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tiff" ContentType="image/tif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0" r:id="rId1"/>
  </p:sldMasterIdLst>
  <p:notesMasterIdLst>
    <p:notesMasterId r:id="rId36"/>
  </p:notesMasterIdLst>
  <p:sldIdLst>
    <p:sldId id="256" r:id="rId2"/>
    <p:sldId id="258" r:id="rId3"/>
    <p:sldId id="305" r:id="rId4"/>
    <p:sldId id="306" r:id="rId5"/>
    <p:sldId id="307" r:id="rId6"/>
    <p:sldId id="308" r:id="rId7"/>
    <p:sldId id="259" r:id="rId8"/>
    <p:sldId id="309" r:id="rId9"/>
    <p:sldId id="310" r:id="rId10"/>
    <p:sldId id="261" r:id="rId11"/>
    <p:sldId id="323" r:id="rId12"/>
    <p:sldId id="311" r:id="rId13"/>
    <p:sldId id="315" r:id="rId14"/>
    <p:sldId id="321" r:id="rId15"/>
    <p:sldId id="312" r:id="rId16"/>
    <p:sldId id="314" r:id="rId17"/>
    <p:sldId id="316" r:id="rId18"/>
    <p:sldId id="317" r:id="rId19"/>
    <p:sldId id="313" r:id="rId20"/>
    <p:sldId id="319" r:id="rId21"/>
    <p:sldId id="318" r:id="rId22"/>
    <p:sldId id="329" r:id="rId23"/>
    <p:sldId id="322" r:id="rId24"/>
    <p:sldId id="326" r:id="rId25"/>
    <p:sldId id="324" r:id="rId26"/>
    <p:sldId id="334" r:id="rId27"/>
    <p:sldId id="325" r:id="rId28"/>
    <p:sldId id="328" r:id="rId29"/>
    <p:sldId id="262" r:id="rId30"/>
    <p:sldId id="330" r:id="rId31"/>
    <p:sldId id="331" r:id="rId32"/>
    <p:sldId id="333" r:id="rId33"/>
    <p:sldId id="332" r:id="rId34"/>
    <p:sldId id="284" r:id="rId35"/>
  </p:sldIdLst>
  <p:sldSz cx="9144000" cy="5143500" type="screen16x9"/>
  <p:notesSz cx="6858000" cy="9144000"/>
  <p:embeddedFontLst>
    <p:embeddedFont>
      <p:font typeface="Barlow Semi Condensed" pitchFamily="2" charset="77"/>
      <p:regular r:id="rId37"/>
      <p:bold r:id="rId38"/>
      <p:italic r:id="rId39"/>
      <p:boldItalic r:id="rId40"/>
    </p:embeddedFont>
    <p:embeddedFont>
      <p:font typeface="Barlow Semi Condensed Medium" pitchFamily="2" charset="77"/>
      <p:regular r:id="rId41"/>
      <p:bold r:id="rId42"/>
      <p:italic r:id="rId43"/>
      <p:boldItalic r:id="rId44"/>
    </p:embeddedFont>
    <p:embeddedFont>
      <p:font typeface="Fjalla One" panose="02000506040000020004" pitchFamily="2" charset="0"/>
      <p:regular r:id="rId4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userDrawn="1">
          <p15:clr>
            <a:srgbClr val="A4A3A4"/>
          </p15:clr>
        </p15:guide>
        <p15:guide id="2" pos="2903"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082BA"/>
    <a:srgbClr val="D72727"/>
    <a:srgbClr val="269E26"/>
    <a:srgbClr val="FF7B08"/>
    <a:srgbClr val="FF9300"/>
    <a:srgbClr val="667F92"/>
    <a:srgbClr val="FFA83F"/>
    <a:srgbClr val="FFC202"/>
    <a:srgbClr val="FFA445"/>
    <a:srgbClr val="77C6F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05D6AAC-0921-4D39-BFEB-7D4C5D470B54}">
  <a:tblStyle styleId="{305D6AAC-0921-4D39-BFEB-7D4C5D470B54}"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393"/>
    <p:restoredTop sz="94702"/>
  </p:normalViewPr>
  <p:slideViewPr>
    <p:cSldViewPr snapToGrid="0" snapToObjects="1">
      <p:cViewPr>
        <p:scale>
          <a:sx n="165" d="100"/>
          <a:sy n="165" d="100"/>
        </p:scale>
        <p:origin x="736" y="776"/>
      </p:cViewPr>
      <p:guideLst>
        <p:guide orient="horz" pos="1620"/>
        <p:guide pos="2903"/>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3.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6.fntdata"/><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1.fntdata"/><Relationship Id="rId40" Type="http://schemas.openxmlformats.org/officeDocument/2006/relationships/font" Target="fonts/font4.fntdata"/><Relationship Id="rId45" Type="http://schemas.openxmlformats.org/officeDocument/2006/relationships/font" Target="fonts/font9.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7.fntdata"/><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2.fntdata"/><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Column1</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2-6F1F-4640-85C1-55EC07EBB636}"/>
              </c:ext>
            </c:extLst>
          </c:dPt>
          <c:dPt>
            <c:idx val="1"/>
            <c:bubble3D val="0"/>
            <c:spPr>
              <a:solidFill>
                <a:schemeClr val="accent2"/>
              </a:solidFill>
              <a:ln w="19050">
                <a:solidFill>
                  <a:schemeClr val="lt1"/>
                </a:solidFill>
              </a:ln>
              <a:effectLst/>
            </c:spPr>
          </c:dPt>
          <c:dPt>
            <c:idx val="2"/>
            <c:bubble3D val="0"/>
            <c:spPr>
              <a:solidFill>
                <a:schemeClr val="accent3"/>
              </a:solidFill>
              <a:ln w="19050">
                <a:solidFill>
                  <a:schemeClr val="lt1"/>
                </a:solidFill>
              </a:ln>
              <a:effectLst/>
            </c:spPr>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3-6F1F-4640-85C1-55EC07EBB636}"/>
              </c:ext>
            </c:extLst>
          </c:dPt>
          <c:dPt>
            <c:idx val="4"/>
            <c:bubble3D val="0"/>
            <c:spPr>
              <a:solidFill>
                <a:schemeClr val="accent5"/>
              </a:solidFill>
              <a:ln w="19050">
                <a:solidFill>
                  <a:schemeClr val="lt1"/>
                </a:solidFill>
              </a:ln>
              <a:effectLst/>
            </c:spPr>
          </c:dPt>
          <c:dPt>
            <c:idx val="5"/>
            <c:bubble3D val="0"/>
            <c:spPr>
              <a:solidFill>
                <a:schemeClr val="accent6"/>
              </a:solidFill>
              <a:ln w="19050">
                <a:solidFill>
                  <a:schemeClr val="lt1"/>
                </a:solidFill>
              </a:ln>
              <a:effectLst/>
            </c:spPr>
            <c:extLst>
              <c:ext xmlns:c16="http://schemas.microsoft.com/office/drawing/2014/chart" uri="{C3380CC4-5D6E-409C-BE32-E72D297353CC}">
                <c16:uniqueId val="{00000004-6F1F-4640-85C1-55EC07EBB636}"/>
              </c:ext>
            </c:extLst>
          </c:dPt>
          <c:dLbls>
            <c:dLbl>
              <c:idx val="3"/>
              <c:layout>
                <c:manualLayout>
                  <c:x val="0"/>
                  <c:y val="-3.4630278152030193E-3"/>
                </c:manualLayout>
              </c:layout>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3-6F1F-4640-85C1-55EC07EBB636}"/>
                </c:ext>
              </c:extLst>
            </c:dLbl>
            <c:spPr>
              <a:solidFill>
                <a:srgbClr val="FFFFFF">
                  <a:alpha val="0"/>
                </a:srgbClr>
              </a:solidFill>
              <a:ln>
                <a:noFill/>
              </a:ln>
              <a:effectLst/>
            </c:spPr>
            <c:txPr>
              <a:bodyPr rot="0" spcFirstLastPara="1" vertOverflow="clip" horzOverflow="clip" vert="horz" wrap="square" lIns="38100" tIns="19050" rIns="38100" bIns="19050" anchor="ctr" anchorCtr="1">
                <a:spAutoFit/>
              </a:bodyPr>
              <a:lstStyle/>
              <a:p>
                <a:pPr>
                  <a:defRPr sz="1197" b="0" i="0" u="none" strike="noStrike" kern="1200" baseline="0">
                    <a:solidFill>
                      <a:schemeClr val="dk1">
                        <a:lumMod val="65000"/>
                        <a:lumOff val="35000"/>
                      </a:schemeClr>
                    </a:solidFill>
                    <a:latin typeface="+mn-lt"/>
                    <a:ea typeface="+mn-ea"/>
                    <a:cs typeface="+mn-cs"/>
                  </a:defRPr>
                </a:pPr>
                <a:endParaRPr lang="en-TH"/>
              </a:p>
            </c:txPr>
            <c:dLblPos val="outEnd"/>
            <c:showLegendKey val="0"/>
            <c:showVal val="0"/>
            <c:showCatName val="1"/>
            <c:showSerName val="0"/>
            <c:showPercent val="1"/>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ext>
            </c:extLst>
          </c:dLbls>
          <c:cat>
            <c:strRef>
              <c:f>Sheet1!$A$2:$A$7</c:f>
              <c:strCache>
                <c:ptCount val="6"/>
                <c:pt idx="0">
                  <c:v>United</c:v>
                </c:pt>
                <c:pt idx="1">
                  <c:v>US Airways</c:v>
                </c:pt>
                <c:pt idx="2">
                  <c:v>American</c:v>
                </c:pt>
                <c:pt idx="3">
                  <c:v>Southwest</c:v>
                </c:pt>
                <c:pt idx="4">
                  <c:v>Delta</c:v>
                </c:pt>
                <c:pt idx="5">
                  <c:v>Virgin America</c:v>
                </c:pt>
              </c:strCache>
            </c:strRef>
          </c:cat>
          <c:val>
            <c:numRef>
              <c:f>Sheet1!$B$2:$B$7</c:f>
              <c:numCache>
                <c:formatCode>General</c:formatCode>
                <c:ptCount val="6"/>
                <c:pt idx="0">
                  <c:v>26.1</c:v>
                </c:pt>
                <c:pt idx="1">
                  <c:v>19.899999999999999</c:v>
                </c:pt>
                <c:pt idx="2">
                  <c:v>18.8</c:v>
                </c:pt>
                <c:pt idx="3">
                  <c:v>16.5</c:v>
                </c:pt>
                <c:pt idx="4">
                  <c:v>15.2</c:v>
                </c:pt>
                <c:pt idx="5">
                  <c:v>3.4</c:v>
                </c:pt>
              </c:numCache>
            </c:numRef>
          </c:val>
          <c:extLst>
            <c:ext xmlns:c16="http://schemas.microsoft.com/office/drawing/2014/chart" uri="{C3380CC4-5D6E-409C-BE32-E72D297353CC}">
              <c16:uniqueId val="{00000000-6F1F-4640-85C1-55EC07EBB636}"/>
            </c:ext>
          </c:extLst>
        </c:ser>
        <c:dLbls>
          <c:dLblPos val="outEnd"/>
          <c:showLegendKey val="0"/>
          <c:showVal val="0"/>
          <c:showCatName val="0"/>
          <c:showSerName val="0"/>
          <c:showPercent val="1"/>
          <c:showBubbleSize val="0"/>
          <c:showLeaderLines val="0"/>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TH"/>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Accuracy</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T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Baseline</c:v>
                </c:pt>
                <c:pt idx="1">
                  <c:v>Metamodel</c:v>
                </c:pt>
                <c:pt idx="2">
                  <c:v>Texual model</c:v>
                </c:pt>
                <c:pt idx="3">
                  <c:v>Combined model</c:v>
                </c:pt>
              </c:strCache>
            </c:strRef>
          </c:cat>
          <c:val>
            <c:numRef>
              <c:f>Sheet1!$B$2:$B$5</c:f>
              <c:numCache>
                <c:formatCode>0.00%</c:formatCode>
                <c:ptCount val="4"/>
                <c:pt idx="0">
                  <c:v>0.627</c:v>
                </c:pt>
                <c:pt idx="1">
                  <c:v>0.72099999999999997</c:v>
                </c:pt>
                <c:pt idx="2">
                  <c:v>0.83499999999999996</c:v>
                </c:pt>
                <c:pt idx="3">
                  <c:v>0.84199999999999997</c:v>
                </c:pt>
              </c:numCache>
            </c:numRef>
          </c:val>
          <c:extLst>
            <c:ext xmlns:c16="http://schemas.microsoft.com/office/drawing/2014/chart" uri="{C3380CC4-5D6E-409C-BE32-E72D297353CC}">
              <c16:uniqueId val="{00000000-0ABF-8E43-9B08-481E089A3272}"/>
            </c:ext>
          </c:extLst>
        </c:ser>
        <c:dLbls>
          <c:showLegendKey val="0"/>
          <c:showVal val="0"/>
          <c:showCatName val="0"/>
          <c:showSerName val="0"/>
          <c:showPercent val="0"/>
          <c:showBubbleSize val="0"/>
        </c:dLbls>
        <c:gapWidth val="219"/>
        <c:overlap val="-27"/>
        <c:axId val="74072543"/>
        <c:axId val="73486239"/>
      </c:barChart>
      <c:catAx>
        <c:axId val="7407254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TH"/>
          </a:p>
        </c:txPr>
        <c:crossAx val="73486239"/>
        <c:crosses val="autoZero"/>
        <c:auto val="1"/>
        <c:lblAlgn val="ctr"/>
        <c:lblOffset val="100"/>
        <c:noMultiLvlLbl val="0"/>
      </c:catAx>
      <c:valAx>
        <c:axId val="73486239"/>
        <c:scaling>
          <c:orientation val="minMax"/>
          <c:max val="1"/>
        </c:scaling>
        <c:delete val="0"/>
        <c:axPos val="l"/>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TH"/>
          </a:p>
        </c:txPr>
        <c:crossAx val="74072543"/>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T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TH"/>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E434916-4492-9B48-B82A-10D18E6D0C28}" type="doc">
      <dgm:prSet loTypeId="urn:microsoft.com/office/officeart/2005/8/layout/hierarchy2" loCatId="" qsTypeId="urn:microsoft.com/office/officeart/2005/8/quickstyle/simple1" qsCatId="simple" csTypeId="urn:microsoft.com/office/officeart/2005/8/colors/accent1_2" csCatId="accent1" phldr="1"/>
      <dgm:spPr/>
      <dgm:t>
        <a:bodyPr/>
        <a:lstStyle/>
        <a:p>
          <a:endParaRPr lang="en-US"/>
        </a:p>
      </dgm:t>
    </dgm:pt>
    <dgm:pt modelId="{C9B5FBE0-485F-504E-AD1A-2204BB85A8B6}">
      <dgm:prSet phldrT="[Text]"/>
      <dgm:spPr/>
      <dgm:t>
        <a:bodyPr/>
        <a:lstStyle/>
        <a:p>
          <a:r>
            <a:rPr lang="en-US" dirty="0"/>
            <a:t>Twitter Dataset</a:t>
          </a:r>
        </a:p>
      </dgm:t>
    </dgm:pt>
    <dgm:pt modelId="{297E3DA5-5A79-0043-9DE8-9AFC36700615}" type="parTrans" cxnId="{4CC895E9-00A2-3247-B063-B2CA711966E0}">
      <dgm:prSet/>
      <dgm:spPr/>
      <dgm:t>
        <a:bodyPr/>
        <a:lstStyle/>
        <a:p>
          <a:endParaRPr lang="en-US"/>
        </a:p>
      </dgm:t>
    </dgm:pt>
    <dgm:pt modelId="{FB0356EC-DE1A-9344-BCF2-5C60414ECC19}" type="sibTrans" cxnId="{4CC895E9-00A2-3247-B063-B2CA711966E0}">
      <dgm:prSet/>
      <dgm:spPr/>
      <dgm:t>
        <a:bodyPr/>
        <a:lstStyle/>
        <a:p>
          <a:endParaRPr lang="en-US"/>
        </a:p>
      </dgm:t>
    </dgm:pt>
    <dgm:pt modelId="{B7526224-E533-5A40-97C3-ED9CB00AD52F}">
      <dgm:prSet phldrT="[Text]"/>
      <dgm:spPr/>
      <dgm:t>
        <a:bodyPr/>
        <a:lstStyle/>
        <a:p>
          <a:r>
            <a:rPr lang="en-US" dirty="0"/>
            <a:t>Features</a:t>
          </a:r>
        </a:p>
      </dgm:t>
    </dgm:pt>
    <dgm:pt modelId="{20A6239C-DCDD-4C49-8404-31779CB35001}" type="parTrans" cxnId="{C8EE4682-D3DD-B24A-A9B0-CCD3B308B9BF}">
      <dgm:prSet/>
      <dgm:spPr/>
      <dgm:t>
        <a:bodyPr/>
        <a:lstStyle/>
        <a:p>
          <a:endParaRPr lang="en-US"/>
        </a:p>
      </dgm:t>
    </dgm:pt>
    <dgm:pt modelId="{2416891E-918E-6941-AC2F-1C70C8D370FD}" type="sibTrans" cxnId="{C8EE4682-D3DD-B24A-A9B0-CCD3B308B9BF}">
      <dgm:prSet/>
      <dgm:spPr/>
      <dgm:t>
        <a:bodyPr/>
        <a:lstStyle/>
        <a:p>
          <a:endParaRPr lang="en-US"/>
        </a:p>
      </dgm:t>
    </dgm:pt>
    <dgm:pt modelId="{C42E825E-DA04-4B49-9526-226963668C2F}">
      <dgm:prSet phldrT="[Text]"/>
      <dgm:spPr/>
      <dgm:t>
        <a:bodyPr/>
        <a:lstStyle/>
        <a:p>
          <a:r>
            <a:rPr lang="en-US" dirty="0"/>
            <a:t>Text</a:t>
          </a:r>
        </a:p>
      </dgm:t>
    </dgm:pt>
    <dgm:pt modelId="{6D2AC8DF-75CD-B04B-AEE3-F2D9EB689664}" type="parTrans" cxnId="{80B81E12-3443-1441-B866-63874681C235}">
      <dgm:prSet/>
      <dgm:spPr/>
      <dgm:t>
        <a:bodyPr/>
        <a:lstStyle/>
        <a:p>
          <a:endParaRPr lang="en-US"/>
        </a:p>
      </dgm:t>
    </dgm:pt>
    <dgm:pt modelId="{FB0F1F70-4034-4B44-B0C6-DB2EE0843FF6}" type="sibTrans" cxnId="{80B81E12-3443-1441-B866-63874681C235}">
      <dgm:prSet/>
      <dgm:spPr/>
      <dgm:t>
        <a:bodyPr/>
        <a:lstStyle/>
        <a:p>
          <a:endParaRPr lang="en-US"/>
        </a:p>
      </dgm:t>
    </dgm:pt>
    <dgm:pt modelId="{FF6E09FF-A2F7-894D-BB9F-91931DC3E7A1}">
      <dgm:prSet phldrT="[Text]"/>
      <dgm:spPr/>
      <dgm:t>
        <a:bodyPr/>
        <a:lstStyle/>
        <a:p>
          <a:r>
            <a:rPr lang="en-US" dirty="0"/>
            <a:t>Metadata</a:t>
          </a:r>
        </a:p>
      </dgm:t>
    </dgm:pt>
    <dgm:pt modelId="{4B6F9F38-7138-D14E-8E20-C86C0875C1E1}" type="parTrans" cxnId="{4F80A5F0-7FCF-3046-8CC3-A2E15507E4BC}">
      <dgm:prSet/>
      <dgm:spPr/>
      <dgm:t>
        <a:bodyPr/>
        <a:lstStyle/>
        <a:p>
          <a:endParaRPr lang="en-US"/>
        </a:p>
      </dgm:t>
    </dgm:pt>
    <dgm:pt modelId="{204AE28A-DB41-E641-851D-A40F44E79020}" type="sibTrans" cxnId="{4F80A5F0-7FCF-3046-8CC3-A2E15507E4BC}">
      <dgm:prSet/>
      <dgm:spPr/>
      <dgm:t>
        <a:bodyPr/>
        <a:lstStyle/>
        <a:p>
          <a:endParaRPr lang="en-US"/>
        </a:p>
      </dgm:t>
    </dgm:pt>
    <dgm:pt modelId="{01F7D479-014B-9240-A560-71B7DB61010F}">
      <dgm:prSet phldrT="[Text]"/>
      <dgm:spPr/>
      <dgm:t>
        <a:bodyPr/>
        <a:lstStyle/>
        <a:p>
          <a:r>
            <a:rPr lang="en-US" dirty="0"/>
            <a:t>Sentiment</a:t>
          </a:r>
        </a:p>
        <a:p>
          <a:r>
            <a:rPr lang="en-US" dirty="0"/>
            <a:t>(Target Variables)</a:t>
          </a:r>
        </a:p>
      </dgm:t>
    </dgm:pt>
    <dgm:pt modelId="{FDEB9A2B-4328-8545-90AD-F1A11FA312C7}" type="parTrans" cxnId="{68E17D76-932F-8E4F-87C2-865329B868A4}">
      <dgm:prSet/>
      <dgm:spPr/>
      <dgm:t>
        <a:bodyPr/>
        <a:lstStyle/>
        <a:p>
          <a:endParaRPr lang="en-US"/>
        </a:p>
      </dgm:t>
    </dgm:pt>
    <dgm:pt modelId="{B7011B67-ABC0-324F-BEF8-BF93FEE9D1C5}" type="sibTrans" cxnId="{68E17D76-932F-8E4F-87C2-865329B868A4}">
      <dgm:prSet/>
      <dgm:spPr/>
      <dgm:t>
        <a:bodyPr/>
        <a:lstStyle/>
        <a:p>
          <a:endParaRPr lang="en-US"/>
        </a:p>
      </dgm:t>
    </dgm:pt>
    <dgm:pt modelId="{95BC0444-34E8-074D-B2AA-96A19146F892}">
      <dgm:prSet/>
      <dgm:spPr/>
      <dgm:t>
        <a:bodyPr/>
        <a:lstStyle/>
        <a:p>
          <a:r>
            <a:rPr lang="en-US" dirty="0"/>
            <a:t>Tweet messages</a:t>
          </a:r>
        </a:p>
      </dgm:t>
    </dgm:pt>
    <dgm:pt modelId="{83CD8BE6-680A-1445-863F-7B4262116D17}" type="parTrans" cxnId="{506955F2-35BE-8E43-9549-3606CF199CB3}">
      <dgm:prSet/>
      <dgm:spPr/>
      <dgm:t>
        <a:bodyPr/>
        <a:lstStyle/>
        <a:p>
          <a:endParaRPr lang="en-US"/>
        </a:p>
      </dgm:t>
    </dgm:pt>
    <dgm:pt modelId="{66B3566F-0F05-7145-8EE0-67998BB36E1A}" type="sibTrans" cxnId="{506955F2-35BE-8E43-9549-3606CF199CB3}">
      <dgm:prSet/>
      <dgm:spPr/>
      <dgm:t>
        <a:bodyPr/>
        <a:lstStyle/>
        <a:p>
          <a:endParaRPr lang="en-US"/>
        </a:p>
      </dgm:t>
    </dgm:pt>
    <dgm:pt modelId="{CCFAF20F-C1A3-C04A-A543-2936767C700D}">
      <dgm:prSet/>
      <dgm:spPr/>
      <dgm:t>
        <a:bodyPr/>
        <a:lstStyle/>
        <a:p>
          <a:r>
            <a:rPr lang="en-US" dirty="0"/>
            <a:t>Post </a:t>
          </a:r>
          <a:br>
            <a:rPr lang="en-US" dirty="0"/>
          </a:br>
          <a:r>
            <a:rPr lang="en-US" dirty="0"/>
            <a:t>date and time</a:t>
          </a:r>
        </a:p>
      </dgm:t>
    </dgm:pt>
    <dgm:pt modelId="{DC43EFE7-49C6-744D-A912-07AD0E74ED31}" type="parTrans" cxnId="{AF3F046E-E08C-4542-81F1-868B9011EA04}">
      <dgm:prSet/>
      <dgm:spPr/>
      <dgm:t>
        <a:bodyPr/>
        <a:lstStyle/>
        <a:p>
          <a:endParaRPr lang="en-US"/>
        </a:p>
      </dgm:t>
    </dgm:pt>
    <dgm:pt modelId="{C0EB0E55-C62B-CC4F-B0B8-50A5BA10F424}" type="sibTrans" cxnId="{AF3F046E-E08C-4542-81F1-868B9011EA04}">
      <dgm:prSet/>
      <dgm:spPr/>
      <dgm:t>
        <a:bodyPr/>
        <a:lstStyle/>
        <a:p>
          <a:endParaRPr lang="en-US"/>
        </a:p>
      </dgm:t>
    </dgm:pt>
    <dgm:pt modelId="{8CAEF587-AF0C-D947-880B-BFC27BA4BD2B}">
      <dgm:prSet/>
      <dgm:spPr/>
      <dgm:t>
        <a:bodyPr/>
        <a:lstStyle/>
        <a:p>
          <a:r>
            <a:rPr lang="en-US" dirty="0"/>
            <a:t>Positive/Neutral</a:t>
          </a:r>
        </a:p>
      </dgm:t>
    </dgm:pt>
    <dgm:pt modelId="{C3F5BD75-EDB1-F245-8905-EE8BAC8E7113}" type="parTrans" cxnId="{8F42070D-3385-D346-B222-6C19DB17EB35}">
      <dgm:prSet/>
      <dgm:spPr/>
      <dgm:t>
        <a:bodyPr/>
        <a:lstStyle/>
        <a:p>
          <a:endParaRPr lang="en-US"/>
        </a:p>
      </dgm:t>
    </dgm:pt>
    <dgm:pt modelId="{C6DE5F51-6A1B-D846-8195-C07AB3EAFF9A}" type="sibTrans" cxnId="{8F42070D-3385-D346-B222-6C19DB17EB35}">
      <dgm:prSet/>
      <dgm:spPr/>
      <dgm:t>
        <a:bodyPr/>
        <a:lstStyle/>
        <a:p>
          <a:endParaRPr lang="en-US"/>
        </a:p>
      </dgm:t>
    </dgm:pt>
    <dgm:pt modelId="{309D700D-AAF3-5448-856E-2A7EB3810830}">
      <dgm:prSet/>
      <dgm:spPr/>
      <dgm:t>
        <a:bodyPr/>
        <a:lstStyle/>
        <a:p>
          <a:r>
            <a:rPr lang="en-US" dirty="0"/>
            <a:t>Negative</a:t>
          </a:r>
        </a:p>
      </dgm:t>
    </dgm:pt>
    <dgm:pt modelId="{3AE12B9A-0A10-394C-BC7D-A70184EE6475}" type="parTrans" cxnId="{E4AAD201-66A3-0A48-AB99-CBCAB5FDA3AA}">
      <dgm:prSet/>
      <dgm:spPr/>
      <dgm:t>
        <a:bodyPr/>
        <a:lstStyle/>
        <a:p>
          <a:endParaRPr lang="en-US"/>
        </a:p>
      </dgm:t>
    </dgm:pt>
    <dgm:pt modelId="{2F774385-DD58-E74E-9ECF-9FC89F8E04E8}" type="sibTrans" cxnId="{E4AAD201-66A3-0A48-AB99-CBCAB5FDA3AA}">
      <dgm:prSet/>
      <dgm:spPr/>
      <dgm:t>
        <a:bodyPr/>
        <a:lstStyle/>
        <a:p>
          <a:endParaRPr lang="en-US"/>
        </a:p>
      </dgm:t>
    </dgm:pt>
    <dgm:pt modelId="{71C801DE-8C3F-E741-A180-6B72020D93DD}" type="pres">
      <dgm:prSet presAssocID="{CE434916-4492-9B48-B82A-10D18E6D0C28}" presName="diagram" presStyleCnt="0">
        <dgm:presLayoutVars>
          <dgm:chPref val="1"/>
          <dgm:dir/>
          <dgm:animOne val="branch"/>
          <dgm:animLvl val="lvl"/>
          <dgm:resizeHandles val="exact"/>
        </dgm:presLayoutVars>
      </dgm:prSet>
      <dgm:spPr/>
    </dgm:pt>
    <dgm:pt modelId="{0DDFF265-26EB-7842-A2A2-D02B89BF1B5B}" type="pres">
      <dgm:prSet presAssocID="{C9B5FBE0-485F-504E-AD1A-2204BB85A8B6}" presName="root1" presStyleCnt="0"/>
      <dgm:spPr/>
    </dgm:pt>
    <dgm:pt modelId="{8402026D-50C4-8147-B18D-1F7B36304487}" type="pres">
      <dgm:prSet presAssocID="{C9B5FBE0-485F-504E-AD1A-2204BB85A8B6}" presName="LevelOneTextNode" presStyleLbl="node0" presStyleIdx="0" presStyleCnt="1">
        <dgm:presLayoutVars>
          <dgm:chPref val="3"/>
        </dgm:presLayoutVars>
      </dgm:prSet>
      <dgm:spPr/>
    </dgm:pt>
    <dgm:pt modelId="{FA4891F4-BA65-4245-B9C1-429EF79797FE}" type="pres">
      <dgm:prSet presAssocID="{C9B5FBE0-485F-504E-AD1A-2204BB85A8B6}" presName="level2hierChild" presStyleCnt="0"/>
      <dgm:spPr/>
    </dgm:pt>
    <dgm:pt modelId="{1EF8061A-B751-0B4C-BA1C-7CF5386F7C67}" type="pres">
      <dgm:prSet presAssocID="{20A6239C-DCDD-4C49-8404-31779CB35001}" presName="conn2-1" presStyleLbl="parChTrans1D2" presStyleIdx="0" presStyleCnt="2"/>
      <dgm:spPr/>
    </dgm:pt>
    <dgm:pt modelId="{4B61D2FA-1DB8-554C-B558-1C0C8DE91595}" type="pres">
      <dgm:prSet presAssocID="{20A6239C-DCDD-4C49-8404-31779CB35001}" presName="connTx" presStyleLbl="parChTrans1D2" presStyleIdx="0" presStyleCnt="2"/>
      <dgm:spPr/>
    </dgm:pt>
    <dgm:pt modelId="{2FC53A36-6B95-6B4F-AFBA-FEB3765954FA}" type="pres">
      <dgm:prSet presAssocID="{B7526224-E533-5A40-97C3-ED9CB00AD52F}" presName="root2" presStyleCnt="0"/>
      <dgm:spPr/>
    </dgm:pt>
    <dgm:pt modelId="{C6DEEA5A-B162-2E48-8D91-9ED2AB615908}" type="pres">
      <dgm:prSet presAssocID="{B7526224-E533-5A40-97C3-ED9CB00AD52F}" presName="LevelTwoTextNode" presStyleLbl="node2" presStyleIdx="0" presStyleCnt="2">
        <dgm:presLayoutVars>
          <dgm:chPref val="3"/>
        </dgm:presLayoutVars>
      </dgm:prSet>
      <dgm:spPr/>
    </dgm:pt>
    <dgm:pt modelId="{8ACD3EB7-DAC9-7243-BDFA-192EE75FDF0B}" type="pres">
      <dgm:prSet presAssocID="{B7526224-E533-5A40-97C3-ED9CB00AD52F}" presName="level3hierChild" presStyleCnt="0"/>
      <dgm:spPr/>
    </dgm:pt>
    <dgm:pt modelId="{B6DF673A-63A6-9C4C-A86C-E9B673F4D972}" type="pres">
      <dgm:prSet presAssocID="{6D2AC8DF-75CD-B04B-AEE3-F2D9EB689664}" presName="conn2-1" presStyleLbl="parChTrans1D3" presStyleIdx="0" presStyleCnt="4"/>
      <dgm:spPr/>
    </dgm:pt>
    <dgm:pt modelId="{1C59EA0C-012B-1242-9820-9C53712B38D6}" type="pres">
      <dgm:prSet presAssocID="{6D2AC8DF-75CD-B04B-AEE3-F2D9EB689664}" presName="connTx" presStyleLbl="parChTrans1D3" presStyleIdx="0" presStyleCnt="4"/>
      <dgm:spPr/>
    </dgm:pt>
    <dgm:pt modelId="{47A4632E-A2C5-1342-A6E5-C177F3C7D0AE}" type="pres">
      <dgm:prSet presAssocID="{C42E825E-DA04-4B49-9526-226963668C2F}" presName="root2" presStyleCnt="0"/>
      <dgm:spPr/>
    </dgm:pt>
    <dgm:pt modelId="{BC5AFC1D-957C-6243-A243-E27AF5806200}" type="pres">
      <dgm:prSet presAssocID="{C42E825E-DA04-4B49-9526-226963668C2F}" presName="LevelTwoTextNode" presStyleLbl="node3" presStyleIdx="0" presStyleCnt="4">
        <dgm:presLayoutVars>
          <dgm:chPref val="3"/>
        </dgm:presLayoutVars>
      </dgm:prSet>
      <dgm:spPr/>
    </dgm:pt>
    <dgm:pt modelId="{0C4BB78B-9D4D-3B48-B35E-7FABFF0DE300}" type="pres">
      <dgm:prSet presAssocID="{C42E825E-DA04-4B49-9526-226963668C2F}" presName="level3hierChild" presStyleCnt="0"/>
      <dgm:spPr/>
    </dgm:pt>
    <dgm:pt modelId="{403C9F08-0180-5448-B6F9-FC34C910B106}" type="pres">
      <dgm:prSet presAssocID="{83CD8BE6-680A-1445-863F-7B4262116D17}" presName="conn2-1" presStyleLbl="parChTrans1D4" presStyleIdx="0" presStyleCnt="2"/>
      <dgm:spPr/>
    </dgm:pt>
    <dgm:pt modelId="{66990CDE-C7BA-C842-B81D-A74B5F4065C9}" type="pres">
      <dgm:prSet presAssocID="{83CD8BE6-680A-1445-863F-7B4262116D17}" presName="connTx" presStyleLbl="parChTrans1D4" presStyleIdx="0" presStyleCnt="2"/>
      <dgm:spPr/>
    </dgm:pt>
    <dgm:pt modelId="{C890A06D-AEBD-A24D-B08A-24DAC38D88DD}" type="pres">
      <dgm:prSet presAssocID="{95BC0444-34E8-074D-B2AA-96A19146F892}" presName="root2" presStyleCnt="0"/>
      <dgm:spPr/>
    </dgm:pt>
    <dgm:pt modelId="{23BDA540-A3F4-CF40-A961-EF89DE621A31}" type="pres">
      <dgm:prSet presAssocID="{95BC0444-34E8-074D-B2AA-96A19146F892}" presName="LevelTwoTextNode" presStyleLbl="node4" presStyleIdx="0" presStyleCnt="2">
        <dgm:presLayoutVars>
          <dgm:chPref val="3"/>
        </dgm:presLayoutVars>
      </dgm:prSet>
      <dgm:spPr/>
    </dgm:pt>
    <dgm:pt modelId="{1FF997D9-B6BE-8947-814B-EB5618E1BC54}" type="pres">
      <dgm:prSet presAssocID="{95BC0444-34E8-074D-B2AA-96A19146F892}" presName="level3hierChild" presStyleCnt="0"/>
      <dgm:spPr/>
    </dgm:pt>
    <dgm:pt modelId="{E5237B2A-1DD1-FA4F-844A-32DA21BBD49A}" type="pres">
      <dgm:prSet presAssocID="{4B6F9F38-7138-D14E-8E20-C86C0875C1E1}" presName="conn2-1" presStyleLbl="parChTrans1D3" presStyleIdx="1" presStyleCnt="4"/>
      <dgm:spPr/>
    </dgm:pt>
    <dgm:pt modelId="{E679B09D-AFA4-3F42-A486-40E558A3E0BD}" type="pres">
      <dgm:prSet presAssocID="{4B6F9F38-7138-D14E-8E20-C86C0875C1E1}" presName="connTx" presStyleLbl="parChTrans1D3" presStyleIdx="1" presStyleCnt="4"/>
      <dgm:spPr/>
    </dgm:pt>
    <dgm:pt modelId="{9C217C88-9BBE-7946-8460-B0B9E86D9E4A}" type="pres">
      <dgm:prSet presAssocID="{FF6E09FF-A2F7-894D-BB9F-91931DC3E7A1}" presName="root2" presStyleCnt="0"/>
      <dgm:spPr/>
    </dgm:pt>
    <dgm:pt modelId="{4B7749BF-8961-0647-93A0-9A4E1C73C06A}" type="pres">
      <dgm:prSet presAssocID="{FF6E09FF-A2F7-894D-BB9F-91931DC3E7A1}" presName="LevelTwoTextNode" presStyleLbl="node3" presStyleIdx="1" presStyleCnt="4">
        <dgm:presLayoutVars>
          <dgm:chPref val="3"/>
        </dgm:presLayoutVars>
      </dgm:prSet>
      <dgm:spPr/>
    </dgm:pt>
    <dgm:pt modelId="{421802F3-36F3-4E44-9ACD-7980CB87F8AD}" type="pres">
      <dgm:prSet presAssocID="{FF6E09FF-A2F7-894D-BB9F-91931DC3E7A1}" presName="level3hierChild" presStyleCnt="0"/>
      <dgm:spPr/>
    </dgm:pt>
    <dgm:pt modelId="{B4939119-B370-8D49-8AB5-D76F94B200C3}" type="pres">
      <dgm:prSet presAssocID="{DC43EFE7-49C6-744D-A912-07AD0E74ED31}" presName="conn2-1" presStyleLbl="parChTrans1D4" presStyleIdx="1" presStyleCnt="2"/>
      <dgm:spPr/>
    </dgm:pt>
    <dgm:pt modelId="{BC4E7F5A-CC43-D84D-AC65-C379DF13A8EB}" type="pres">
      <dgm:prSet presAssocID="{DC43EFE7-49C6-744D-A912-07AD0E74ED31}" presName="connTx" presStyleLbl="parChTrans1D4" presStyleIdx="1" presStyleCnt="2"/>
      <dgm:spPr/>
    </dgm:pt>
    <dgm:pt modelId="{C8E01B23-904F-3843-8CA7-2452D5DEC4BB}" type="pres">
      <dgm:prSet presAssocID="{CCFAF20F-C1A3-C04A-A543-2936767C700D}" presName="root2" presStyleCnt="0"/>
      <dgm:spPr/>
    </dgm:pt>
    <dgm:pt modelId="{6791EAE0-F7AF-B842-BA04-404B78BD1F57}" type="pres">
      <dgm:prSet presAssocID="{CCFAF20F-C1A3-C04A-A543-2936767C700D}" presName="LevelTwoTextNode" presStyleLbl="node4" presStyleIdx="1" presStyleCnt="2">
        <dgm:presLayoutVars>
          <dgm:chPref val="3"/>
        </dgm:presLayoutVars>
      </dgm:prSet>
      <dgm:spPr/>
    </dgm:pt>
    <dgm:pt modelId="{5F2AB8A5-26FA-6948-BF5B-FED30869CE01}" type="pres">
      <dgm:prSet presAssocID="{CCFAF20F-C1A3-C04A-A543-2936767C700D}" presName="level3hierChild" presStyleCnt="0"/>
      <dgm:spPr/>
    </dgm:pt>
    <dgm:pt modelId="{F35ADE18-1C64-984E-B205-A8950CE2198C}" type="pres">
      <dgm:prSet presAssocID="{FDEB9A2B-4328-8545-90AD-F1A11FA312C7}" presName="conn2-1" presStyleLbl="parChTrans1D2" presStyleIdx="1" presStyleCnt="2"/>
      <dgm:spPr/>
    </dgm:pt>
    <dgm:pt modelId="{F66B0335-7721-5A40-9EA3-89A214B91E33}" type="pres">
      <dgm:prSet presAssocID="{FDEB9A2B-4328-8545-90AD-F1A11FA312C7}" presName="connTx" presStyleLbl="parChTrans1D2" presStyleIdx="1" presStyleCnt="2"/>
      <dgm:spPr/>
    </dgm:pt>
    <dgm:pt modelId="{F5ECFA60-C004-8B49-AF5C-C978CA543297}" type="pres">
      <dgm:prSet presAssocID="{01F7D479-014B-9240-A560-71B7DB61010F}" presName="root2" presStyleCnt="0"/>
      <dgm:spPr/>
    </dgm:pt>
    <dgm:pt modelId="{BF56E747-3855-3D4F-97A3-663EBD038CD3}" type="pres">
      <dgm:prSet presAssocID="{01F7D479-014B-9240-A560-71B7DB61010F}" presName="LevelTwoTextNode" presStyleLbl="node2" presStyleIdx="1" presStyleCnt="2">
        <dgm:presLayoutVars>
          <dgm:chPref val="3"/>
        </dgm:presLayoutVars>
      </dgm:prSet>
      <dgm:spPr/>
    </dgm:pt>
    <dgm:pt modelId="{18BC316E-F5E4-D44A-B81A-BF4988FFB9FE}" type="pres">
      <dgm:prSet presAssocID="{01F7D479-014B-9240-A560-71B7DB61010F}" presName="level3hierChild" presStyleCnt="0"/>
      <dgm:spPr/>
    </dgm:pt>
    <dgm:pt modelId="{124D5F5C-1556-F245-9FAB-27572E5BD2EB}" type="pres">
      <dgm:prSet presAssocID="{C3F5BD75-EDB1-F245-8905-EE8BAC8E7113}" presName="conn2-1" presStyleLbl="parChTrans1D3" presStyleIdx="2" presStyleCnt="4"/>
      <dgm:spPr/>
    </dgm:pt>
    <dgm:pt modelId="{283FA450-892F-9043-83E2-71ACD2A01F2E}" type="pres">
      <dgm:prSet presAssocID="{C3F5BD75-EDB1-F245-8905-EE8BAC8E7113}" presName="connTx" presStyleLbl="parChTrans1D3" presStyleIdx="2" presStyleCnt="4"/>
      <dgm:spPr/>
    </dgm:pt>
    <dgm:pt modelId="{31606F13-DB21-4B4F-A827-2A5D2DAA319F}" type="pres">
      <dgm:prSet presAssocID="{8CAEF587-AF0C-D947-880B-BFC27BA4BD2B}" presName="root2" presStyleCnt="0"/>
      <dgm:spPr/>
    </dgm:pt>
    <dgm:pt modelId="{D5D6010B-B60A-8445-B093-995663C459F9}" type="pres">
      <dgm:prSet presAssocID="{8CAEF587-AF0C-D947-880B-BFC27BA4BD2B}" presName="LevelTwoTextNode" presStyleLbl="node3" presStyleIdx="2" presStyleCnt="4">
        <dgm:presLayoutVars>
          <dgm:chPref val="3"/>
        </dgm:presLayoutVars>
      </dgm:prSet>
      <dgm:spPr/>
    </dgm:pt>
    <dgm:pt modelId="{58EFBAE2-340D-5241-AABB-0DDC551B4049}" type="pres">
      <dgm:prSet presAssocID="{8CAEF587-AF0C-D947-880B-BFC27BA4BD2B}" presName="level3hierChild" presStyleCnt="0"/>
      <dgm:spPr/>
    </dgm:pt>
    <dgm:pt modelId="{D1C7F0CC-3217-1E4D-8F64-EF44C4563584}" type="pres">
      <dgm:prSet presAssocID="{3AE12B9A-0A10-394C-BC7D-A70184EE6475}" presName="conn2-1" presStyleLbl="parChTrans1D3" presStyleIdx="3" presStyleCnt="4"/>
      <dgm:spPr/>
    </dgm:pt>
    <dgm:pt modelId="{55230B9B-F918-114A-AC56-25DEEC3C18A0}" type="pres">
      <dgm:prSet presAssocID="{3AE12B9A-0A10-394C-BC7D-A70184EE6475}" presName="connTx" presStyleLbl="parChTrans1D3" presStyleIdx="3" presStyleCnt="4"/>
      <dgm:spPr/>
    </dgm:pt>
    <dgm:pt modelId="{CC51DAC0-D5D3-394E-B6A2-41F1C3869730}" type="pres">
      <dgm:prSet presAssocID="{309D700D-AAF3-5448-856E-2A7EB3810830}" presName="root2" presStyleCnt="0"/>
      <dgm:spPr/>
    </dgm:pt>
    <dgm:pt modelId="{F97D85C5-4558-AB42-9CA2-FC218429C30B}" type="pres">
      <dgm:prSet presAssocID="{309D700D-AAF3-5448-856E-2A7EB3810830}" presName="LevelTwoTextNode" presStyleLbl="node3" presStyleIdx="3" presStyleCnt="4">
        <dgm:presLayoutVars>
          <dgm:chPref val="3"/>
        </dgm:presLayoutVars>
      </dgm:prSet>
      <dgm:spPr/>
    </dgm:pt>
    <dgm:pt modelId="{7DFB3130-B305-2E47-A894-AA35148BA176}" type="pres">
      <dgm:prSet presAssocID="{309D700D-AAF3-5448-856E-2A7EB3810830}" presName="level3hierChild" presStyleCnt="0"/>
      <dgm:spPr/>
    </dgm:pt>
  </dgm:ptLst>
  <dgm:cxnLst>
    <dgm:cxn modelId="{E4AAD201-66A3-0A48-AB99-CBCAB5FDA3AA}" srcId="{01F7D479-014B-9240-A560-71B7DB61010F}" destId="{309D700D-AAF3-5448-856E-2A7EB3810830}" srcOrd="1" destOrd="0" parTransId="{3AE12B9A-0A10-394C-BC7D-A70184EE6475}" sibTransId="{2F774385-DD58-E74E-9ECF-9FC89F8E04E8}"/>
    <dgm:cxn modelId="{9BA65B0C-68F4-DB48-AC71-7BFBFC85BCC2}" type="presOf" srcId="{3AE12B9A-0A10-394C-BC7D-A70184EE6475}" destId="{55230B9B-F918-114A-AC56-25DEEC3C18A0}" srcOrd="1" destOrd="0" presId="urn:microsoft.com/office/officeart/2005/8/layout/hierarchy2"/>
    <dgm:cxn modelId="{8F42070D-3385-D346-B222-6C19DB17EB35}" srcId="{01F7D479-014B-9240-A560-71B7DB61010F}" destId="{8CAEF587-AF0C-D947-880B-BFC27BA4BD2B}" srcOrd="0" destOrd="0" parTransId="{C3F5BD75-EDB1-F245-8905-EE8BAC8E7113}" sibTransId="{C6DE5F51-6A1B-D846-8195-C07AB3EAFF9A}"/>
    <dgm:cxn modelId="{80B81E12-3443-1441-B866-63874681C235}" srcId="{B7526224-E533-5A40-97C3-ED9CB00AD52F}" destId="{C42E825E-DA04-4B49-9526-226963668C2F}" srcOrd="0" destOrd="0" parTransId="{6D2AC8DF-75CD-B04B-AEE3-F2D9EB689664}" sibTransId="{FB0F1F70-4034-4B44-B0C6-DB2EE0843FF6}"/>
    <dgm:cxn modelId="{F37C0314-ADC4-B648-958F-04EC94BFC77D}" type="presOf" srcId="{CE434916-4492-9B48-B82A-10D18E6D0C28}" destId="{71C801DE-8C3F-E741-A180-6B72020D93DD}" srcOrd="0" destOrd="0" presId="urn:microsoft.com/office/officeart/2005/8/layout/hierarchy2"/>
    <dgm:cxn modelId="{0576621C-8281-0446-A29B-AF38A47168D2}" type="presOf" srcId="{6D2AC8DF-75CD-B04B-AEE3-F2D9EB689664}" destId="{1C59EA0C-012B-1242-9820-9C53712B38D6}" srcOrd="1" destOrd="0" presId="urn:microsoft.com/office/officeart/2005/8/layout/hierarchy2"/>
    <dgm:cxn modelId="{2D0A1E1F-5FB8-6F45-9E01-3E527BD77010}" type="presOf" srcId="{20A6239C-DCDD-4C49-8404-31779CB35001}" destId="{1EF8061A-B751-0B4C-BA1C-7CF5386F7C67}" srcOrd="0" destOrd="0" presId="urn:microsoft.com/office/officeart/2005/8/layout/hierarchy2"/>
    <dgm:cxn modelId="{C1EEE82F-051C-584E-A91F-BBE1624532A2}" type="presOf" srcId="{4B6F9F38-7138-D14E-8E20-C86C0875C1E1}" destId="{E5237B2A-1DD1-FA4F-844A-32DA21BBD49A}" srcOrd="0" destOrd="0" presId="urn:microsoft.com/office/officeart/2005/8/layout/hierarchy2"/>
    <dgm:cxn modelId="{D65B3D3B-956F-BD4E-84DB-E575C2077E94}" type="presOf" srcId="{83CD8BE6-680A-1445-863F-7B4262116D17}" destId="{403C9F08-0180-5448-B6F9-FC34C910B106}" srcOrd="0" destOrd="0" presId="urn:microsoft.com/office/officeart/2005/8/layout/hierarchy2"/>
    <dgm:cxn modelId="{2795E941-F096-504A-BF1D-266AD23605ED}" type="presOf" srcId="{309D700D-AAF3-5448-856E-2A7EB3810830}" destId="{F97D85C5-4558-AB42-9CA2-FC218429C30B}" srcOrd="0" destOrd="0" presId="urn:microsoft.com/office/officeart/2005/8/layout/hierarchy2"/>
    <dgm:cxn modelId="{1F668A49-0FBE-FF4A-BF52-7A6E56E5DECC}" type="presOf" srcId="{FDEB9A2B-4328-8545-90AD-F1A11FA312C7}" destId="{F66B0335-7721-5A40-9EA3-89A214B91E33}" srcOrd="1" destOrd="0" presId="urn:microsoft.com/office/officeart/2005/8/layout/hierarchy2"/>
    <dgm:cxn modelId="{DEB3C34B-2CCA-994E-B7FA-342EC5E055D1}" type="presOf" srcId="{C9B5FBE0-485F-504E-AD1A-2204BB85A8B6}" destId="{8402026D-50C4-8147-B18D-1F7B36304487}" srcOrd="0" destOrd="0" presId="urn:microsoft.com/office/officeart/2005/8/layout/hierarchy2"/>
    <dgm:cxn modelId="{E204C64F-2585-1945-A364-B73AFF526708}" type="presOf" srcId="{DC43EFE7-49C6-744D-A912-07AD0E74ED31}" destId="{B4939119-B370-8D49-8AB5-D76F94B200C3}" srcOrd="0" destOrd="0" presId="urn:microsoft.com/office/officeart/2005/8/layout/hierarchy2"/>
    <dgm:cxn modelId="{43A91F53-907D-F843-8FD6-83BA387E26F4}" type="presOf" srcId="{95BC0444-34E8-074D-B2AA-96A19146F892}" destId="{23BDA540-A3F4-CF40-A961-EF89DE621A31}" srcOrd="0" destOrd="0" presId="urn:microsoft.com/office/officeart/2005/8/layout/hierarchy2"/>
    <dgm:cxn modelId="{BBA99360-B7F9-1442-94D9-ABA07B3C4702}" type="presOf" srcId="{DC43EFE7-49C6-744D-A912-07AD0E74ED31}" destId="{BC4E7F5A-CC43-D84D-AC65-C379DF13A8EB}" srcOrd="1" destOrd="0" presId="urn:microsoft.com/office/officeart/2005/8/layout/hierarchy2"/>
    <dgm:cxn modelId="{AF3F046E-E08C-4542-81F1-868B9011EA04}" srcId="{FF6E09FF-A2F7-894D-BB9F-91931DC3E7A1}" destId="{CCFAF20F-C1A3-C04A-A543-2936767C700D}" srcOrd="0" destOrd="0" parTransId="{DC43EFE7-49C6-744D-A912-07AD0E74ED31}" sibTransId="{C0EB0E55-C62B-CC4F-B0B8-50A5BA10F424}"/>
    <dgm:cxn modelId="{68E17D76-932F-8E4F-87C2-865329B868A4}" srcId="{C9B5FBE0-485F-504E-AD1A-2204BB85A8B6}" destId="{01F7D479-014B-9240-A560-71B7DB61010F}" srcOrd="1" destOrd="0" parTransId="{FDEB9A2B-4328-8545-90AD-F1A11FA312C7}" sibTransId="{B7011B67-ABC0-324F-BEF8-BF93FEE9D1C5}"/>
    <dgm:cxn modelId="{D9F20A7E-9440-8641-A8E2-6D4553CE9C5E}" type="presOf" srcId="{C42E825E-DA04-4B49-9526-226963668C2F}" destId="{BC5AFC1D-957C-6243-A243-E27AF5806200}" srcOrd="0" destOrd="0" presId="urn:microsoft.com/office/officeart/2005/8/layout/hierarchy2"/>
    <dgm:cxn modelId="{C8EE4682-D3DD-B24A-A9B0-CCD3B308B9BF}" srcId="{C9B5FBE0-485F-504E-AD1A-2204BB85A8B6}" destId="{B7526224-E533-5A40-97C3-ED9CB00AD52F}" srcOrd="0" destOrd="0" parTransId="{20A6239C-DCDD-4C49-8404-31779CB35001}" sibTransId="{2416891E-918E-6941-AC2F-1C70C8D370FD}"/>
    <dgm:cxn modelId="{5F1D6E82-1BBF-DC45-93FC-5DD4583D6936}" type="presOf" srcId="{FDEB9A2B-4328-8545-90AD-F1A11FA312C7}" destId="{F35ADE18-1C64-984E-B205-A8950CE2198C}" srcOrd="0" destOrd="0" presId="urn:microsoft.com/office/officeart/2005/8/layout/hierarchy2"/>
    <dgm:cxn modelId="{A8D28B82-98F7-9A49-AE72-9462B97392E0}" type="presOf" srcId="{CCFAF20F-C1A3-C04A-A543-2936767C700D}" destId="{6791EAE0-F7AF-B842-BA04-404B78BD1F57}" srcOrd="0" destOrd="0" presId="urn:microsoft.com/office/officeart/2005/8/layout/hierarchy2"/>
    <dgm:cxn modelId="{702EC291-A9E9-1445-8593-0DEDEC1922B0}" type="presOf" srcId="{3AE12B9A-0A10-394C-BC7D-A70184EE6475}" destId="{D1C7F0CC-3217-1E4D-8F64-EF44C4563584}" srcOrd="0" destOrd="0" presId="urn:microsoft.com/office/officeart/2005/8/layout/hierarchy2"/>
    <dgm:cxn modelId="{D39F1D99-2FC8-2A40-B3D6-C89675DE5223}" type="presOf" srcId="{FF6E09FF-A2F7-894D-BB9F-91931DC3E7A1}" destId="{4B7749BF-8961-0647-93A0-9A4E1C73C06A}" srcOrd="0" destOrd="0" presId="urn:microsoft.com/office/officeart/2005/8/layout/hierarchy2"/>
    <dgm:cxn modelId="{4BB6DBA4-58BD-3348-9E4A-2BD1F488E1F6}" type="presOf" srcId="{B7526224-E533-5A40-97C3-ED9CB00AD52F}" destId="{C6DEEA5A-B162-2E48-8D91-9ED2AB615908}" srcOrd="0" destOrd="0" presId="urn:microsoft.com/office/officeart/2005/8/layout/hierarchy2"/>
    <dgm:cxn modelId="{F04255B3-F7CE-C549-B669-4E28AE78908F}" type="presOf" srcId="{83CD8BE6-680A-1445-863F-7B4262116D17}" destId="{66990CDE-C7BA-C842-B81D-A74B5F4065C9}" srcOrd="1" destOrd="0" presId="urn:microsoft.com/office/officeart/2005/8/layout/hierarchy2"/>
    <dgm:cxn modelId="{BE45E0BA-D84F-8148-8C3C-220DF29B27EC}" type="presOf" srcId="{8CAEF587-AF0C-D947-880B-BFC27BA4BD2B}" destId="{D5D6010B-B60A-8445-B093-995663C459F9}" srcOrd="0" destOrd="0" presId="urn:microsoft.com/office/officeart/2005/8/layout/hierarchy2"/>
    <dgm:cxn modelId="{AA5CD1C1-F724-9D4F-B2DC-F40D2B3B4304}" type="presOf" srcId="{01F7D479-014B-9240-A560-71B7DB61010F}" destId="{BF56E747-3855-3D4F-97A3-663EBD038CD3}" srcOrd="0" destOrd="0" presId="urn:microsoft.com/office/officeart/2005/8/layout/hierarchy2"/>
    <dgm:cxn modelId="{9B878EC6-7036-EA49-8A0F-7AC0A2433873}" type="presOf" srcId="{6D2AC8DF-75CD-B04B-AEE3-F2D9EB689664}" destId="{B6DF673A-63A6-9C4C-A86C-E9B673F4D972}" srcOrd="0" destOrd="0" presId="urn:microsoft.com/office/officeart/2005/8/layout/hierarchy2"/>
    <dgm:cxn modelId="{99DC07E0-2B1E-9749-BF71-8E65AD4EFFBE}" type="presOf" srcId="{C3F5BD75-EDB1-F245-8905-EE8BAC8E7113}" destId="{124D5F5C-1556-F245-9FAB-27572E5BD2EB}" srcOrd="0" destOrd="0" presId="urn:microsoft.com/office/officeart/2005/8/layout/hierarchy2"/>
    <dgm:cxn modelId="{BBA954E3-9F8E-9047-BC67-01816241345E}" type="presOf" srcId="{4B6F9F38-7138-D14E-8E20-C86C0875C1E1}" destId="{E679B09D-AFA4-3F42-A486-40E558A3E0BD}" srcOrd="1" destOrd="0" presId="urn:microsoft.com/office/officeart/2005/8/layout/hierarchy2"/>
    <dgm:cxn modelId="{4CC895E9-00A2-3247-B063-B2CA711966E0}" srcId="{CE434916-4492-9B48-B82A-10D18E6D0C28}" destId="{C9B5FBE0-485F-504E-AD1A-2204BB85A8B6}" srcOrd="0" destOrd="0" parTransId="{297E3DA5-5A79-0043-9DE8-9AFC36700615}" sibTransId="{FB0356EC-DE1A-9344-BCF2-5C60414ECC19}"/>
    <dgm:cxn modelId="{896B0FF0-0B59-3247-B77A-71F93B83AF0A}" type="presOf" srcId="{C3F5BD75-EDB1-F245-8905-EE8BAC8E7113}" destId="{283FA450-892F-9043-83E2-71ACD2A01F2E}" srcOrd="1" destOrd="0" presId="urn:microsoft.com/office/officeart/2005/8/layout/hierarchy2"/>
    <dgm:cxn modelId="{4F80A5F0-7FCF-3046-8CC3-A2E15507E4BC}" srcId="{B7526224-E533-5A40-97C3-ED9CB00AD52F}" destId="{FF6E09FF-A2F7-894D-BB9F-91931DC3E7A1}" srcOrd="1" destOrd="0" parTransId="{4B6F9F38-7138-D14E-8E20-C86C0875C1E1}" sibTransId="{204AE28A-DB41-E641-851D-A40F44E79020}"/>
    <dgm:cxn modelId="{506955F2-35BE-8E43-9549-3606CF199CB3}" srcId="{C42E825E-DA04-4B49-9526-226963668C2F}" destId="{95BC0444-34E8-074D-B2AA-96A19146F892}" srcOrd="0" destOrd="0" parTransId="{83CD8BE6-680A-1445-863F-7B4262116D17}" sibTransId="{66B3566F-0F05-7145-8EE0-67998BB36E1A}"/>
    <dgm:cxn modelId="{2D9F91F6-D1FF-8444-88B9-A20FDF7D4895}" type="presOf" srcId="{20A6239C-DCDD-4C49-8404-31779CB35001}" destId="{4B61D2FA-1DB8-554C-B558-1C0C8DE91595}" srcOrd="1" destOrd="0" presId="urn:microsoft.com/office/officeart/2005/8/layout/hierarchy2"/>
    <dgm:cxn modelId="{A66F15A9-F8BB-8C43-8FF5-6C6D76540AF7}" type="presParOf" srcId="{71C801DE-8C3F-E741-A180-6B72020D93DD}" destId="{0DDFF265-26EB-7842-A2A2-D02B89BF1B5B}" srcOrd="0" destOrd="0" presId="urn:microsoft.com/office/officeart/2005/8/layout/hierarchy2"/>
    <dgm:cxn modelId="{BD870EEA-954A-1C4C-A7FE-1AB34A8CCA72}" type="presParOf" srcId="{0DDFF265-26EB-7842-A2A2-D02B89BF1B5B}" destId="{8402026D-50C4-8147-B18D-1F7B36304487}" srcOrd="0" destOrd="0" presId="urn:microsoft.com/office/officeart/2005/8/layout/hierarchy2"/>
    <dgm:cxn modelId="{7B34D651-0BE4-E948-9020-523E43D5BCD8}" type="presParOf" srcId="{0DDFF265-26EB-7842-A2A2-D02B89BF1B5B}" destId="{FA4891F4-BA65-4245-B9C1-429EF79797FE}" srcOrd="1" destOrd="0" presId="urn:microsoft.com/office/officeart/2005/8/layout/hierarchy2"/>
    <dgm:cxn modelId="{9474F8F5-D123-1D4B-A028-8D7EB1BE1B14}" type="presParOf" srcId="{FA4891F4-BA65-4245-B9C1-429EF79797FE}" destId="{1EF8061A-B751-0B4C-BA1C-7CF5386F7C67}" srcOrd="0" destOrd="0" presId="urn:microsoft.com/office/officeart/2005/8/layout/hierarchy2"/>
    <dgm:cxn modelId="{3F9F79B8-038A-BF40-A1EC-B1AA4ED96CD0}" type="presParOf" srcId="{1EF8061A-B751-0B4C-BA1C-7CF5386F7C67}" destId="{4B61D2FA-1DB8-554C-B558-1C0C8DE91595}" srcOrd="0" destOrd="0" presId="urn:microsoft.com/office/officeart/2005/8/layout/hierarchy2"/>
    <dgm:cxn modelId="{003B4CA4-DB68-F046-A4AB-687822757707}" type="presParOf" srcId="{FA4891F4-BA65-4245-B9C1-429EF79797FE}" destId="{2FC53A36-6B95-6B4F-AFBA-FEB3765954FA}" srcOrd="1" destOrd="0" presId="urn:microsoft.com/office/officeart/2005/8/layout/hierarchy2"/>
    <dgm:cxn modelId="{38A089BC-0DBA-B44A-91F5-A202FC9AD25A}" type="presParOf" srcId="{2FC53A36-6B95-6B4F-AFBA-FEB3765954FA}" destId="{C6DEEA5A-B162-2E48-8D91-9ED2AB615908}" srcOrd="0" destOrd="0" presId="urn:microsoft.com/office/officeart/2005/8/layout/hierarchy2"/>
    <dgm:cxn modelId="{E9350029-E92B-924B-8242-772888EEBDAC}" type="presParOf" srcId="{2FC53A36-6B95-6B4F-AFBA-FEB3765954FA}" destId="{8ACD3EB7-DAC9-7243-BDFA-192EE75FDF0B}" srcOrd="1" destOrd="0" presId="urn:microsoft.com/office/officeart/2005/8/layout/hierarchy2"/>
    <dgm:cxn modelId="{9C93255C-6752-B741-A4F0-4E58A86AAEF1}" type="presParOf" srcId="{8ACD3EB7-DAC9-7243-BDFA-192EE75FDF0B}" destId="{B6DF673A-63A6-9C4C-A86C-E9B673F4D972}" srcOrd="0" destOrd="0" presId="urn:microsoft.com/office/officeart/2005/8/layout/hierarchy2"/>
    <dgm:cxn modelId="{1DAB6AAD-C5C5-5E41-A6CE-F6CB79E1D6E0}" type="presParOf" srcId="{B6DF673A-63A6-9C4C-A86C-E9B673F4D972}" destId="{1C59EA0C-012B-1242-9820-9C53712B38D6}" srcOrd="0" destOrd="0" presId="urn:microsoft.com/office/officeart/2005/8/layout/hierarchy2"/>
    <dgm:cxn modelId="{D2FA4D34-3CD0-AF46-97BA-E70FCA63E9BD}" type="presParOf" srcId="{8ACD3EB7-DAC9-7243-BDFA-192EE75FDF0B}" destId="{47A4632E-A2C5-1342-A6E5-C177F3C7D0AE}" srcOrd="1" destOrd="0" presId="urn:microsoft.com/office/officeart/2005/8/layout/hierarchy2"/>
    <dgm:cxn modelId="{572AA93B-25F6-2D4C-9B92-1DE50AEB709E}" type="presParOf" srcId="{47A4632E-A2C5-1342-A6E5-C177F3C7D0AE}" destId="{BC5AFC1D-957C-6243-A243-E27AF5806200}" srcOrd="0" destOrd="0" presId="urn:microsoft.com/office/officeart/2005/8/layout/hierarchy2"/>
    <dgm:cxn modelId="{93AAA600-CB2D-3F4E-8EE6-C67BBFA78ADF}" type="presParOf" srcId="{47A4632E-A2C5-1342-A6E5-C177F3C7D0AE}" destId="{0C4BB78B-9D4D-3B48-B35E-7FABFF0DE300}" srcOrd="1" destOrd="0" presId="urn:microsoft.com/office/officeart/2005/8/layout/hierarchy2"/>
    <dgm:cxn modelId="{59328519-F9A7-2E4F-A3D1-8F9D7389501C}" type="presParOf" srcId="{0C4BB78B-9D4D-3B48-B35E-7FABFF0DE300}" destId="{403C9F08-0180-5448-B6F9-FC34C910B106}" srcOrd="0" destOrd="0" presId="urn:microsoft.com/office/officeart/2005/8/layout/hierarchy2"/>
    <dgm:cxn modelId="{69618967-27A8-3D46-9F49-A1D05BBB205C}" type="presParOf" srcId="{403C9F08-0180-5448-B6F9-FC34C910B106}" destId="{66990CDE-C7BA-C842-B81D-A74B5F4065C9}" srcOrd="0" destOrd="0" presId="urn:microsoft.com/office/officeart/2005/8/layout/hierarchy2"/>
    <dgm:cxn modelId="{51E2064C-CB65-BF45-BC75-770847938EC9}" type="presParOf" srcId="{0C4BB78B-9D4D-3B48-B35E-7FABFF0DE300}" destId="{C890A06D-AEBD-A24D-B08A-24DAC38D88DD}" srcOrd="1" destOrd="0" presId="urn:microsoft.com/office/officeart/2005/8/layout/hierarchy2"/>
    <dgm:cxn modelId="{9CA1B5FA-0284-4E4E-8C88-1B2CB0621358}" type="presParOf" srcId="{C890A06D-AEBD-A24D-B08A-24DAC38D88DD}" destId="{23BDA540-A3F4-CF40-A961-EF89DE621A31}" srcOrd="0" destOrd="0" presId="urn:microsoft.com/office/officeart/2005/8/layout/hierarchy2"/>
    <dgm:cxn modelId="{DCAC3B24-0AD7-7548-9A9B-06B179FB6A96}" type="presParOf" srcId="{C890A06D-AEBD-A24D-B08A-24DAC38D88DD}" destId="{1FF997D9-B6BE-8947-814B-EB5618E1BC54}" srcOrd="1" destOrd="0" presId="urn:microsoft.com/office/officeart/2005/8/layout/hierarchy2"/>
    <dgm:cxn modelId="{5C85A3E0-0231-B44E-831F-124095E917A0}" type="presParOf" srcId="{8ACD3EB7-DAC9-7243-BDFA-192EE75FDF0B}" destId="{E5237B2A-1DD1-FA4F-844A-32DA21BBD49A}" srcOrd="2" destOrd="0" presId="urn:microsoft.com/office/officeart/2005/8/layout/hierarchy2"/>
    <dgm:cxn modelId="{A4CB1617-5C01-F140-8641-5915148D99C3}" type="presParOf" srcId="{E5237B2A-1DD1-FA4F-844A-32DA21BBD49A}" destId="{E679B09D-AFA4-3F42-A486-40E558A3E0BD}" srcOrd="0" destOrd="0" presId="urn:microsoft.com/office/officeart/2005/8/layout/hierarchy2"/>
    <dgm:cxn modelId="{3B40C2B8-C6D7-5145-98E2-82AC6E299586}" type="presParOf" srcId="{8ACD3EB7-DAC9-7243-BDFA-192EE75FDF0B}" destId="{9C217C88-9BBE-7946-8460-B0B9E86D9E4A}" srcOrd="3" destOrd="0" presId="urn:microsoft.com/office/officeart/2005/8/layout/hierarchy2"/>
    <dgm:cxn modelId="{4192604A-E96E-E64E-98E7-001E0EEA8DA8}" type="presParOf" srcId="{9C217C88-9BBE-7946-8460-B0B9E86D9E4A}" destId="{4B7749BF-8961-0647-93A0-9A4E1C73C06A}" srcOrd="0" destOrd="0" presId="urn:microsoft.com/office/officeart/2005/8/layout/hierarchy2"/>
    <dgm:cxn modelId="{EEF8E6B3-79CE-D548-8F06-2D491D67CF63}" type="presParOf" srcId="{9C217C88-9BBE-7946-8460-B0B9E86D9E4A}" destId="{421802F3-36F3-4E44-9ACD-7980CB87F8AD}" srcOrd="1" destOrd="0" presId="urn:microsoft.com/office/officeart/2005/8/layout/hierarchy2"/>
    <dgm:cxn modelId="{43F2C7C6-5DC1-1546-A1CA-702AC7B656A7}" type="presParOf" srcId="{421802F3-36F3-4E44-9ACD-7980CB87F8AD}" destId="{B4939119-B370-8D49-8AB5-D76F94B200C3}" srcOrd="0" destOrd="0" presId="urn:microsoft.com/office/officeart/2005/8/layout/hierarchy2"/>
    <dgm:cxn modelId="{3BFA8723-E02B-ED47-B1BC-49A057293B5D}" type="presParOf" srcId="{B4939119-B370-8D49-8AB5-D76F94B200C3}" destId="{BC4E7F5A-CC43-D84D-AC65-C379DF13A8EB}" srcOrd="0" destOrd="0" presId="urn:microsoft.com/office/officeart/2005/8/layout/hierarchy2"/>
    <dgm:cxn modelId="{912AD352-B086-FA4C-A059-CE66CFCD9153}" type="presParOf" srcId="{421802F3-36F3-4E44-9ACD-7980CB87F8AD}" destId="{C8E01B23-904F-3843-8CA7-2452D5DEC4BB}" srcOrd="1" destOrd="0" presId="urn:microsoft.com/office/officeart/2005/8/layout/hierarchy2"/>
    <dgm:cxn modelId="{AE8081F8-7D24-0940-8D63-851EF09D18C8}" type="presParOf" srcId="{C8E01B23-904F-3843-8CA7-2452D5DEC4BB}" destId="{6791EAE0-F7AF-B842-BA04-404B78BD1F57}" srcOrd="0" destOrd="0" presId="urn:microsoft.com/office/officeart/2005/8/layout/hierarchy2"/>
    <dgm:cxn modelId="{EB607C09-3BF3-9345-9401-DCDC1FB7833E}" type="presParOf" srcId="{C8E01B23-904F-3843-8CA7-2452D5DEC4BB}" destId="{5F2AB8A5-26FA-6948-BF5B-FED30869CE01}" srcOrd="1" destOrd="0" presId="urn:microsoft.com/office/officeart/2005/8/layout/hierarchy2"/>
    <dgm:cxn modelId="{2EFF6DFF-C754-1844-BD11-E3C02E9F829C}" type="presParOf" srcId="{FA4891F4-BA65-4245-B9C1-429EF79797FE}" destId="{F35ADE18-1C64-984E-B205-A8950CE2198C}" srcOrd="2" destOrd="0" presId="urn:microsoft.com/office/officeart/2005/8/layout/hierarchy2"/>
    <dgm:cxn modelId="{17CA0AF6-9DDA-CB49-B650-BEFB8DAE0B6C}" type="presParOf" srcId="{F35ADE18-1C64-984E-B205-A8950CE2198C}" destId="{F66B0335-7721-5A40-9EA3-89A214B91E33}" srcOrd="0" destOrd="0" presId="urn:microsoft.com/office/officeart/2005/8/layout/hierarchy2"/>
    <dgm:cxn modelId="{7903A109-F0AB-1343-9A66-08E17BD3C971}" type="presParOf" srcId="{FA4891F4-BA65-4245-B9C1-429EF79797FE}" destId="{F5ECFA60-C004-8B49-AF5C-C978CA543297}" srcOrd="3" destOrd="0" presId="urn:microsoft.com/office/officeart/2005/8/layout/hierarchy2"/>
    <dgm:cxn modelId="{2785A0E1-9E43-F648-A1D0-E72D9BABD04F}" type="presParOf" srcId="{F5ECFA60-C004-8B49-AF5C-C978CA543297}" destId="{BF56E747-3855-3D4F-97A3-663EBD038CD3}" srcOrd="0" destOrd="0" presId="urn:microsoft.com/office/officeart/2005/8/layout/hierarchy2"/>
    <dgm:cxn modelId="{D2BEB464-96FF-7B47-B995-A4DCF6033D2E}" type="presParOf" srcId="{F5ECFA60-C004-8B49-AF5C-C978CA543297}" destId="{18BC316E-F5E4-D44A-B81A-BF4988FFB9FE}" srcOrd="1" destOrd="0" presId="urn:microsoft.com/office/officeart/2005/8/layout/hierarchy2"/>
    <dgm:cxn modelId="{19667C92-7F92-3940-B194-311C7D723098}" type="presParOf" srcId="{18BC316E-F5E4-D44A-B81A-BF4988FFB9FE}" destId="{124D5F5C-1556-F245-9FAB-27572E5BD2EB}" srcOrd="0" destOrd="0" presId="urn:microsoft.com/office/officeart/2005/8/layout/hierarchy2"/>
    <dgm:cxn modelId="{099BF8E0-48D4-CF42-B4E6-EAFF28D41A6D}" type="presParOf" srcId="{124D5F5C-1556-F245-9FAB-27572E5BD2EB}" destId="{283FA450-892F-9043-83E2-71ACD2A01F2E}" srcOrd="0" destOrd="0" presId="urn:microsoft.com/office/officeart/2005/8/layout/hierarchy2"/>
    <dgm:cxn modelId="{DC9236BA-185E-A34D-9C32-39008A10B9EC}" type="presParOf" srcId="{18BC316E-F5E4-D44A-B81A-BF4988FFB9FE}" destId="{31606F13-DB21-4B4F-A827-2A5D2DAA319F}" srcOrd="1" destOrd="0" presId="urn:microsoft.com/office/officeart/2005/8/layout/hierarchy2"/>
    <dgm:cxn modelId="{2D511CA4-6184-7D49-9C94-AE809D7E421C}" type="presParOf" srcId="{31606F13-DB21-4B4F-A827-2A5D2DAA319F}" destId="{D5D6010B-B60A-8445-B093-995663C459F9}" srcOrd="0" destOrd="0" presId="urn:microsoft.com/office/officeart/2005/8/layout/hierarchy2"/>
    <dgm:cxn modelId="{6F35D374-860F-284A-A412-3ACF8DE39BE5}" type="presParOf" srcId="{31606F13-DB21-4B4F-A827-2A5D2DAA319F}" destId="{58EFBAE2-340D-5241-AABB-0DDC551B4049}" srcOrd="1" destOrd="0" presId="urn:microsoft.com/office/officeart/2005/8/layout/hierarchy2"/>
    <dgm:cxn modelId="{D801308F-C1D9-E741-96DB-A6CBC90265AD}" type="presParOf" srcId="{18BC316E-F5E4-D44A-B81A-BF4988FFB9FE}" destId="{D1C7F0CC-3217-1E4D-8F64-EF44C4563584}" srcOrd="2" destOrd="0" presId="urn:microsoft.com/office/officeart/2005/8/layout/hierarchy2"/>
    <dgm:cxn modelId="{F3113680-B2F1-184E-9627-AB266BEC8968}" type="presParOf" srcId="{D1C7F0CC-3217-1E4D-8F64-EF44C4563584}" destId="{55230B9B-F918-114A-AC56-25DEEC3C18A0}" srcOrd="0" destOrd="0" presId="urn:microsoft.com/office/officeart/2005/8/layout/hierarchy2"/>
    <dgm:cxn modelId="{6D842673-4AE2-1343-977C-0B9E937C7DAB}" type="presParOf" srcId="{18BC316E-F5E4-D44A-B81A-BF4988FFB9FE}" destId="{CC51DAC0-D5D3-394E-B6A2-41F1C3869730}" srcOrd="3" destOrd="0" presId="urn:microsoft.com/office/officeart/2005/8/layout/hierarchy2"/>
    <dgm:cxn modelId="{65611517-4DA8-E841-9EE5-5808C64FAF8A}" type="presParOf" srcId="{CC51DAC0-D5D3-394E-B6A2-41F1C3869730}" destId="{F97D85C5-4558-AB42-9CA2-FC218429C30B}" srcOrd="0" destOrd="0" presId="urn:microsoft.com/office/officeart/2005/8/layout/hierarchy2"/>
    <dgm:cxn modelId="{EBABA937-34EE-B04F-95C4-00742E3502A9}" type="presParOf" srcId="{CC51DAC0-D5D3-394E-B6A2-41F1C3869730}" destId="{7DFB3130-B305-2E47-A894-AA35148BA176}" srcOrd="1" destOrd="0" presId="urn:microsoft.com/office/officeart/2005/8/layout/hierarchy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02026D-50C4-8147-B18D-1F7B36304487}">
      <dsp:nvSpPr>
        <dsp:cNvPr id="0" name=""/>
        <dsp:cNvSpPr/>
      </dsp:nvSpPr>
      <dsp:spPr>
        <a:xfrm>
          <a:off x="3968" y="1739304"/>
          <a:ext cx="1170781" cy="58539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Twitter Dataset</a:t>
          </a:r>
        </a:p>
      </dsp:txBody>
      <dsp:txXfrm>
        <a:off x="21113" y="1756449"/>
        <a:ext cx="1136491" cy="551100"/>
      </dsp:txXfrm>
    </dsp:sp>
    <dsp:sp modelId="{1EF8061A-B751-0B4C-BA1C-7CF5386F7C67}">
      <dsp:nvSpPr>
        <dsp:cNvPr id="0" name=""/>
        <dsp:cNvSpPr/>
      </dsp:nvSpPr>
      <dsp:spPr>
        <a:xfrm rot="18289469">
          <a:off x="998871" y="1682436"/>
          <a:ext cx="820069" cy="25927"/>
        </a:xfrm>
        <a:custGeom>
          <a:avLst/>
          <a:gdLst/>
          <a:ahLst/>
          <a:cxnLst/>
          <a:rect l="0" t="0" r="0" b="0"/>
          <a:pathLst>
            <a:path>
              <a:moveTo>
                <a:pt x="0" y="12963"/>
              </a:moveTo>
              <a:lnTo>
                <a:pt x="820069" y="12963"/>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388404" y="1674898"/>
        <a:ext cx="41003" cy="41003"/>
      </dsp:txXfrm>
    </dsp:sp>
    <dsp:sp modelId="{C6DEEA5A-B162-2E48-8D91-9ED2AB615908}">
      <dsp:nvSpPr>
        <dsp:cNvPr id="0" name=""/>
        <dsp:cNvSpPr/>
      </dsp:nvSpPr>
      <dsp:spPr>
        <a:xfrm>
          <a:off x="1643062" y="1066105"/>
          <a:ext cx="1170781" cy="58539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Features</a:t>
          </a:r>
        </a:p>
      </dsp:txBody>
      <dsp:txXfrm>
        <a:off x="1660207" y="1083250"/>
        <a:ext cx="1136491" cy="551100"/>
      </dsp:txXfrm>
    </dsp:sp>
    <dsp:sp modelId="{B6DF673A-63A6-9C4C-A86C-E9B673F4D972}">
      <dsp:nvSpPr>
        <dsp:cNvPr id="0" name=""/>
        <dsp:cNvSpPr/>
      </dsp:nvSpPr>
      <dsp:spPr>
        <a:xfrm rot="19457599">
          <a:off x="2759635" y="1177537"/>
          <a:ext cx="576728" cy="25927"/>
        </a:xfrm>
        <a:custGeom>
          <a:avLst/>
          <a:gdLst/>
          <a:ahLst/>
          <a:cxnLst/>
          <a:rect l="0" t="0" r="0" b="0"/>
          <a:pathLst>
            <a:path>
              <a:moveTo>
                <a:pt x="0" y="12963"/>
              </a:moveTo>
              <a:lnTo>
                <a:pt x="576728" y="12963"/>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033581" y="1176082"/>
        <a:ext cx="28836" cy="28836"/>
      </dsp:txXfrm>
    </dsp:sp>
    <dsp:sp modelId="{BC5AFC1D-957C-6243-A243-E27AF5806200}">
      <dsp:nvSpPr>
        <dsp:cNvPr id="0" name=""/>
        <dsp:cNvSpPr/>
      </dsp:nvSpPr>
      <dsp:spPr>
        <a:xfrm>
          <a:off x="3282156" y="729505"/>
          <a:ext cx="1170781" cy="58539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Text</a:t>
          </a:r>
        </a:p>
      </dsp:txBody>
      <dsp:txXfrm>
        <a:off x="3299301" y="746650"/>
        <a:ext cx="1136491" cy="551100"/>
      </dsp:txXfrm>
    </dsp:sp>
    <dsp:sp modelId="{403C9F08-0180-5448-B6F9-FC34C910B106}">
      <dsp:nvSpPr>
        <dsp:cNvPr id="0" name=""/>
        <dsp:cNvSpPr/>
      </dsp:nvSpPr>
      <dsp:spPr>
        <a:xfrm>
          <a:off x="4452937" y="1009237"/>
          <a:ext cx="468312" cy="25927"/>
        </a:xfrm>
        <a:custGeom>
          <a:avLst/>
          <a:gdLst/>
          <a:ahLst/>
          <a:cxnLst/>
          <a:rect l="0" t="0" r="0" b="0"/>
          <a:pathLst>
            <a:path>
              <a:moveTo>
                <a:pt x="0" y="12963"/>
              </a:moveTo>
              <a:lnTo>
                <a:pt x="468312" y="12963"/>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675385" y="1010493"/>
        <a:ext cx="23415" cy="23415"/>
      </dsp:txXfrm>
    </dsp:sp>
    <dsp:sp modelId="{23BDA540-A3F4-CF40-A961-EF89DE621A31}">
      <dsp:nvSpPr>
        <dsp:cNvPr id="0" name=""/>
        <dsp:cNvSpPr/>
      </dsp:nvSpPr>
      <dsp:spPr>
        <a:xfrm>
          <a:off x="4921250" y="729505"/>
          <a:ext cx="1170781" cy="58539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Tweet messages</a:t>
          </a:r>
        </a:p>
      </dsp:txBody>
      <dsp:txXfrm>
        <a:off x="4938395" y="746650"/>
        <a:ext cx="1136491" cy="551100"/>
      </dsp:txXfrm>
    </dsp:sp>
    <dsp:sp modelId="{E5237B2A-1DD1-FA4F-844A-32DA21BBD49A}">
      <dsp:nvSpPr>
        <dsp:cNvPr id="0" name=""/>
        <dsp:cNvSpPr/>
      </dsp:nvSpPr>
      <dsp:spPr>
        <a:xfrm rot="2142401">
          <a:off x="2759635" y="1514136"/>
          <a:ext cx="576728" cy="25927"/>
        </a:xfrm>
        <a:custGeom>
          <a:avLst/>
          <a:gdLst/>
          <a:ahLst/>
          <a:cxnLst/>
          <a:rect l="0" t="0" r="0" b="0"/>
          <a:pathLst>
            <a:path>
              <a:moveTo>
                <a:pt x="0" y="12963"/>
              </a:moveTo>
              <a:lnTo>
                <a:pt x="576728" y="12963"/>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033581" y="1512682"/>
        <a:ext cx="28836" cy="28836"/>
      </dsp:txXfrm>
    </dsp:sp>
    <dsp:sp modelId="{4B7749BF-8961-0647-93A0-9A4E1C73C06A}">
      <dsp:nvSpPr>
        <dsp:cNvPr id="0" name=""/>
        <dsp:cNvSpPr/>
      </dsp:nvSpPr>
      <dsp:spPr>
        <a:xfrm>
          <a:off x="3282156" y="1402705"/>
          <a:ext cx="1170781" cy="58539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Metadata</a:t>
          </a:r>
        </a:p>
      </dsp:txBody>
      <dsp:txXfrm>
        <a:off x="3299301" y="1419850"/>
        <a:ext cx="1136491" cy="551100"/>
      </dsp:txXfrm>
    </dsp:sp>
    <dsp:sp modelId="{B4939119-B370-8D49-8AB5-D76F94B200C3}">
      <dsp:nvSpPr>
        <dsp:cNvPr id="0" name=""/>
        <dsp:cNvSpPr/>
      </dsp:nvSpPr>
      <dsp:spPr>
        <a:xfrm>
          <a:off x="4452937" y="1682436"/>
          <a:ext cx="468312" cy="25927"/>
        </a:xfrm>
        <a:custGeom>
          <a:avLst/>
          <a:gdLst/>
          <a:ahLst/>
          <a:cxnLst/>
          <a:rect l="0" t="0" r="0" b="0"/>
          <a:pathLst>
            <a:path>
              <a:moveTo>
                <a:pt x="0" y="12963"/>
              </a:moveTo>
              <a:lnTo>
                <a:pt x="468312" y="12963"/>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675385" y="1683692"/>
        <a:ext cx="23415" cy="23415"/>
      </dsp:txXfrm>
    </dsp:sp>
    <dsp:sp modelId="{6791EAE0-F7AF-B842-BA04-404B78BD1F57}">
      <dsp:nvSpPr>
        <dsp:cNvPr id="0" name=""/>
        <dsp:cNvSpPr/>
      </dsp:nvSpPr>
      <dsp:spPr>
        <a:xfrm>
          <a:off x="4921250" y="1402705"/>
          <a:ext cx="1170781" cy="58539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Post </a:t>
          </a:r>
          <a:br>
            <a:rPr lang="en-US" sz="1200" kern="1200" dirty="0"/>
          </a:br>
          <a:r>
            <a:rPr lang="en-US" sz="1200" kern="1200" dirty="0"/>
            <a:t>date and time</a:t>
          </a:r>
        </a:p>
      </dsp:txBody>
      <dsp:txXfrm>
        <a:off x="4938395" y="1419850"/>
        <a:ext cx="1136491" cy="551100"/>
      </dsp:txXfrm>
    </dsp:sp>
    <dsp:sp modelId="{F35ADE18-1C64-984E-B205-A8950CE2198C}">
      <dsp:nvSpPr>
        <dsp:cNvPr id="0" name=""/>
        <dsp:cNvSpPr/>
      </dsp:nvSpPr>
      <dsp:spPr>
        <a:xfrm rot="3310531">
          <a:off x="998871" y="2355635"/>
          <a:ext cx="820069" cy="25927"/>
        </a:xfrm>
        <a:custGeom>
          <a:avLst/>
          <a:gdLst/>
          <a:ahLst/>
          <a:cxnLst/>
          <a:rect l="0" t="0" r="0" b="0"/>
          <a:pathLst>
            <a:path>
              <a:moveTo>
                <a:pt x="0" y="12963"/>
              </a:moveTo>
              <a:lnTo>
                <a:pt x="820069" y="12963"/>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388404" y="2348097"/>
        <a:ext cx="41003" cy="41003"/>
      </dsp:txXfrm>
    </dsp:sp>
    <dsp:sp modelId="{BF56E747-3855-3D4F-97A3-663EBD038CD3}">
      <dsp:nvSpPr>
        <dsp:cNvPr id="0" name=""/>
        <dsp:cNvSpPr/>
      </dsp:nvSpPr>
      <dsp:spPr>
        <a:xfrm>
          <a:off x="1643062" y="2412503"/>
          <a:ext cx="1170781" cy="58539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Sentiment</a:t>
          </a:r>
        </a:p>
        <a:p>
          <a:pPr marL="0" lvl="0" indent="0" algn="ctr" defTabSz="533400">
            <a:lnSpc>
              <a:spcPct val="90000"/>
            </a:lnSpc>
            <a:spcBef>
              <a:spcPct val="0"/>
            </a:spcBef>
            <a:spcAft>
              <a:spcPct val="35000"/>
            </a:spcAft>
            <a:buNone/>
          </a:pPr>
          <a:r>
            <a:rPr lang="en-US" sz="1200" kern="1200" dirty="0"/>
            <a:t>(Target Variables)</a:t>
          </a:r>
        </a:p>
      </dsp:txBody>
      <dsp:txXfrm>
        <a:off x="1660207" y="2429648"/>
        <a:ext cx="1136491" cy="551100"/>
      </dsp:txXfrm>
    </dsp:sp>
    <dsp:sp modelId="{124D5F5C-1556-F245-9FAB-27572E5BD2EB}">
      <dsp:nvSpPr>
        <dsp:cNvPr id="0" name=""/>
        <dsp:cNvSpPr/>
      </dsp:nvSpPr>
      <dsp:spPr>
        <a:xfrm rot="19457599">
          <a:off x="2759635" y="2523935"/>
          <a:ext cx="576728" cy="25927"/>
        </a:xfrm>
        <a:custGeom>
          <a:avLst/>
          <a:gdLst/>
          <a:ahLst/>
          <a:cxnLst/>
          <a:rect l="0" t="0" r="0" b="0"/>
          <a:pathLst>
            <a:path>
              <a:moveTo>
                <a:pt x="0" y="12963"/>
              </a:moveTo>
              <a:lnTo>
                <a:pt x="576728" y="12963"/>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033581" y="2522481"/>
        <a:ext cx="28836" cy="28836"/>
      </dsp:txXfrm>
    </dsp:sp>
    <dsp:sp modelId="{D5D6010B-B60A-8445-B093-995663C459F9}">
      <dsp:nvSpPr>
        <dsp:cNvPr id="0" name=""/>
        <dsp:cNvSpPr/>
      </dsp:nvSpPr>
      <dsp:spPr>
        <a:xfrm>
          <a:off x="3282156" y="2075904"/>
          <a:ext cx="1170781" cy="58539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Positive/Neutral</a:t>
          </a:r>
        </a:p>
      </dsp:txBody>
      <dsp:txXfrm>
        <a:off x="3299301" y="2093049"/>
        <a:ext cx="1136491" cy="551100"/>
      </dsp:txXfrm>
    </dsp:sp>
    <dsp:sp modelId="{D1C7F0CC-3217-1E4D-8F64-EF44C4563584}">
      <dsp:nvSpPr>
        <dsp:cNvPr id="0" name=""/>
        <dsp:cNvSpPr/>
      </dsp:nvSpPr>
      <dsp:spPr>
        <a:xfrm rot="2142401">
          <a:off x="2759635" y="2860535"/>
          <a:ext cx="576728" cy="25927"/>
        </a:xfrm>
        <a:custGeom>
          <a:avLst/>
          <a:gdLst/>
          <a:ahLst/>
          <a:cxnLst/>
          <a:rect l="0" t="0" r="0" b="0"/>
          <a:pathLst>
            <a:path>
              <a:moveTo>
                <a:pt x="0" y="12963"/>
              </a:moveTo>
              <a:lnTo>
                <a:pt x="576728" y="12963"/>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033581" y="2859080"/>
        <a:ext cx="28836" cy="28836"/>
      </dsp:txXfrm>
    </dsp:sp>
    <dsp:sp modelId="{F97D85C5-4558-AB42-9CA2-FC218429C30B}">
      <dsp:nvSpPr>
        <dsp:cNvPr id="0" name=""/>
        <dsp:cNvSpPr/>
      </dsp:nvSpPr>
      <dsp:spPr>
        <a:xfrm>
          <a:off x="3282156" y="2749103"/>
          <a:ext cx="1170781" cy="58539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Negative</a:t>
          </a:r>
        </a:p>
      </dsp:txBody>
      <dsp:txXfrm>
        <a:off x="3299301" y="2766248"/>
        <a:ext cx="1136491" cy="551100"/>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6"/>
        <p:cNvGrpSpPr/>
        <p:nvPr/>
      </p:nvGrpSpPr>
      <p:grpSpPr>
        <a:xfrm>
          <a:off x="0" y="0"/>
          <a:ext cx="0" cy="0"/>
          <a:chOff x="0" y="0"/>
          <a:chExt cx="0" cy="0"/>
        </a:xfrm>
      </p:grpSpPr>
      <p:sp>
        <p:nvSpPr>
          <p:cNvPr id="1687" name="Google Shape;168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8" name="Google Shape;168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H" dirty="0"/>
          </a:p>
        </p:txBody>
      </p:sp>
    </p:spTree>
    <p:extLst>
      <p:ext uri="{BB962C8B-B14F-4D97-AF65-F5344CB8AC3E}">
        <p14:creationId xmlns:p14="http://schemas.microsoft.com/office/powerpoint/2010/main" val="27005276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1"/>
        <p:cNvGrpSpPr/>
        <p:nvPr/>
      </p:nvGrpSpPr>
      <p:grpSpPr>
        <a:xfrm>
          <a:off x="0" y="0"/>
          <a:ext cx="0" cy="0"/>
          <a:chOff x="0" y="0"/>
          <a:chExt cx="0" cy="0"/>
        </a:xfrm>
      </p:grpSpPr>
      <p:sp>
        <p:nvSpPr>
          <p:cNvPr id="2152" name="Google Shape;2152;g8714a43093_3_9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3" name="Google Shape;2153;g8714a43093_3_9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902949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1"/>
        <p:cNvGrpSpPr/>
        <p:nvPr/>
      </p:nvGrpSpPr>
      <p:grpSpPr>
        <a:xfrm>
          <a:off x="0" y="0"/>
          <a:ext cx="0" cy="0"/>
          <a:chOff x="0" y="0"/>
          <a:chExt cx="0" cy="0"/>
        </a:xfrm>
      </p:grpSpPr>
      <p:sp>
        <p:nvSpPr>
          <p:cNvPr id="2152" name="Google Shape;2152;g8714a43093_3_9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3" name="Google Shape;2153;g8714a43093_3_9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874518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1"/>
        <p:cNvGrpSpPr/>
        <p:nvPr/>
      </p:nvGrpSpPr>
      <p:grpSpPr>
        <a:xfrm>
          <a:off x="0" y="0"/>
          <a:ext cx="0" cy="0"/>
          <a:chOff x="0" y="0"/>
          <a:chExt cx="0" cy="0"/>
        </a:xfrm>
      </p:grpSpPr>
      <p:sp>
        <p:nvSpPr>
          <p:cNvPr id="2152" name="Google Shape;2152;g8714a43093_3_9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3" name="Google Shape;2153;g8714a43093_3_9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086068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6"/>
        <p:cNvGrpSpPr/>
        <p:nvPr/>
      </p:nvGrpSpPr>
      <p:grpSpPr>
        <a:xfrm>
          <a:off x="0" y="0"/>
          <a:ext cx="0" cy="0"/>
          <a:chOff x="0" y="0"/>
          <a:chExt cx="0" cy="0"/>
        </a:xfrm>
      </p:grpSpPr>
      <p:sp>
        <p:nvSpPr>
          <p:cNvPr id="3157" name="Google Shape;3157;g8714a43093_3_3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8" name="Google Shape;3158;g8714a43093_3_3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6940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By looking at the log coefficient I picked up...</a:t>
            </a:r>
          </a:p>
          <a:p>
            <a:r>
              <a:rPr lang="en-US" dirty="0"/>
              <a:t>- the top 20 keywords describing negative sentiment as plotted in red shaded bars</a:t>
            </a:r>
          </a:p>
          <a:p>
            <a:r>
              <a:rPr lang="en-US" dirty="0"/>
              <a:t>- the top 20 keywords indicating positive sentiment as plotted in blue shaded bars</a:t>
            </a:r>
          </a:p>
          <a:p>
            <a:endParaRPr lang="en-US" dirty="0"/>
          </a:p>
          <a:p>
            <a:r>
              <a:rPr lang="en-US" dirty="0"/>
              <a:t>We can see that tweets containing keywords such as **[hour, </a:t>
            </a:r>
            <a:r>
              <a:rPr lang="en-US" dirty="0" err="1"/>
              <a:t>hr</a:t>
            </a:r>
            <a:r>
              <a:rPr lang="en-US" dirty="0"/>
              <a:t>, delayed, delay, hold, cancelled] and/or [worst, fail, suck, rude, terrible, bad, disappointed]** will likely to be a negative sentiment tweet</a:t>
            </a:r>
            <a:endParaRPr lang="en-TH" dirty="0"/>
          </a:p>
        </p:txBody>
      </p:sp>
    </p:spTree>
    <p:extLst>
      <p:ext uri="{BB962C8B-B14F-4D97-AF65-F5344CB8AC3E}">
        <p14:creationId xmlns:p14="http://schemas.microsoft.com/office/powerpoint/2010/main" val="40782889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100" b="0" i="0" u="none" strike="noStrike" cap="none" dirty="0">
                <a:solidFill>
                  <a:srgbClr val="000000"/>
                </a:solidFill>
                <a:effectLst/>
                <a:latin typeface="Arial"/>
                <a:ea typeface="Arial"/>
                <a:cs typeface="Arial"/>
                <a:sym typeface="Arial"/>
              </a:rPr>
              <a:t>Our model were built using </a:t>
            </a:r>
            <a:r>
              <a:rPr lang="en-US" sz="1100" b="0" i="0" u="none" strike="noStrike" cap="none" dirty="0" err="1">
                <a:solidFill>
                  <a:srgbClr val="000000"/>
                </a:solidFill>
                <a:effectLst/>
                <a:latin typeface="Arial"/>
                <a:ea typeface="Arial"/>
                <a:cs typeface="Arial"/>
                <a:sym typeface="Arial"/>
              </a:rPr>
              <a:t>tf-idf</a:t>
            </a:r>
            <a:r>
              <a:rPr lang="en-US" sz="1100" b="0" i="0" u="none" strike="noStrike" cap="none" dirty="0">
                <a:solidFill>
                  <a:srgbClr val="000000"/>
                </a:solidFill>
                <a:effectLst/>
                <a:latin typeface="Arial"/>
                <a:ea typeface="Arial"/>
                <a:cs typeface="Arial"/>
                <a:sym typeface="Arial"/>
              </a:rPr>
              <a:t> vectorizer, which simply counting word frequency and document frequency. Bag-of-words representations discard grammar, order, and structure in the text but track only occurrences.</a:t>
            </a:r>
          </a:p>
          <a:p>
            <a:r>
              <a:rPr lang="en-US" sz="1100" b="0" i="0" u="none" strike="noStrike" cap="none" dirty="0">
                <a:solidFill>
                  <a:srgbClr val="000000"/>
                </a:solidFill>
                <a:effectLst/>
                <a:latin typeface="Arial"/>
                <a:ea typeface="Arial"/>
                <a:cs typeface="Arial"/>
                <a:sym typeface="Arial"/>
              </a:rPr>
              <a:t>Therefore sentences including if-else clause, contrasting conjunction which could included both positive and negative keywords can confuse the model</a:t>
            </a:r>
          </a:p>
          <a:p>
            <a:endParaRPr lang="en-TH" dirty="0"/>
          </a:p>
        </p:txBody>
      </p:sp>
    </p:spTree>
    <p:extLst>
      <p:ext uri="{BB962C8B-B14F-4D97-AF65-F5344CB8AC3E}">
        <p14:creationId xmlns:p14="http://schemas.microsoft.com/office/powerpoint/2010/main" val="22336439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0"/>
        <p:cNvGrpSpPr/>
        <p:nvPr/>
      </p:nvGrpSpPr>
      <p:grpSpPr>
        <a:xfrm>
          <a:off x="0" y="0"/>
          <a:ext cx="0" cy="0"/>
          <a:chOff x="0" y="0"/>
          <a:chExt cx="0" cy="0"/>
        </a:xfrm>
      </p:grpSpPr>
      <p:sp>
        <p:nvSpPr>
          <p:cNvPr id="2221" name="Google Shape;2221;g804e9800b4_0_13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2" name="Google Shape;2222;g804e9800b4_0_13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1"/>
        <p:cNvGrpSpPr/>
        <p:nvPr/>
      </p:nvGrpSpPr>
      <p:grpSpPr>
        <a:xfrm>
          <a:off x="0" y="0"/>
          <a:ext cx="0" cy="0"/>
          <a:chOff x="0" y="0"/>
          <a:chExt cx="0" cy="0"/>
        </a:xfrm>
      </p:grpSpPr>
      <p:sp>
        <p:nvSpPr>
          <p:cNvPr id="2152" name="Google Shape;2152;g8714a43093_3_9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3" name="Google Shape;2153;g8714a43093_3_9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7063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4"/>
        <p:cNvGrpSpPr/>
        <p:nvPr/>
      </p:nvGrpSpPr>
      <p:grpSpPr>
        <a:xfrm>
          <a:off x="0" y="0"/>
          <a:ext cx="0" cy="0"/>
          <a:chOff x="0" y="0"/>
          <a:chExt cx="0" cy="0"/>
        </a:xfrm>
      </p:grpSpPr>
      <p:sp>
        <p:nvSpPr>
          <p:cNvPr id="2735" name="Google Shape;2735;g8714a43093_1_3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6" name="Google Shape;2736;g8714a43093_1_3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745248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2"/>
        <p:cNvGrpSpPr/>
        <p:nvPr/>
      </p:nvGrpSpPr>
      <p:grpSpPr>
        <a:xfrm>
          <a:off x="0" y="0"/>
          <a:ext cx="0" cy="0"/>
          <a:chOff x="0" y="0"/>
          <a:chExt cx="0" cy="0"/>
        </a:xfrm>
      </p:grpSpPr>
      <p:sp>
        <p:nvSpPr>
          <p:cNvPr id="1893" name="Google Shape;1893;g804e9800b4_0_8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4" name="Google Shape;1894;g804e9800b4_0_8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100" b="0" i="0" u="none" strike="noStrike" cap="none" dirty="0">
                <a:solidFill>
                  <a:srgbClr val="000000"/>
                </a:solidFill>
                <a:effectLst/>
                <a:latin typeface="Arial"/>
                <a:ea typeface="Arial"/>
                <a:cs typeface="Arial"/>
                <a:sym typeface="Arial"/>
              </a:rPr>
              <a:t>Our model were built using </a:t>
            </a:r>
            <a:r>
              <a:rPr lang="en-US" sz="1100" b="0" i="0" u="none" strike="noStrike" cap="none" dirty="0" err="1">
                <a:solidFill>
                  <a:srgbClr val="000000"/>
                </a:solidFill>
                <a:effectLst/>
                <a:latin typeface="Arial"/>
                <a:ea typeface="Arial"/>
                <a:cs typeface="Arial"/>
                <a:sym typeface="Arial"/>
              </a:rPr>
              <a:t>tf-idf</a:t>
            </a:r>
            <a:r>
              <a:rPr lang="en-US" sz="1100" b="0" i="0" u="none" strike="noStrike" cap="none" dirty="0">
                <a:solidFill>
                  <a:srgbClr val="000000"/>
                </a:solidFill>
                <a:effectLst/>
                <a:latin typeface="Arial"/>
                <a:ea typeface="Arial"/>
                <a:cs typeface="Arial"/>
                <a:sym typeface="Arial"/>
              </a:rPr>
              <a:t> vectorizer, which simply counting word frequency and document frequency. Bag-of-words representations discard grammar, order, and structure in the text but track only occurrences.</a:t>
            </a:r>
          </a:p>
          <a:p>
            <a:r>
              <a:rPr lang="en-US" sz="1100" b="0" i="0" u="none" strike="noStrike" cap="none" dirty="0">
                <a:solidFill>
                  <a:srgbClr val="000000"/>
                </a:solidFill>
                <a:effectLst/>
                <a:latin typeface="Arial"/>
                <a:ea typeface="Arial"/>
                <a:cs typeface="Arial"/>
                <a:sym typeface="Arial"/>
              </a:rPr>
              <a:t>Therefore sentences including if-else clause, contrasting conjunction which could included both positive and negative keywords can confuse the model</a:t>
            </a:r>
          </a:p>
          <a:p>
            <a:endParaRPr lang="en-TH" dirty="0"/>
          </a:p>
        </p:txBody>
      </p:sp>
    </p:spTree>
    <p:extLst>
      <p:ext uri="{BB962C8B-B14F-4D97-AF65-F5344CB8AC3E}">
        <p14:creationId xmlns:p14="http://schemas.microsoft.com/office/powerpoint/2010/main" val="385503361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H" dirty="0"/>
          </a:p>
        </p:txBody>
      </p:sp>
    </p:spTree>
    <p:extLst>
      <p:ext uri="{BB962C8B-B14F-4D97-AF65-F5344CB8AC3E}">
        <p14:creationId xmlns:p14="http://schemas.microsoft.com/office/powerpoint/2010/main" val="81623934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1"/>
        <p:cNvGrpSpPr/>
        <p:nvPr/>
      </p:nvGrpSpPr>
      <p:grpSpPr>
        <a:xfrm>
          <a:off x="0" y="0"/>
          <a:ext cx="0" cy="0"/>
          <a:chOff x="0" y="0"/>
          <a:chExt cx="0" cy="0"/>
        </a:xfrm>
      </p:grpSpPr>
      <p:sp>
        <p:nvSpPr>
          <p:cNvPr id="3602" name="Google Shape;3602;g8714a43093_5_5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03" name="Google Shape;3603;g8714a43093_5_5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1"/>
        <p:cNvGrpSpPr/>
        <p:nvPr/>
      </p:nvGrpSpPr>
      <p:grpSpPr>
        <a:xfrm>
          <a:off x="0" y="0"/>
          <a:ext cx="0" cy="0"/>
          <a:chOff x="0" y="0"/>
          <a:chExt cx="0" cy="0"/>
        </a:xfrm>
      </p:grpSpPr>
      <p:sp>
        <p:nvSpPr>
          <p:cNvPr id="2152" name="Google Shape;2152;g8714a43093_3_9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3" name="Google Shape;2153;g8714a43093_3_9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386142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8"/>
        <p:cNvGrpSpPr/>
        <p:nvPr/>
      </p:nvGrpSpPr>
      <p:grpSpPr>
        <a:xfrm>
          <a:off x="0" y="0"/>
          <a:ext cx="0" cy="0"/>
          <a:chOff x="0" y="0"/>
          <a:chExt cx="0" cy="0"/>
        </a:xfrm>
      </p:grpSpPr>
      <p:sp>
        <p:nvSpPr>
          <p:cNvPr id="2159" name="Google Shape;2159;g804e9800b4_0_1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0" name="Google Shape;2160;g804e9800b4_0_1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6442154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8"/>
        <p:cNvGrpSpPr/>
        <p:nvPr/>
      </p:nvGrpSpPr>
      <p:grpSpPr>
        <a:xfrm>
          <a:off x="0" y="0"/>
          <a:ext cx="0" cy="0"/>
          <a:chOff x="0" y="0"/>
          <a:chExt cx="0" cy="0"/>
        </a:xfrm>
      </p:grpSpPr>
      <p:sp>
        <p:nvSpPr>
          <p:cNvPr id="2159" name="Google Shape;2159;g804e9800b4_0_1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0" name="Google Shape;2160;g804e9800b4_0_1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52231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1"/>
        <p:cNvGrpSpPr/>
        <p:nvPr/>
      </p:nvGrpSpPr>
      <p:grpSpPr>
        <a:xfrm>
          <a:off x="0" y="0"/>
          <a:ext cx="0" cy="0"/>
          <a:chOff x="0" y="0"/>
          <a:chExt cx="0" cy="0"/>
        </a:xfrm>
      </p:grpSpPr>
      <p:sp>
        <p:nvSpPr>
          <p:cNvPr id="2152" name="Google Shape;2152;g8714a43093_3_9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3" name="Google Shape;2153;g8714a43093_3_9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926935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2"/>
        <p:cNvGrpSpPr/>
        <p:nvPr/>
      </p:nvGrpSpPr>
      <p:grpSpPr>
        <a:xfrm>
          <a:off x="0" y="0"/>
          <a:ext cx="0" cy="0"/>
          <a:chOff x="0" y="0"/>
          <a:chExt cx="0" cy="0"/>
        </a:xfrm>
      </p:grpSpPr>
      <p:sp>
        <p:nvSpPr>
          <p:cNvPr id="2323" name="Google Shape;2323;g8714a43093_3_6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4" name="Google Shape;2324;g8714a43093_3_6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latin typeface="Barlow Semi Condensed"/>
                <a:ea typeface="Barlow Semi Condensed"/>
                <a:cs typeface="Barlow Semi Condensed"/>
                <a:sym typeface="Barlow Semi Condensed"/>
              </a:rPr>
              <a:t>An airline industry — one of the world most competitive market—have been exploring numerous attempt to improve customer satisfaction. Therefore, understanding customer needs via feedback analysis is essential. Although multiple feedback channels such as hotline, direct email, journey report have been employed, they are all arduous. Thus making a social media analysis a more compelling approach. This project will focus on identifying negative sentiment tweets about the airline and categorize them into subcategories and direct them to related departments to solve problems and developing improvement strategies promptly.”</a:t>
            </a:r>
            <a:endParaRPr dirty="0"/>
          </a:p>
        </p:txBody>
      </p:sp>
    </p:spTree>
    <p:extLst>
      <p:ext uri="{BB962C8B-B14F-4D97-AF65-F5344CB8AC3E}">
        <p14:creationId xmlns:p14="http://schemas.microsoft.com/office/powerpoint/2010/main" val="15814934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1"/>
        <p:cNvGrpSpPr/>
        <p:nvPr/>
      </p:nvGrpSpPr>
      <p:grpSpPr>
        <a:xfrm>
          <a:off x="0" y="0"/>
          <a:ext cx="0" cy="0"/>
          <a:chOff x="0" y="0"/>
          <a:chExt cx="0" cy="0"/>
        </a:xfrm>
      </p:grpSpPr>
      <p:sp>
        <p:nvSpPr>
          <p:cNvPr id="2152" name="Google Shape;2152;g8714a43093_3_9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3" name="Google Shape;2153;g8714a43093_3_9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632493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9"/>
        <p:cNvGrpSpPr/>
        <p:nvPr/>
      </p:nvGrpSpPr>
      <p:grpSpPr>
        <a:xfrm>
          <a:off x="0" y="0"/>
          <a:ext cx="0" cy="0"/>
          <a:chOff x="0" y="0"/>
          <a:chExt cx="0" cy="0"/>
        </a:xfrm>
      </p:grpSpPr>
      <p:sp>
        <p:nvSpPr>
          <p:cNvPr id="2180" name="Google Shape;2180;g804e9800b4_0_1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1" name="Google Shape;2181;g804e9800b4_0_1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www.flaticon.com/" TargetMode="External"/><Relationship Id="rId2" Type="http://schemas.openxmlformats.org/officeDocument/2006/relationships/hyperlink" Target="https://slidesgo.com/" TargetMode="External"/><Relationship Id="rId1" Type="http://schemas.openxmlformats.org/officeDocument/2006/relationships/slideMaster" Target="../slideMasters/slideMaster1.xml"/><Relationship Id="rId5" Type="http://schemas.openxmlformats.org/officeDocument/2006/relationships/hyperlink" Target="https://stories.freepik.com/" TargetMode="External"/><Relationship Id="rId4" Type="http://schemas.openxmlformats.org/officeDocument/2006/relationships/hyperlink" Target="https://www.freepik.com/" TargetMode="Externa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7"/>
        <p:cNvGrpSpPr/>
        <p:nvPr/>
      </p:nvGrpSpPr>
      <p:grpSpPr>
        <a:xfrm>
          <a:off x="0" y="0"/>
          <a:ext cx="0" cy="0"/>
          <a:chOff x="0" y="0"/>
          <a:chExt cx="0" cy="0"/>
        </a:xfrm>
      </p:grpSpPr>
      <p:sp>
        <p:nvSpPr>
          <p:cNvPr id="8" name="Google Shape;8;p2"/>
          <p:cNvSpPr txBox="1">
            <a:spLocks noGrp="1"/>
          </p:cNvSpPr>
          <p:nvPr>
            <p:ph type="ctrTitle"/>
          </p:nvPr>
        </p:nvSpPr>
        <p:spPr>
          <a:xfrm>
            <a:off x="5248656" y="2002536"/>
            <a:ext cx="3264300" cy="1792200"/>
          </a:xfrm>
          <a:prstGeom prst="rect">
            <a:avLst/>
          </a:prstGeom>
        </p:spPr>
        <p:txBody>
          <a:bodyPr spcFirstLastPara="1" wrap="square" lIns="91425" tIns="91425" rIns="91425" bIns="91425" anchor="b" anchorCtr="0">
            <a:noAutofit/>
          </a:bodyPr>
          <a:lstStyle>
            <a:lvl1pPr lvl="0" algn="r" rtl="0">
              <a:spcBef>
                <a:spcPts val="0"/>
              </a:spcBef>
              <a:spcAft>
                <a:spcPts val="0"/>
              </a:spcAft>
              <a:buSzPts val="5200"/>
              <a:buNone/>
              <a:defRPr sz="5200"/>
            </a:lvl1pPr>
            <a:lvl2pPr lvl="1" algn="r" rtl="0">
              <a:spcBef>
                <a:spcPts val="0"/>
              </a:spcBef>
              <a:spcAft>
                <a:spcPts val="0"/>
              </a:spcAft>
              <a:buSzPts val="5200"/>
              <a:buNone/>
              <a:defRPr sz="5200"/>
            </a:lvl2pPr>
            <a:lvl3pPr lvl="2" algn="r" rtl="0">
              <a:spcBef>
                <a:spcPts val="0"/>
              </a:spcBef>
              <a:spcAft>
                <a:spcPts val="0"/>
              </a:spcAft>
              <a:buSzPts val="5200"/>
              <a:buNone/>
              <a:defRPr sz="5200"/>
            </a:lvl3pPr>
            <a:lvl4pPr lvl="3" algn="r" rtl="0">
              <a:spcBef>
                <a:spcPts val="0"/>
              </a:spcBef>
              <a:spcAft>
                <a:spcPts val="0"/>
              </a:spcAft>
              <a:buSzPts val="5200"/>
              <a:buNone/>
              <a:defRPr sz="5200"/>
            </a:lvl4pPr>
            <a:lvl5pPr lvl="4" algn="r" rtl="0">
              <a:spcBef>
                <a:spcPts val="0"/>
              </a:spcBef>
              <a:spcAft>
                <a:spcPts val="0"/>
              </a:spcAft>
              <a:buSzPts val="5200"/>
              <a:buNone/>
              <a:defRPr sz="5200"/>
            </a:lvl5pPr>
            <a:lvl6pPr lvl="5" algn="r" rtl="0">
              <a:spcBef>
                <a:spcPts val="0"/>
              </a:spcBef>
              <a:spcAft>
                <a:spcPts val="0"/>
              </a:spcAft>
              <a:buSzPts val="5200"/>
              <a:buNone/>
              <a:defRPr sz="5200"/>
            </a:lvl6pPr>
            <a:lvl7pPr lvl="6" algn="r" rtl="0">
              <a:spcBef>
                <a:spcPts val="0"/>
              </a:spcBef>
              <a:spcAft>
                <a:spcPts val="0"/>
              </a:spcAft>
              <a:buSzPts val="5200"/>
              <a:buNone/>
              <a:defRPr sz="5200"/>
            </a:lvl7pPr>
            <a:lvl8pPr lvl="7" algn="r" rtl="0">
              <a:spcBef>
                <a:spcPts val="0"/>
              </a:spcBef>
              <a:spcAft>
                <a:spcPts val="0"/>
              </a:spcAft>
              <a:buSzPts val="5200"/>
              <a:buNone/>
              <a:defRPr sz="5200"/>
            </a:lvl8pPr>
            <a:lvl9pPr lvl="8" algn="r" rtl="0">
              <a:spcBef>
                <a:spcPts val="0"/>
              </a:spcBef>
              <a:spcAft>
                <a:spcPts val="0"/>
              </a:spcAft>
              <a:buSzPts val="5200"/>
              <a:buNone/>
              <a:defRPr sz="5200"/>
            </a:lvl9pPr>
          </a:lstStyle>
          <a:p>
            <a:endParaRPr/>
          </a:p>
        </p:txBody>
      </p:sp>
      <p:sp>
        <p:nvSpPr>
          <p:cNvPr id="9" name="Google Shape;9;p2"/>
          <p:cNvSpPr txBox="1">
            <a:spLocks noGrp="1"/>
          </p:cNvSpPr>
          <p:nvPr>
            <p:ph type="subTitle" idx="1"/>
          </p:nvPr>
        </p:nvSpPr>
        <p:spPr>
          <a:xfrm>
            <a:off x="5248656" y="3721608"/>
            <a:ext cx="3264300" cy="896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1pPr>
            <a:lvl2pPr lvl="1"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2pPr>
            <a:lvl3pPr lvl="2"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3pPr>
            <a:lvl4pPr lvl="3"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4pPr>
            <a:lvl5pPr lvl="4"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5pPr>
            <a:lvl6pPr lvl="5"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6pPr>
            <a:lvl7pPr lvl="6"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7pPr>
            <a:lvl8pPr lvl="7"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8pPr>
            <a:lvl9pPr lvl="8"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9pPr>
          </a:lstStyle>
          <a:p>
            <a:endParaRPr/>
          </a:p>
        </p:txBody>
      </p:sp>
      <p:cxnSp>
        <p:nvCxnSpPr>
          <p:cNvPr id="10" name="Google Shape;10;p2"/>
          <p:cNvCxnSpPr/>
          <p:nvPr/>
        </p:nvCxnSpPr>
        <p:spPr>
          <a:xfrm flipH="1">
            <a:off x="5827050" y="451300"/>
            <a:ext cx="1672500" cy="126000"/>
          </a:xfrm>
          <a:prstGeom prst="straightConnector1">
            <a:avLst/>
          </a:prstGeom>
          <a:noFill/>
          <a:ln w="9525" cap="flat" cmpd="sng">
            <a:solidFill>
              <a:schemeClr val="dk1"/>
            </a:solidFill>
            <a:prstDash val="solid"/>
            <a:round/>
            <a:headEnd type="none" w="med" len="med"/>
            <a:tailEnd type="none" w="med" len="med"/>
          </a:ln>
        </p:spPr>
      </p:cxnSp>
      <p:cxnSp>
        <p:nvCxnSpPr>
          <p:cNvPr id="11" name="Google Shape;11;p2"/>
          <p:cNvCxnSpPr/>
          <p:nvPr/>
        </p:nvCxnSpPr>
        <p:spPr>
          <a:xfrm rot="10800000">
            <a:off x="7512925" y="457850"/>
            <a:ext cx="829500" cy="743400"/>
          </a:xfrm>
          <a:prstGeom prst="straightConnector1">
            <a:avLst/>
          </a:prstGeom>
          <a:noFill/>
          <a:ln w="9525" cap="flat" cmpd="sng">
            <a:solidFill>
              <a:schemeClr val="dk1"/>
            </a:solidFill>
            <a:prstDash val="solid"/>
            <a:round/>
            <a:headEnd type="none" w="med" len="med"/>
            <a:tailEnd type="none" w="med" len="med"/>
          </a:ln>
        </p:spPr>
      </p:cxnSp>
      <p:cxnSp>
        <p:nvCxnSpPr>
          <p:cNvPr id="12" name="Google Shape;12;p2"/>
          <p:cNvCxnSpPr/>
          <p:nvPr/>
        </p:nvCxnSpPr>
        <p:spPr>
          <a:xfrm flipH="1">
            <a:off x="8348975" y="-6625"/>
            <a:ext cx="796500" cy="1188000"/>
          </a:xfrm>
          <a:prstGeom prst="straightConnector1">
            <a:avLst/>
          </a:prstGeom>
          <a:noFill/>
          <a:ln w="9525" cap="flat" cmpd="sng">
            <a:solidFill>
              <a:schemeClr val="dk1"/>
            </a:solidFill>
            <a:prstDash val="solid"/>
            <a:round/>
            <a:headEnd type="none" w="med" len="med"/>
            <a:tailEnd type="none" w="med" len="med"/>
          </a:ln>
        </p:spPr>
      </p:cxnSp>
      <p:grpSp>
        <p:nvGrpSpPr>
          <p:cNvPr id="13" name="Google Shape;13;p2"/>
          <p:cNvGrpSpPr/>
          <p:nvPr/>
        </p:nvGrpSpPr>
        <p:grpSpPr>
          <a:xfrm>
            <a:off x="8064275" y="887850"/>
            <a:ext cx="581800" cy="582350"/>
            <a:chOff x="8064275" y="887850"/>
            <a:chExt cx="581800" cy="582350"/>
          </a:xfrm>
        </p:grpSpPr>
        <p:sp>
          <p:nvSpPr>
            <p:cNvPr id="14" name="Google Shape;14;p2"/>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 name="Google Shape;20;p2"/>
          <p:cNvGrpSpPr/>
          <p:nvPr/>
        </p:nvGrpSpPr>
        <p:grpSpPr>
          <a:xfrm>
            <a:off x="7353050" y="316275"/>
            <a:ext cx="292025" cy="292575"/>
            <a:chOff x="7353050" y="316275"/>
            <a:chExt cx="292025" cy="292575"/>
          </a:xfrm>
        </p:grpSpPr>
        <p:sp>
          <p:nvSpPr>
            <p:cNvPr id="21" name="Google Shape;21;p2"/>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 name="Google Shape;25;p2"/>
          <p:cNvSpPr/>
          <p:nvPr/>
        </p:nvSpPr>
        <p:spPr>
          <a:xfrm>
            <a:off x="5690580" y="4258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5688325" y="4232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5727069" y="4623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5724827" y="4597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5766657" y="5018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5764415" y="4996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 name="Google Shape;31;p2"/>
          <p:cNvGrpSpPr/>
          <p:nvPr/>
        </p:nvGrpSpPr>
        <p:grpSpPr>
          <a:xfrm>
            <a:off x="5443350" y="289275"/>
            <a:ext cx="175013" cy="27000"/>
            <a:chOff x="5662375" y="212375"/>
            <a:chExt cx="175013" cy="27000"/>
          </a:xfrm>
        </p:grpSpPr>
        <p:sp>
          <p:nvSpPr>
            <p:cNvPr id="32" name="Google Shape;32;p2"/>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 name="Google Shape;35;p2"/>
          <p:cNvGrpSpPr/>
          <p:nvPr/>
        </p:nvGrpSpPr>
        <p:grpSpPr>
          <a:xfrm>
            <a:off x="8490050" y="170875"/>
            <a:ext cx="175013" cy="27000"/>
            <a:chOff x="5662375" y="212375"/>
            <a:chExt cx="175013" cy="27000"/>
          </a:xfrm>
        </p:grpSpPr>
        <p:sp>
          <p:nvSpPr>
            <p:cNvPr id="36" name="Google Shape;36;p2"/>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 name="Google Shape;39;p2"/>
          <p:cNvGrpSpPr/>
          <p:nvPr/>
        </p:nvGrpSpPr>
        <p:grpSpPr>
          <a:xfrm>
            <a:off x="8068750" y="1581800"/>
            <a:ext cx="175013" cy="27000"/>
            <a:chOff x="5662375" y="212375"/>
            <a:chExt cx="175013" cy="27000"/>
          </a:xfrm>
        </p:grpSpPr>
        <p:sp>
          <p:nvSpPr>
            <p:cNvPr id="40" name="Google Shape;40;p2"/>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hree columns of text 2">
  <p:cSld name="CUSTOM_7">
    <p:spTree>
      <p:nvGrpSpPr>
        <p:cNvPr id="1" name="Shape 711"/>
        <p:cNvGrpSpPr/>
        <p:nvPr/>
      </p:nvGrpSpPr>
      <p:grpSpPr>
        <a:xfrm>
          <a:off x="0" y="0"/>
          <a:ext cx="0" cy="0"/>
          <a:chOff x="0" y="0"/>
          <a:chExt cx="0" cy="0"/>
        </a:xfrm>
      </p:grpSpPr>
      <p:cxnSp>
        <p:nvCxnSpPr>
          <p:cNvPr id="712" name="Google Shape;712;p16"/>
          <p:cNvCxnSpPr/>
          <p:nvPr/>
        </p:nvCxnSpPr>
        <p:spPr>
          <a:xfrm>
            <a:off x="590450" y="4340600"/>
            <a:ext cx="670200" cy="423000"/>
          </a:xfrm>
          <a:prstGeom prst="straightConnector1">
            <a:avLst/>
          </a:prstGeom>
          <a:noFill/>
          <a:ln w="9525" cap="flat" cmpd="sng">
            <a:solidFill>
              <a:schemeClr val="dk1"/>
            </a:solidFill>
            <a:prstDash val="solid"/>
            <a:round/>
            <a:headEnd type="none" w="med" len="med"/>
            <a:tailEnd type="none" w="med" len="med"/>
          </a:ln>
        </p:spPr>
      </p:cxnSp>
      <p:sp>
        <p:nvSpPr>
          <p:cNvPr id="713" name="Google Shape;713;p16"/>
          <p:cNvSpPr txBox="1">
            <a:spLocks noGrp="1"/>
          </p:cNvSpPr>
          <p:nvPr>
            <p:ph type="title"/>
          </p:nvPr>
        </p:nvSpPr>
        <p:spPr>
          <a:xfrm>
            <a:off x="2208175" y="342775"/>
            <a:ext cx="47277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14" name="Google Shape;714;p16"/>
          <p:cNvCxnSpPr/>
          <p:nvPr/>
        </p:nvCxnSpPr>
        <p:spPr>
          <a:xfrm rot="10800000" flipH="1">
            <a:off x="0" y="4332550"/>
            <a:ext cx="590700" cy="663900"/>
          </a:xfrm>
          <a:prstGeom prst="straightConnector1">
            <a:avLst/>
          </a:prstGeom>
          <a:noFill/>
          <a:ln w="9525" cap="flat" cmpd="sng">
            <a:solidFill>
              <a:schemeClr val="dk1"/>
            </a:solidFill>
            <a:prstDash val="solid"/>
            <a:round/>
            <a:headEnd type="none" w="med" len="med"/>
            <a:tailEnd type="none" w="med" len="med"/>
          </a:ln>
        </p:spPr>
      </p:cxnSp>
      <p:grpSp>
        <p:nvGrpSpPr>
          <p:cNvPr id="715" name="Google Shape;715;p16"/>
          <p:cNvGrpSpPr/>
          <p:nvPr/>
        </p:nvGrpSpPr>
        <p:grpSpPr>
          <a:xfrm flipH="1">
            <a:off x="431725" y="4183775"/>
            <a:ext cx="292025" cy="292575"/>
            <a:chOff x="7353050" y="316275"/>
            <a:chExt cx="292025" cy="292575"/>
          </a:xfrm>
        </p:grpSpPr>
        <p:sp>
          <p:nvSpPr>
            <p:cNvPr id="716" name="Google Shape;716;p16"/>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16"/>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16"/>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16"/>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 name="Google Shape;720;p16"/>
          <p:cNvGrpSpPr/>
          <p:nvPr/>
        </p:nvGrpSpPr>
        <p:grpSpPr>
          <a:xfrm>
            <a:off x="1075789" y="4604675"/>
            <a:ext cx="293111" cy="293388"/>
            <a:chOff x="3164039" y="430875"/>
            <a:chExt cx="293111" cy="293388"/>
          </a:xfrm>
        </p:grpSpPr>
        <p:sp>
          <p:nvSpPr>
            <p:cNvPr id="721" name="Google Shape;721;p16"/>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16"/>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16"/>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16"/>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16"/>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16"/>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727" name="Google Shape;727;p16"/>
          <p:cNvCxnSpPr/>
          <p:nvPr/>
        </p:nvCxnSpPr>
        <p:spPr>
          <a:xfrm rot="10800000">
            <a:off x="7196975" y="295100"/>
            <a:ext cx="1157100" cy="542700"/>
          </a:xfrm>
          <a:prstGeom prst="straightConnector1">
            <a:avLst/>
          </a:prstGeom>
          <a:noFill/>
          <a:ln w="9525" cap="flat" cmpd="sng">
            <a:solidFill>
              <a:schemeClr val="dk1"/>
            </a:solidFill>
            <a:prstDash val="solid"/>
            <a:round/>
            <a:headEnd type="none" w="med" len="med"/>
            <a:tailEnd type="none" w="med" len="med"/>
          </a:ln>
        </p:spPr>
      </p:cxnSp>
      <p:cxnSp>
        <p:nvCxnSpPr>
          <p:cNvPr id="728" name="Google Shape;728;p16"/>
          <p:cNvCxnSpPr/>
          <p:nvPr/>
        </p:nvCxnSpPr>
        <p:spPr>
          <a:xfrm flipH="1">
            <a:off x="8354075" y="-6625"/>
            <a:ext cx="791400" cy="836400"/>
          </a:xfrm>
          <a:prstGeom prst="straightConnector1">
            <a:avLst/>
          </a:prstGeom>
          <a:noFill/>
          <a:ln w="9525" cap="flat" cmpd="sng">
            <a:solidFill>
              <a:schemeClr val="dk1"/>
            </a:solidFill>
            <a:prstDash val="solid"/>
            <a:round/>
            <a:headEnd type="none" w="med" len="med"/>
            <a:tailEnd type="none" w="med" len="med"/>
          </a:ln>
        </p:spPr>
      </p:cxnSp>
      <p:grpSp>
        <p:nvGrpSpPr>
          <p:cNvPr id="729" name="Google Shape;729;p16"/>
          <p:cNvGrpSpPr/>
          <p:nvPr/>
        </p:nvGrpSpPr>
        <p:grpSpPr>
          <a:xfrm>
            <a:off x="8064275" y="526925"/>
            <a:ext cx="581800" cy="582350"/>
            <a:chOff x="8064275" y="887850"/>
            <a:chExt cx="581800" cy="582350"/>
          </a:xfrm>
        </p:grpSpPr>
        <p:sp>
          <p:nvSpPr>
            <p:cNvPr id="730" name="Google Shape;730;p16"/>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16"/>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16"/>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16"/>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16"/>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16"/>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 name="Google Shape;736;p16"/>
          <p:cNvGrpSpPr/>
          <p:nvPr/>
        </p:nvGrpSpPr>
        <p:grpSpPr>
          <a:xfrm>
            <a:off x="7033875" y="170875"/>
            <a:ext cx="292025" cy="292575"/>
            <a:chOff x="7353050" y="316275"/>
            <a:chExt cx="292025" cy="292575"/>
          </a:xfrm>
        </p:grpSpPr>
        <p:sp>
          <p:nvSpPr>
            <p:cNvPr id="737" name="Google Shape;737;p16"/>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16"/>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16"/>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16"/>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 name="Google Shape;741;p16"/>
          <p:cNvGrpSpPr/>
          <p:nvPr/>
        </p:nvGrpSpPr>
        <p:grpSpPr>
          <a:xfrm>
            <a:off x="8757950" y="229650"/>
            <a:ext cx="175000" cy="175000"/>
            <a:chOff x="8792300" y="321275"/>
            <a:chExt cx="175000" cy="175000"/>
          </a:xfrm>
        </p:grpSpPr>
        <p:sp>
          <p:nvSpPr>
            <p:cNvPr id="742" name="Google Shape;742;p16"/>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16"/>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16"/>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16"/>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 name="Google Shape;746;p16"/>
          <p:cNvGrpSpPr/>
          <p:nvPr/>
        </p:nvGrpSpPr>
        <p:grpSpPr>
          <a:xfrm>
            <a:off x="8490050" y="170875"/>
            <a:ext cx="175013" cy="27000"/>
            <a:chOff x="5662375" y="212375"/>
            <a:chExt cx="175013" cy="27000"/>
          </a:xfrm>
        </p:grpSpPr>
        <p:sp>
          <p:nvSpPr>
            <p:cNvPr id="747" name="Google Shape;747;p16"/>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16"/>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16"/>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 name="Google Shape;750;p16"/>
          <p:cNvGrpSpPr/>
          <p:nvPr/>
        </p:nvGrpSpPr>
        <p:grpSpPr>
          <a:xfrm>
            <a:off x="7916350" y="1124600"/>
            <a:ext cx="175013" cy="27000"/>
            <a:chOff x="5662375" y="212375"/>
            <a:chExt cx="175013" cy="27000"/>
          </a:xfrm>
        </p:grpSpPr>
        <p:sp>
          <p:nvSpPr>
            <p:cNvPr id="751" name="Google Shape;751;p16"/>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16"/>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16"/>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4" name="Google Shape;754;p16"/>
          <p:cNvSpPr txBox="1">
            <a:spLocks noGrp="1"/>
          </p:cNvSpPr>
          <p:nvPr>
            <p:ph type="subTitle" idx="1"/>
          </p:nvPr>
        </p:nvSpPr>
        <p:spPr>
          <a:xfrm>
            <a:off x="6217920" y="1819656"/>
            <a:ext cx="1636800" cy="3567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755" name="Google Shape;755;p16"/>
          <p:cNvSpPr txBox="1">
            <a:spLocks noGrp="1"/>
          </p:cNvSpPr>
          <p:nvPr>
            <p:ph type="subTitle" idx="2"/>
          </p:nvPr>
        </p:nvSpPr>
        <p:spPr>
          <a:xfrm>
            <a:off x="3749040" y="1252728"/>
            <a:ext cx="1636800" cy="3567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756" name="Google Shape;756;p16"/>
          <p:cNvSpPr txBox="1">
            <a:spLocks noGrp="1"/>
          </p:cNvSpPr>
          <p:nvPr>
            <p:ph type="subTitle" idx="3"/>
          </p:nvPr>
        </p:nvSpPr>
        <p:spPr>
          <a:xfrm>
            <a:off x="1289304" y="1819656"/>
            <a:ext cx="1636800" cy="3567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757" name="Google Shape;757;p16"/>
          <p:cNvSpPr txBox="1">
            <a:spLocks noGrp="1"/>
          </p:cNvSpPr>
          <p:nvPr>
            <p:ph type="subTitle" idx="4"/>
          </p:nvPr>
        </p:nvSpPr>
        <p:spPr>
          <a:xfrm>
            <a:off x="6217920" y="2139696"/>
            <a:ext cx="1636800" cy="8778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600">
                <a:solidFill>
                  <a:schemeClr val="dk2"/>
                </a:solidFill>
              </a:defRPr>
            </a:lvl1pPr>
            <a:lvl2pPr lvl="1" algn="ctr" rtl="0">
              <a:spcBef>
                <a:spcPts val="0"/>
              </a:spcBef>
              <a:spcAft>
                <a:spcPts val="0"/>
              </a:spcAft>
              <a:buNone/>
              <a:defRPr sz="1600">
                <a:solidFill>
                  <a:schemeClr val="dk2"/>
                </a:solidFill>
              </a:defRPr>
            </a:lvl2pPr>
            <a:lvl3pPr lvl="2" algn="ctr" rtl="0">
              <a:spcBef>
                <a:spcPts val="0"/>
              </a:spcBef>
              <a:spcAft>
                <a:spcPts val="0"/>
              </a:spcAft>
              <a:buNone/>
              <a:defRPr sz="1600">
                <a:solidFill>
                  <a:schemeClr val="dk2"/>
                </a:solidFill>
              </a:defRPr>
            </a:lvl3pPr>
            <a:lvl4pPr lvl="3" algn="ctr" rtl="0">
              <a:spcBef>
                <a:spcPts val="0"/>
              </a:spcBef>
              <a:spcAft>
                <a:spcPts val="0"/>
              </a:spcAft>
              <a:buNone/>
              <a:defRPr sz="1600">
                <a:solidFill>
                  <a:schemeClr val="dk2"/>
                </a:solidFill>
              </a:defRPr>
            </a:lvl4pPr>
            <a:lvl5pPr lvl="4" algn="ctr" rtl="0">
              <a:spcBef>
                <a:spcPts val="0"/>
              </a:spcBef>
              <a:spcAft>
                <a:spcPts val="0"/>
              </a:spcAft>
              <a:buNone/>
              <a:defRPr sz="1600">
                <a:solidFill>
                  <a:schemeClr val="dk2"/>
                </a:solidFill>
              </a:defRPr>
            </a:lvl5pPr>
            <a:lvl6pPr lvl="5" algn="ctr" rtl="0">
              <a:spcBef>
                <a:spcPts val="0"/>
              </a:spcBef>
              <a:spcAft>
                <a:spcPts val="0"/>
              </a:spcAft>
              <a:buNone/>
              <a:defRPr sz="1600">
                <a:solidFill>
                  <a:schemeClr val="dk2"/>
                </a:solidFill>
              </a:defRPr>
            </a:lvl6pPr>
            <a:lvl7pPr lvl="6" algn="ctr" rtl="0">
              <a:spcBef>
                <a:spcPts val="0"/>
              </a:spcBef>
              <a:spcAft>
                <a:spcPts val="0"/>
              </a:spcAft>
              <a:buNone/>
              <a:defRPr sz="1600">
                <a:solidFill>
                  <a:schemeClr val="dk2"/>
                </a:solidFill>
              </a:defRPr>
            </a:lvl7pPr>
            <a:lvl8pPr lvl="7" algn="ctr" rtl="0">
              <a:spcBef>
                <a:spcPts val="0"/>
              </a:spcBef>
              <a:spcAft>
                <a:spcPts val="0"/>
              </a:spcAft>
              <a:buNone/>
              <a:defRPr sz="1600">
                <a:solidFill>
                  <a:schemeClr val="dk2"/>
                </a:solidFill>
              </a:defRPr>
            </a:lvl8pPr>
            <a:lvl9pPr lvl="8" algn="ctr" rtl="0">
              <a:spcBef>
                <a:spcPts val="0"/>
              </a:spcBef>
              <a:spcAft>
                <a:spcPts val="0"/>
              </a:spcAft>
              <a:buNone/>
              <a:defRPr sz="1600">
                <a:solidFill>
                  <a:schemeClr val="dk2"/>
                </a:solidFill>
              </a:defRPr>
            </a:lvl9pPr>
          </a:lstStyle>
          <a:p>
            <a:endParaRPr/>
          </a:p>
        </p:txBody>
      </p:sp>
      <p:sp>
        <p:nvSpPr>
          <p:cNvPr id="758" name="Google Shape;758;p16"/>
          <p:cNvSpPr txBox="1">
            <a:spLocks noGrp="1"/>
          </p:cNvSpPr>
          <p:nvPr>
            <p:ph type="subTitle" idx="5"/>
          </p:nvPr>
        </p:nvSpPr>
        <p:spPr>
          <a:xfrm>
            <a:off x="3749040" y="1581912"/>
            <a:ext cx="1636800" cy="8778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
        <p:nvSpPr>
          <p:cNvPr id="759" name="Google Shape;759;p16"/>
          <p:cNvSpPr txBox="1">
            <a:spLocks noGrp="1"/>
          </p:cNvSpPr>
          <p:nvPr>
            <p:ph type="subTitle" idx="6"/>
          </p:nvPr>
        </p:nvSpPr>
        <p:spPr>
          <a:xfrm>
            <a:off x="1289304" y="2139696"/>
            <a:ext cx="1636800" cy="8778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hanks">
  <p:cSld name="CUSTOM_9">
    <p:spTree>
      <p:nvGrpSpPr>
        <p:cNvPr id="1" name="Shape 911"/>
        <p:cNvGrpSpPr/>
        <p:nvPr/>
      </p:nvGrpSpPr>
      <p:grpSpPr>
        <a:xfrm>
          <a:off x="0" y="0"/>
          <a:ext cx="0" cy="0"/>
          <a:chOff x="0" y="0"/>
          <a:chExt cx="0" cy="0"/>
        </a:xfrm>
      </p:grpSpPr>
      <p:sp>
        <p:nvSpPr>
          <p:cNvPr id="912" name="Google Shape;912;p19"/>
          <p:cNvSpPr txBox="1">
            <a:spLocks noGrp="1"/>
          </p:cNvSpPr>
          <p:nvPr>
            <p:ph type="title"/>
          </p:nvPr>
        </p:nvSpPr>
        <p:spPr>
          <a:xfrm>
            <a:off x="2105425" y="384048"/>
            <a:ext cx="4937700" cy="1079100"/>
          </a:xfrm>
          <a:prstGeom prst="rect">
            <a:avLst/>
          </a:prstGeom>
        </p:spPr>
        <p:txBody>
          <a:bodyPr spcFirstLastPara="1" wrap="square" lIns="91425" tIns="91425" rIns="91425" bIns="91425" anchor="t" anchorCtr="0">
            <a:noAutofit/>
          </a:bodyPr>
          <a:lstStyle>
            <a:lvl1pPr lvl="0" algn="ctr">
              <a:spcBef>
                <a:spcPts val="0"/>
              </a:spcBef>
              <a:spcAft>
                <a:spcPts val="0"/>
              </a:spcAft>
              <a:buNone/>
              <a:defRPr sz="4800"/>
            </a:lvl1pPr>
            <a:lvl2pPr lvl="1">
              <a:spcBef>
                <a:spcPts val="0"/>
              </a:spcBef>
              <a:spcAft>
                <a:spcPts val="0"/>
              </a:spcAft>
              <a:buNone/>
              <a:defRPr sz="4800"/>
            </a:lvl2pPr>
            <a:lvl3pPr lvl="2">
              <a:spcBef>
                <a:spcPts val="0"/>
              </a:spcBef>
              <a:spcAft>
                <a:spcPts val="0"/>
              </a:spcAft>
              <a:buNone/>
              <a:defRPr sz="4800"/>
            </a:lvl3pPr>
            <a:lvl4pPr lvl="3">
              <a:spcBef>
                <a:spcPts val="0"/>
              </a:spcBef>
              <a:spcAft>
                <a:spcPts val="0"/>
              </a:spcAft>
              <a:buNone/>
              <a:defRPr sz="4800"/>
            </a:lvl4pPr>
            <a:lvl5pPr lvl="4">
              <a:spcBef>
                <a:spcPts val="0"/>
              </a:spcBef>
              <a:spcAft>
                <a:spcPts val="0"/>
              </a:spcAft>
              <a:buNone/>
              <a:defRPr sz="4800"/>
            </a:lvl5pPr>
            <a:lvl6pPr lvl="5">
              <a:spcBef>
                <a:spcPts val="0"/>
              </a:spcBef>
              <a:spcAft>
                <a:spcPts val="0"/>
              </a:spcAft>
              <a:buNone/>
              <a:defRPr sz="4800"/>
            </a:lvl6pPr>
            <a:lvl7pPr lvl="6">
              <a:spcBef>
                <a:spcPts val="0"/>
              </a:spcBef>
              <a:spcAft>
                <a:spcPts val="0"/>
              </a:spcAft>
              <a:buNone/>
              <a:defRPr sz="4800"/>
            </a:lvl7pPr>
            <a:lvl8pPr lvl="7">
              <a:spcBef>
                <a:spcPts val="0"/>
              </a:spcBef>
              <a:spcAft>
                <a:spcPts val="0"/>
              </a:spcAft>
              <a:buNone/>
              <a:defRPr sz="4800"/>
            </a:lvl8pPr>
            <a:lvl9pPr lvl="8">
              <a:spcBef>
                <a:spcPts val="0"/>
              </a:spcBef>
              <a:spcAft>
                <a:spcPts val="0"/>
              </a:spcAft>
              <a:buNone/>
              <a:defRPr sz="4800"/>
            </a:lvl9pPr>
          </a:lstStyle>
          <a:p>
            <a:endParaRPr/>
          </a:p>
        </p:txBody>
      </p:sp>
      <p:sp>
        <p:nvSpPr>
          <p:cNvPr id="913" name="Google Shape;913;p19"/>
          <p:cNvSpPr txBox="1">
            <a:spLocks noGrp="1"/>
          </p:cNvSpPr>
          <p:nvPr>
            <p:ph type="subTitle" idx="1"/>
          </p:nvPr>
        </p:nvSpPr>
        <p:spPr>
          <a:xfrm>
            <a:off x="3017520" y="1709928"/>
            <a:ext cx="3099900" cy="1435500"/>
          </a:xfrm>
          <a:prstGeom prst="rect">
            <a:avLst/>
          </a:prstGeom>
          <a:noFill/>
          <a:ln>
            <a:noFill/>
          </a:ln>
        </p:spPr>
        <p:txBody>
          <a:bodyPr spcFirstLastPara="1" wrap="square" lIns="91425" tIns="91425" rIns="91425" bIns="91425" anchor="t" anchorCtr="0">
            <a:noAutofit/>
          </a:bodyPr>
          <a:lstStyle>
            <a:lvl1pPr lvl="0" algn="ctr">
              <a:spcBef>
                <a:spcPts val="0"/>
              </a:spcBef>
              <a:spcAft>
                <a:spcPts val="0"/>
              </a:spcAft>
              <a:buNone/>
              <a:defRPr sz="1600">
                <a:latin typeface="Barlow Semi Condensed"/>
                <a:ea typeface="Barlow Semi Condensed"/>
                <a:cs typeface="Barlow Semi Condensed"/>
                <a:sym typeface="Barlow Semi Condensed"/>
              </a:defRPr>
            </a:lvl1pPr>
            <a:lvl2pPr lvl="1">
              <a:spcBef>
                <a:spcPts val="0"/>
              </a:spcBef>
              <a:spcAft>
                <a:spcPts val="0"/>
              </a:spcAft>
              <a:buNone/>
              <a:defRPr>
                <a:latin typeface="Barlow Semi Condensed"/>
                <a:ea typeface="Barlow Semi Condensed"/>
                <a:cs typeface="Barlow Semi Condensed"/>
                <a:sym typeface="Barlow Semi Condensed"/>
              </a:defRPr>
            </a:lvl2pPr>
            <a:lvl3pPr lvl="2">
              <a:spcBef>
                <a:spcPts val="0"/>
              </a:spcBef>
              <a:spcAft>
                <a:spcPts val="0"/>
              </a:spcAft>
              <a:buNone/>
              <a:defRPr>
                <a:latin typeface="Barlow Semi Condensed"/>
                <a:ea typeface="Barlow Semi Condensed"/>
                <a:cs typeface="Barlow Semi Condensed"/>
                <a:sym typeface="Barlow Semi Condensed"/>
              </a:defRPr>
            </a:lvl3pPr>
            <a:lvl4pPr lvl="3">
              <a:spcBef>
                <a:spcPts val="0"/>
              </a:spcBef>
              <a:spcAft>
                <a:spcPts val="0"/>
              </a:spcAft>
              <a:buNone/>
              <a:defRPr>
                <a:latin typeface="Barlow Semi Condensed"/>
                <a:ea typeface="Barlow Semi Condensed"/>
                <a:cs typeface="Barlow Semi Condensed"/>
                <a:sym typeface="Barlow Semi Condensed"/>
              </a:defRPr>
            </a:lvl4pPr>
            <a:lvl5pPr lvl="4">
              <a:spcBef>
                <a:spcPts val="0"/>
              </a:spcBef>
              <a:spcAft>
                <a:spcPts val="0"/>
              </a:spcAft>
              <a:buNone/>
              <a:defRPr>
                <a:latin typeface="Barlow Semi Condensed"/>
                <a:ea typeface="Barlow Semi Condensed"/>
                <a:cs typeface="Barlow Semi Condensed"/>
                <a:sym typeface="Barlow Semi Condensed"/>
              </a:defRPr>
            </a:lvl5pPr>
            <a:lvl6pPr lvl="5">
              <a:spcBef>
                <a:spcPts val="0"/>
              </a:spcBef>
              <a:spcAft>
                <a:spcPts val="0"/>
              </a:spcAft>
              <a:buNone/>
              <a:defRPr>
                <a:latin typeface="Barlow Semi Condensed"/>
                <a:ea typeface="Barlow Semi Condensed"/>
                <a:cs typeface="Barlow Semi Condensed"/>
                <a:sym typeface="Barlow Semi Condensed"/>
              </a:defRPr>
            </a:lvl6pPr>
            <a:lvl7pPr lvl="6">
              <a:spcBef>
                <a:spcPts val="0"/>
              </a:spcBef>
              <a:spcAft>
                <a:spcPts val="0"/>
              </a:spcAft>
              <a:buNone/>
              <a:defRPr>
                <a:latin typeface="Barlow Semi Condensed"/>
                <a:ea typeface="Barlow Semi Condensed"/>
                <a:cs typeface="Barlow Semi Condensed"/>
                <a:sym typeface="Barlow Semi Condensed"/>
              </a:defRPr>
            </a:lvl7pPr>
            <a:lvl8pPr lvl="7">
              <a:spcBef>
                <a:spcPts val="0"/>
              </a:spcBef>
              <a:spcAft>
                <a:spcPts val="0"/>
              </a:spcAft>
              <a:buNone/>
              <a:defRPr>
                <a:latin typeface="Barlow Semi Condensed"/>
                <a:ea typeface="Barlow Semi Condensed"/>
                <a:cs typeface="Barlow Semi Condensed"/>
                <a:sym typeface="Barlow Semi Condensed"/>
              </a:defRPr>
            </a:lvl8pPr>
            <a:lvl9pPr lvl="8">
              <a:spcBef>
                <a:spcPts val="0"/>
              </a:spcBef>
              <a:spcAft>
                <a:spcPts val="0"/>
              </a:spcAft>
              <a:buNone/>
              <a:defRPr>
                <a:latin typeface="Barlow Semi Condensed"/>
                <a:ea typeface="Barlow Semi Condensed"/>
                <a:cs typeface="Barlow Semi Condensed"/>
                <a:sym typeface="Barlow Semi Condensed"/>
              </a:defRPr>
            </a:lvl9pPr>
          </a:lstStyle>
          <a:p>
            <a:endParaRPr/>
          </a:p>
        </p:txBody>
      </p:sp>
      <p:sp>
        <p:nvSpPr>
          <p:cNvPr id="914" name="Google Shape;914;p19"/>
          <p:cNvSpPr txBox="1"/>
          <p:nvPr/>
        </p:nvSpPr>
        <p:spPr>
          <a:xfrm>
            <a:off x="2489375" y="3664200"/>
            <a:ext cx="4161600" cy="7623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100">
                <a:solidFill>
                  <a:schemeClr val="accent1"/>
                </a:solidFill>
                <a:latin typeface="Barlow Semi Condensed Medium"/>
                <a:ea typeface="Barlow Semi Condensed Medium"/>
                <a:cs typeface="Barlow Semi Condensed Medium"/>
                <a:sym typeface="Barlow Semi Condensed Medium"/>
              </a:rPr>
              <a:t>CREDITS:</a:t>
            </a:r>
            <a:r>
              <a:rPr lang="en" sz="1100">
                <a:solidFill>
                  <a:schemeClr val="dk2"/>
                </a:solidFill>
                <a:latin typeface="Barlow Semi Condensed"/>
                <a:ea typeface="Barlow Semi Condensed"/>
                <a:cs typeface="Barlow Semi Condensed"/>
                <a:sym typeface="Barlow Semi Condensed"/>
              </a:rPr>
              <a:t> This presentation template was created by </a:t>
            </a:r>
            <a:r>
              <a:rPr lang="en" sz="1100">
                <a:solidFill>
                  <a:schemeClr val="accent1"/>
                </a:solidFill>
                <a:uFill>
                  <a:noFill/>
                </a:uFill>
                <a:latin typeface="Barlow Semi Condensed Medium"/>
                <a:ea typeface="Barlow Semi Condensed Medium"/>
                <a:cs typeface="Barlow Semi Condensed Medium"/>
                <a:sym typeface="Barlow Semi Condensed Medium"/>
                <a:hlinkClick r:id="rId2">
                  <a:extLst>
                    <a:ext uri="{A12FA001-AC4F-418D-AE19-62706E023703}">
                      <ahyp:hlinkClr xmlns:ahyp="http://schemas.microsoft.com/office/drawing/2018/hyperlinkcolor" val="tx"/>
                    </a:ext>
                  </a:extLst>
                </a:hlinkClick>
              </a:rPr>
              <a:t>Slidesgo</a:t>
            </a:r>
            <a:r>
              <a:rPr lang="en" sz="1100">
                <a:solidFill>
                  <a:schemeClr val="dk2"/>
                </a:solidFill>
                <a:latin typeface="Barlow Semi Condensed"/>
                <a:ea typeface="Barlow Semi Condensed"/>
                <a:cs typeface="Barlow Semi Condensed"/>
                <a:sym typeface="Barlow Semi Condensed"/>
              </a:rPr>
              <a:t>, including icons by </a:t>
            </a:r>
            <a:r>
              <a:rPr lang="en" sz="1100">
                <a:solidFill>
                  <a:schemeClr val="accent1"/>
                </a:solidFill>
                <a:uFill>
                  <a:noFill/>
                </a:uFill>
                <a:latin typeface="Barlow Semi Condensed Medium"/>
                <a:ea typeface="Barlow Semi Condensed Medium"/>
                <a:cs typeface="Barlow Semi Condensed Medium"/>
                <a:sym typeface="Barlow Semi Condensed Medium"/>
                <a:hlinkClick r:id="rId3">
                  <a:extLst>
                    <a:ext uri="{A12FA001-AC4F-418D-AE19-62706E023703}">
                      <ahyp:hlinkClr xmlns:ahyp="http://schemas.microsoft.com/office/drawing/2018/hyperlinkcolor" val="tx"/>
                    </a:ext>
                  </a:extLst>
                </a:hlinkClick>
              </a:rPr>
              <a:t>Flaticon</a:t>
            </a:r>
            <a:r>
              <a:rPr lang="en" sz="1100">
                <a:solidFill>
                  <a:schemeClr val="dk2"/>
                </a:solidFill>
                <a:latin typeface="Barlow Semi Condensed"/>
                <a:ea typeface="Barlow Semi Condensed"/>
                <a:cs typeface="Barlow Semi Condensed"/>
                <a:sym typeface="Barlow Semi Condensed"/>
              </a:rPr>
              <a:t>, infographics &amp; images by </a:t>
            </a:r>
            <a:r>
              <a:rPr lang="en" sz="1100">
                <a:solidFill>
                  <a:schemeClr val="accent1"/>
                </a:solidFill>
                <a:uFill>
                  <a:noFill/>
                </a:uFill>
                <a:latin typeface="Barlow Semi Condensed Medium"/>
                <a:ea typeface="Barlow Semi Condensed Medium"/>
                <a:cs typeface="Barlow Semi Condensed Medium"/>
                <a:sym typeface="Barlow Semi Condensed Medium"/>
                <a:hlinkClick r:id="rId4">
                  <a:extLst>
                    <a:ext uri="{A12FA001-AC4F-418D-AE19-62706E023703}">
                      <ahyp:hlinkClr xmlns:ahyp="http://schemas.microsoft.com/office/drawing/2018/hyperlinkcolor" val="tx"/>
                    </a:ext>
                  </a:extLst>
                </a:hlinkClick>
              </a:rPr>
              <a:t>Freepik</a:t>
            </a:r>
            <a:r>
              <a:rPr lang="en" sz="1100">
                <a:solidFill>
                  <a:schemeClr val="dk2"/>
                </a:solidFill>
                <a:latin typeface="Barlow Semi Condensed"/>
                <a:ea typeface="Barlow Semi Condensed"/>
                <a:cs typeface="Barlow Semi Condensed"/>
                <a:sym typeface="Barlow Semi Condensed"/>
              </a:rPr>
              <a:t> and illustrations by </a:t>
            </a:r>
            <a:r>
              <a:rPr lang="en" sz="1100">
                <a:solidFill>
                  <a:schemeClr val="accent1"/>
                </a:solidFill>
                <a:uFill>
                  <a:noFill/>
                </a:uFill>
                <a:latin typeface="Barlow Semi Condensed Medium"/>
                <a:ea typeface="Barlow Semi Condensed Medium"/>
                <a:cs typeface="Barlow Semi Condensed Medium"/>
                <a:sym typeface="Barlow Semi Condensed Medium"/>
                <a:hlinkClick r:id="rId5">
                  <a:extLst>
                    <a:ext uri="{A12FA001-AC4F-418D-AE19-62706E023703}">
                      <ahyp:hlinkClr xmlns:ahyp="http://schemas.microsoft.com/office/drawing/2018/hyperlinkcolor" val="tx"/>
                    </a:ext>
                  </a:extLst>
                </a:hlinkClick>
              </a:rPr>
              <a:t>Stories</a:t>
            </a:r>
            <a:endParaRPr>
              <a:solidFill>
                <a:schemeClr val="dk2"/>
              </a:solidFill>
              <a:latin typeface="Barlow Semi Condensed Medium"/>
              <a:ea typeface="Barlow Semi Condensed Medium"/>
              <a:cs typeface="Barlow Semi Condensed Medium"/>
              <a:sym typeface="Barlow Semi Condensed Medium"/>
            </a:endParaRPr>
          </a:p>
          <a:p>
            <a:pPr marL="0" lvl="0" indent="0" algn="ctr" rtl="0">
              <a:spcBef>
                <a:spcPts val="0"/>
              </a:spcBef>
              <a:spcAft>
                <a:spcPts val="0"/>
              </a:spcAft>
              <a:buNone/>
            </a:pPr>
            <a:endParaRPr>
              <a:solidFill>
                <a:schemeClr val="dk2"/>
              </a:solidFill>
              <a:latin typeface="Barlow Semi Condensed"/>
              <a:ea typeface="Barlow Semi Condensed"/>
              <a:cs typeface="Barlow Semi Condensed"/>
              <a:sym typeface="Barlow Semi Condensed"/>
            </a:endParaRPr>
          </a:p>
        </p:txBody>
      </p:sp>
      <p:cxnSp>
        <p:nvCxnSpPr>
          <p:cNvPr id="915" name="Google Shape;915;p19"/>
          <p:cNvCxnSpPr/>
          <p:nvPr/>
        </p:nvCxnSpPr>
        <p:spPr>
          <a:xfrm rot="5400000">
            <a:off x="7269708" y="3324550"/>
            <a:ext cx="1133100" cy="306300"/>
          </a:xfrm>
          <a:prstGeom prst="straightConnector1">
            <a:avLst/>
          </a:prstGeom>
          <a:noFill/>
          <a:ln w="9525" cap="flat" cmpd="sng">
            <a:solidFill>
              <a:schemeClr val="dk2"/>
            </a:solidFill>
            <a:prstDash val="solid"/>
            <a:round/>
            <a:headEnd type="none" w="med" len="med"/>
            <a:tailEnd type="none" w="med" len="med"/>
          </a:ln>
        </p:spPr>
      </p:cxnSp>
      <p:cxnSp>
        <p:nvCxnSpPr>
          <p:cNvPr id="916" name="Google Shape;916;p19"/>
          <p:cNvCxnSpPr/>
          <p:nvPr/>
        </p:nvCxnSpPr>
        <p:spPr>
          <a:xfrm rot="-5400000" flipH="1">
            <a:off x="7181408" y="2082400"/>
            <a:ext cx="1342200" cy="315300"/>
          </a:xfrm>
          <a:prstGeom prst="straightConnector1">
            <a:avLst/>
          </a:prstGeom>
          <a:noFill/>
          <a:ln w="9525" cap="flat" cmpd="sng">
            <a:solidFill>
              <a:schemeClr val="dk2"/>
            </a:solidFill>
            <a:prstDash val="solid"/>
            <a:round/>
            <a:headEnd type="none" w="med" len="med"/>
            <a:tailEnd type="none" w="med" len="med"/>
          </a:ln>
        </p:spPr>
      </p:cxnSp>
      <p:cxnSp>
        <p:nvCxnSpPr>
          <p:cNvPr id="917" name="Google Shape;917;p19"/>
          <p:cNvCxnSpPr/>
          <p:nvPr/>
        </p:nvCxnSpPr>
        <p:spPr>
          <a:xfrm rot="5400000">
            <a:off x="7232433" y="736375"/>
            <a:ext cx="1332000" cy="392100"/>
          </a:xfrm>
          <a:prstGeom prst="straightConnector1">
            <a:avLst/>
          </a:prstGeom>
          <a:noFill/>
          <a:ln w="9525" cap="flat" cmpd="sng">
            <a:solidFill>
              <a:schemeClr val="dk2"/>
            </a:solidFill>
            <a:prstDash val="solid"/>
            <a:round/>
            <a:headEnd type="none" w="med" len="med"/>
            <a:tailEnd type="none" w="med" len="med"/>
          </a:ln>
        </p:spPr>
      </p:cxnSp>
      <p:cxnSp>
        <p:nvCxnSpPr>
          <p:cNvPr id="918" name="Google Shape;918;p19"/>
          <p:cNvCxnSpPr/>
          <p:nvPr/>
        </p:nvCxnSpPr>
        <p:spPr>
          <a:xfrm rot="5400000">
            <a:off x="8168433" y="-66600"/>
            <a:ext cx="273900" cy="407100"/>
          </a:xfrm>
          <a:prstGeom prst="straightConnector1">
            <a:avLst/>
          </a:prstGeom>
          <a:noFill/>
          <a:ln w="9525" cap="flat" cmpd="sng">
            <a:solidFill>
              <a:schemeClr val="dk2"/>
            </a:solidFill>
            <a:prstDash val="solid"/>
            <a:round/>
            <a:headEnd type="none" w="med" len="med"/>
            <a:tailEnd type="none" w="med" len="med"/>
          </a:ln>
        </p:spPr>
      </p:cxnSp>
      <p:grpSp>
        <p:nvGrpSpPr>
          <p:cNvPr id="919" name="Google Shape;919;p19"/>
          <p:cNvGrpSpPr/>
          <p:nvPr/>
        </p:nvGrpSpPr>
        <p:grpSpPr>
          <a:xfrm rot="5400000" flipH="1">
            <a:off x="7407333" y="1284925"/>
            <a:ext cx="581800" cy="582350"/>
            <a:chOff x="8064275" y="887850"/>
            <a:chExt cx="581800" cy="582350"/>
          </a:xfrm>
        </p:grpSpPr>
        <p:sp>
          <p:nvSpPr>
            <p:cNvPr id="920" name="Google Shape;920;p19"/>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19"/>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19"/>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19"/>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19"/>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19"/>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6" name="Google Shape;926;p19"/>
          <p:cNvGrpSpPr/>
          <p:nvPr/>
        </p:nvGrpSpPr>
        <p:grpSpPr>
          <a:xfrm rot="5400000" flipH="1">
            <a:off x="7869720" y="2754200"/>
            <a:ext cx="292025" cy="292575"/>
            <a:chOff x="7353050" y="316275"/>
            <a:chExt cx="292025" cy="292575"/>
          </a:xfrm>
        </p:grpSpPr>
        <p:sp>
          <p:nvSpPr>
            <p:cNvPr id="927" name="Google Shape;927;p19"/>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19"/>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19"/>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19"/>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1" name="Google Shape;931;p19"/>
          <p:cNvGrpSpPr/>
          <p:nvPr/>
        </p:nvGrpSpPr>
        <p:grpSpPr>
          <a:xfrm rot="5400000" flipH="1">
            <a:off x="8012458" y="178175"/>
            <a:ext cx="175000" cy="175000"/>
            <a:chOff x="8792300" y="321275"/>
            <a:chExt cx="175000" cy="175000"/>
          </a:xfrm>
        </p:grpSpPr>
        <p:sp>
          <p:nvSpPr>
            <p:cNvPr id="932" name="Google Shape;932;p19"/>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19"/>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19"/>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19"/>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6" name="Google Shape;936;p19"/>
          <p:cNvGrpSpPr/>
          <p:nvPr/>
        </p:nvGrpSpPr>
        <p:grpSpPr>
          <a:xfrm rot="5400000">
            <a:off x="7551683" y="3879926"/>
            <a:ext cx="293111" cy="293388"/>
            <a:chOff x="3164039" y="430875"/>
            <a:chExt cx="293111" cy="293388"/>
          </a:xfrm>
        </p:grpSpPr>
        <p:sp>
          <p:nvSpPr>
            <p:cNvPr id="937" name="Google Shape;937;p19"/>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19"/>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19"/>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19"/>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19"/>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19"/>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3" name="Google Shape;943;p19"/>
          <p:cNvGrpSpPr/>
          <p:nvPr/>
        </p:nvGrpSpPr>
        <p:grpSpPr>
          <a:xfrm rot="5400000" flipH="1">
            <a:off x="8259052" y="323144"/>
            <a:ext cx="175013" cy="27000"/>
            <a:chOff x="5662375" y="212375"/>
            <a:chExt cx="175013" cy="27000"/>
          </a:xfrm>
        </p:grpSpPr>
        <p:sp>
          <p:nvSpPr>
            <p:cNvPr id="944" name="Google Shape;944;p19"/>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19"/>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19"/>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947" name="Google Shape;947;p19"/>
          <p:cNvCxnSpPr/>
          <p:nvPr/>
        </p:nvCxnSpPr>
        <p:spPr>
          <a:xfrm rot="5400000" flipH="1">
            <a:off x="740850" y="2598325"/>
            <a:ext cx="1672500" cy="126000"/>
          </a:xfrm>
          <a:prstGeom prst="straightConnector1">
            <a:avLst/>
          </a:prstGeom>
          <a:noFill/>
          <a:ln w="9525" cap="flat" cmpd="sng">
            <a:solidFill>
              <a:schemeClr val="dk2"/>
            </a:solidFill>
            <a:prstDash val="solid"/>
            <a:round/>
            <a:headEnd type="none" w="med" len="med"/>
            <a:tailEnd type="none" w="med" len="med"/>
          </a:ln>
        </p:spPr>
      </p:cxnSp>
      <p:cxnSp>
        <p:nvCxnSpPr>
          <p:cNvPr id="948" name="Google Shape;948;p19"/>
          <p:cNvCxnSpPr/>
          <p:nvPr/>
        </p:nvCxnSpPr>
        <p:spPr>
          <a:xfrm rot="-5400000">
            <a:off x="847100" y="3554000"/>
            <a:ext cx="829500" cy="743400"/>
          </a:xfrm>
          <a:prstGeom prst="straightConnector1">
            <a:avLst/>
          </a:prstGeom>
          <a:noFill/>
          <a:ln w="9525" cap="flat" cmpd="sng">
            <a:solidFill>
              <a:schemeClr val="dk2"/>
            </a:solidFill>
            <a:prstDash val="solid"/>
            <a:round/>
            <a:headEnd type="none" w="med" len="med"/>
            <a:tailEnd type="none" w="med" len="med"/>
          </a:ln>
        </p:spPr>
      </p:cxnSp>
      <p:cxnSp>
        <p:nvCxnSpPr>
          <p:cNvPr id="949" name="Google Shape;949;p19"/>
          <p:cNvCxnSpPr/>
          <p:nvPr/>
        </p:nvCxnSpPr>
        <p:spPr>
          <a:xfrm rot="5400000" flipH="1">
            <a:off x="1105775" y="4151250"/>
            <a:ext cx="796500" cy="1188000"/>
          </a:xfrm>
          <a:prstGeom prst="straightConnector1">
            <a:avLst/>
          </a:prstGeom>
          <a:noFill/>
          <a:ln w="9525" cap="flat" cmpd="sng">
            <a:solidFill>
              <a:schemeClr val="dk2"/>
            </a:solidFill>
            <a:prstDash val="solid"/>
            <a:round/>
            <a:headEnd type="none" w="med" len="med"/>
            <a:tailEnd type="none" w="med" len="med"/>
          </a:ln>
        </p:spPr>
      </p:cxnSp>
      <p:grpSp>
        <p:nvGrpSpPr>
          <p:cNvPr id="950" name="Google Shape;950;p19"/>
          <p:cNvGrpSpPr/>
          <p:nvPr/>
        </p:nvGrpSpPr>
        <p:grpSpPr>
          <a:xfrm rot="5400000">
            <a:off x="621475" y="4062025"/>
            <a:ext cx="581800" cy="582350"/>
            <a:chOff x="8064275" y="887850"/>
            <a:chExt cx="581800" cy="582350"/>
          </a:xfrm>
        </p:grpSpPr>
        <p:sp>
          <p:nvSpPr>
            <p:cNvPr id="951" name="Google Shape;951;p19"/>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19"/>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19"/>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19"/>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19"/>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19"/>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7" name="Google Shape;957;p19"/>
          <p:cNvGrpSpPr/>
          <p:nvPr/>
        </p:nvGrpSpPr>
        <p:grpSpPr>
          <a:xfrm rot="5400000">
            <a:off x="1482825" y="3350800"/>
            <a:ext cx="292025" cy="292575"/>
            <a:chOff x="7353050" y="316275"/>
            <a:chExt cx="292025" cy="292575"/>
          </a:xfrm>
        </p:grpSpPr>
        <p:sp>
          <p:nvSpPr>
            <p:cNvPr id="958" name="Google Shape;958;p19"/>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19"/>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19"/>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19"/>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2" name="Google Shape;962;p19"/>
          <p:cNvGrpSpPr/>
          <p:nvPr/>
        </p:nvGrpSpPr>
        <p:grpSpPr>
          <a:xfrm rot="5400000">
            <a:off x="1595125" y="4790325"/>
            <a:ext cx="175000" cy="175000"/>
            <a:chOff x="8792300" y="321275"/>
            <a:chExt cx="175000" cy="175000"/>
          </a:xfrm>
        </p:grpSpPr>
        <p:sp>
          <p:nvSpPr>
            <p:cNvPr id="963" name="Google Shape;963;p19"/>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19"/>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19"/>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19"/>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67" name="Google Shape;967;p19"/>
          <p:cNvSpPr/>
          <p:nvPr/>
        </p:nvSpPr>
        <p:spPr>
          <a:xfrm rot="5400000">
            <a:off x="1377117" y="1688743"/>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19"/>
          <p:cNvSpPr/>
          <p:nvPr/>
        </p:nvSpPr>
        <p:spPr>
          <a:xfrm rot="5400000">
            <a:off x="1374876" y="1686211"/>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19"/>
          <p:cNvSpPr/>
          <p:nvPr/>
        </p:nvSpPr>
        <p:spPr>
          <a:xfrm rot="5400000">
            <a:off x="1413610" y="172523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19"/>
          <p:cNvSpPr/>
          <p:nvPr/>
        </p:nvSpPr>
        <p:spPr>
          <a:xfrm rot="5400000">
            <a:off x="1411362" y="1722714"/>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19"/>
          <p:cNvSpPr/>
          <p:nvPr/>
        </p:nvSpPr>
        <p:spPr>
          <a:xfrm rot="5400000">
            <a:off x="1453339" y="1764682"/>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19"/>
          <p:cNvSpPr/>
          <p:nvPr/>
        </p:nvSpPr>
        <p:spPr>
          <a:xfrm rot="5400000">
            <a:off x="1450946" y="1762579"/>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73" name="Google Shape;973;p19"/>
          <p:cNvGrpSpPr/>
          <p:nvPr/>
        </p:nvGrpSpPr>
        <p:grpSpPr>
          <a:xfrm rot="5400000">
            <a:off x="1701119" y="1515381"/>
            <a:ext cx="175013" cy="27000"/>
            <a:chOff x="5662375" y="212375"/>
            <a:chExt cx="175013" cy="27000"/>
          </a:xfrm>
        </p:grpSpPr>
        <p:sp>
          <p:nvSpPr>
            <p:cNvPr id="974" name="Google Shape;974;p19"/>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19"/>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19"/>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7" name="Google Shape;977;p19"/>
          <p:cNvGrpSpPr/>
          <p:nvPr/>
        </p:nvGrpSpPr>
        <p:grpSpPr>
          <a:xfrm rot="5400000">
            <a:off x="1819519" y="4562081"/>
            <a:ext cx="175013" cy="27000"/>
            <a:chOff x="5662375" y="212375"/>
            <a:chExt cx="175013" cy="27000"/>
          </a:xfrm>
        </p:grpSpPr>
        <p:sp>
          <p:nvSpPr>
            <p:cNvPr id="978" name="Google Shape;978;p19"/>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19"/>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19"/>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1" name="Google Shape;981;p19"/>
          <p:cNvGrpSpPr/>
          <p:nvPr/>
        </p:nvGrpSpPr>
        <p:grpSpPr>
          <a:xfrm rot="5400000">
            <a:off x="408594" y="4140781"/>
            <a:ext cx="175013" cy="27000"/>
            <a:chOff x="5662375" y="212375"/>
            <a:chExt cx="175013" cy="27000"/>
          </a:xfrm>
        </p:grpSpPr>
        <p:sp>
          <p:nvSpPr>
            <p:cNvPr id="982" name="Google Shape;982;p19"/>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19"/>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19"/>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hree columns of text 4">
  <p:cSld name="CUSTOM_14">
    <p:spTree>
      <p:nvGrpSpPr>
        <p:cNvPr id="1" name="Shape 1090"/>
        <p:cNvGrpSpPr/>
        <p:nvPr/>
      </p:nvGrpSpPr>
      <p:grpSpPr>
        <a:xfrm>
          <a:off x="0" y="0"/>
          <a:ext cx="0" cy="0"/>
          <a:chOff x="0" y="0"/>
          <a:chExt cx="0" cy="0"/>
        </a:xfrm>
      </p:grpSpPr>
      <p:cxnSp>
        <p:nvCxnSpPr>
          <p:cNvPr id="1091" name="Google Shape;1091;p22"/>
          <p:cNvCxnSpPr/>
          <p:nvPr/>
        </p:nvCxnSpPr>
        <p:spPr>
          <a:xfrm>
            <a:off x="590450" y="4340600"/>
            <a:ext cx="670200" cy="423000"/>
          </a:xfrm>
          <a:prstGeom prst="straightConnector1">
            <a:avLst/>
          </a:prstGeom>
          <a:noFill/>
          <a:ln w="9525" cap="flat" cmpd="sng">
            <a:solidFill>
              <a:schemeClr val="dk2"/>
            </a:solidFill>
            <a:prstDash val="solid"/>
            <a:round/>
            <a:headEnd type="none" w="med" len="med"/>
            <a:tailEnd type="none" w="med" len="med"/>
          </a:ln>
        </p:spPr>
      </p:cxnSp>
      <p:sp>
        <p:nvSpPr>
          <p:cNvPr id="1092" name="Google Shape;1092;p22"/>
          <p:cNvSpPr txBox="1">
            <a:spLocks noGrp="1"/>
          </p:cNvSpPr>
          <p:nvPr>
            <p:ph type="title"/>
          </p:nvPr>
        </p:nvSpPr>
        <p:spPr>
          <a:xfrm>
            <a:off x="2208175" y="342775"/>
            <a:ext cx="47277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093" name="Google Shape;1093;p22"/>
          <p:cNvCxnSpPr/>
          <p:nvPr/>
        </p:nvCxnSpPr>
        <p:spPr>
          <a:xfrm rot="10800000" flipH="1">
            <a:off x="0" y="4332550"/>
            <a:ext cx="590700" cy="663900"/>
          </a:xfrm>
          <a:prstGeom prst="straightConnector1">
            <a:avLst/>
          </a:prstGeom>
          <a:noFill/>
          <a:ln w="9525" cap="flat" cmpd="sng">
            <a:solidFill>
              <a:schemeClr val="dk2"/>
            </a:solidFill>
            <a:prstDash val="solid"/>
            <a:round/>
            <a:headEnd type="none" w="med" len="med"/>
            <a:tailEnd type="none" w="med" len="med"/>
          </a:ln>
        </p:spPr>
      </p:cxnSp>
      <p:grpSp>
        <p:nvGrpSpPr>
          <p:cNvPr id="1094" name="Google Shape;1094;p22"/>
          <p:cNvGrpSpPr/>
          <p:nvPr/>
        </p:nvGrpSpPr>
        <p:grpSpPr>
          <a:xfrm flipH="1">
            <a:off x="431725" y="4183775"/>
            <a:ext cx="292025" cy="292575"/>
            <a:chOff x="7353050" y="316275"/>
            <a:chExt cx="292025" cy="292575"/>
          </a:xfrm>
        </p:grpSpPr>
        <p:sp>
          <p:nvSpPr>
            <p:cNvPr id="1095" name="Google Shape;1095;p22"/>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22"/>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22"/>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22"/>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9" name="Google Shape;1099;p22"/>
          <p:cNvGrpSpPr/>
          <p:nvPr/>
        </p:nvGrpSpPr>
        <p:grpSpPr>
          <a:xfrm>
            <a:off x="1075789" y="4604675"/>
            <a:ext cx="293111" cy="293388"/>
            <a:chOff x="3164039" y="430875"/>
            <a:chExt cx="293111" cy="293388"/>
          </a:xfrm>
        </p:grpSpPr>
        <p:sp>
          <p:nvSpPr>
            <p:cNvPr id="1100" name="Google Shape;1100;p22"/>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22"/>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22"/>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22"/>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22"/>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22"/>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106" name="Google Shape;1106;p22"/>
          <p:cNvCxnSpPr/>
          <p:nvPr/>
        </p:nvCxnSpPr>
        <p:spPr>
          <a:xfrm rot="10800000">
            <a:off x="7196975" y="295100"/>
            <a:ext cx="1157100" cy="542700"/>
          </a:xfrm>
          <a:prstGeom prst="straightConnector1">
            <a:avLst/>
          </a:prstGeom>
          <a:noFill/>
          <a:ln w="9525" cap="flat" cmpd="sng">
            <a:solidFill>
              <a:schemeClr val="dk2"/>
            </a:solidFill>
            <a:prstDash val="solid"/>
            <a:round/>
            <a:headEnd type="none" w="med" len="med"/>
            <a:tailEnd type="none" w="med" len="med"/>
          </a:ln>
        </p:spPr>
      </p:cxnSp>
      <p:cxnSp>
        <p:nvCxnSpPr>
          <p:cNvPr id="1107" name="Google Shape;1107;p22"/>
          <p:cNvCxnSpPr/>
          <p:nvPr/>
        </p:nvCxnSpPr>
        <p:spPr>
          <a:xfrm flipH="1">
            <a:off x="8354075" y="-6625"/>
            <a:ext cx="791400" cy="836400"/>
          </a:xfrm>
          <a:prstGeom prst="straightConnector1">
            <a:avLst/>
          </a:prstGeom>
          <a:noFill/>
          <a:ln w="9525" cap="flat" cmpd="sng">
            <a:solidFill>
              <a:schemeClr val="dk2"/>
            </a:solidFill>
            <a:prstDash val="solid"/>
            <a:round/>
            <a:headEnd type="none" w="med" len="med"/>
            <a:tailEnd type="none" w="med" len="med"/>
          </a:ln>
        </p:spPr>
      </p:cxnSp>
      <p:grpSp>
        <p:nvGrpSpPr>
          <p:cNvPr id="1108" name="Google Shape;1108;p22"/>
          <p:cNvGrpSpPr/>
          <p:nvPr/>
        </p:nvGrpSpPr>
        <p:grpSpPr>
          <a:xfrm>
            <a:off x="8064275" y="526925"/>
            <a:ext cx="581800" cy="582350"/>
            <a:chOff x="8064275" y="887850"/>
            <a:chExt cx="581800" cy="582350"/>
          </a:xfrm>
        </p:grpSpPr>
        <p:sp>
          <p:nvSpPr>
            <p:cNvPr id="1109" name="Google Shape;1109;p22"/>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22"/>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22"/>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22"/>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22"/>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22"/>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5" name="Google Shape;1115;p22"/>
          <p:cNvGrpSpPr/>
          <p:nvPr/>
        </p:nvGrpSpPr>
        <p:grpSpPr>
          <a:xfrm>
            <a:off x="7033875" y="170875"/>
            <a:ext cx="292025" cy="292575"/>
            <a:chOff x="7353050" y="316275"/>
            <a:chExt cx="292025" cy="292575"/>
          </a:xfrm>
        </p:grpSpPr>
        <p:sp>
          <p:nvSpPr>
            <p:cNvPr id="1116" name="Google Shape;1116;p22"/>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22"/>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22"/>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22"/>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0" name="Google Shape;1120;p22"/>
          <p:cNvGrpSpPr/>
          <p:nvPr/>
        </p:nvGrpSpPr>
        <p:grpSpPr>
          <a:xfrm>
            <a:off x="8757950" y="229650"/>
            <a:ext cx="175000" cy="175000"/>
            <a:chOff x="8792300" y="321275"/>
            <a:chExt cx="175000" cy="175000"/>
          </a:xfrm>
        </p:grpSpPr>
        <p:sp>
          <p:nvSpPr>
            <p:cNvPr id="1121" name="Google Shape;1121;p22"/>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22"/>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22"/>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22"/>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5" name="Google Shape;1125;p22"/>
          <p:cNvGrpSpPr/>
          <p:nvPr/>
        </p:nvGrpSpPr>
        <p:grpSpPr>
          <a:xfrm>
            <a:off x="8490050" y="170875"/>
            <a:ext cx="175013" cy="27000"/>
            <a:chOff x="5662375" y="212375"/>
            <a:chExt cx="175013" cy="27000"/>
          </a:xfrm>
        </p:grpSpPr>
        <p:sp>
          <p:nvSpPr>
            <p:cNvPr id="1126" name="Google Shape;1126;p22"/>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22"/>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22"/>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9" name="Google Shape;1129;p22"/>
          <p:cNvGrpSpPr/>
          <p:nvPr/>
        </p:nvGrpSpPr>
        <p:grpSpPr>
          <a:xfrm>
            <a:off x="7916350" y="1124600"/>
            <a:ext cx="175013" cy="27000"/>
            <a:chOff x="5662375" y="212375"/>
            <a:chExt cx="175013" cy="27000"/>
          </a:xfrm>
        </p:grpSpPr>
        <p:sp>
          <p:nvSpPr>
            <p:cNvPr id="1130" name="Google Shape;1130;p22"/>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22"/>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22"/>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33" name="Google Shape;1133;p22"/>
          <p:cNvSpPr txBox="1">
            <a:spLocks noGrp="1"/>
          </p:cNvSpPr>
          <p:nvPr>
            <p:ph type="subTitle" idx="1"/>
          </p:nvPr>
        </p:nvSpPr>
        <p:spPr>
          <a:xfrm>
            <a:off x="5641848" y="2743200"/>
            <a:ext cx="1865400" cy="40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1134" name="Google Shape;1134;p22"/>
          <p:cNvSpPr txBox="1">
            <a:spLocks noGrp="1"/>
          </p:cNvSpPr>
          <p:nvPr>
            <p:ph type="subTitle" idx="2"/>
          </p:nvPr>
        </p:nvSpPr>
        <p:spPr>
          <a:xfrm>
            <a:off x="3639312" y="1636776"/>
            <a:ext cx="1865400" cy="40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1135" name="Google Shape;1135;p22"/>
          <p:cNvSpPr txBox="1">
            <a:spLocks noGrp="1"/>
          </p:cNvSpPr>
          <p:nvPr>
            <p:ph type="subTitle" idx="3"/>
          </p:nvPr>
        </p:nvSpPr>
        <p:spPr>
          <a:xfrm>
            <a:off x="1636776" y="2249424"/>
            <a:ext cx="1865400" cy="40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1136" name="Google Shape;1136;p22"/>
          <p:cNvSpPr txBox="1">
            <a:spLocks noGrp="1"/>
          </p:cNvSpPr>
          <p:nvPr>
            <p:ph type="subTitle" idx="4"/>
          </p:nvPr>
        </p:nvSpPr>
        <p:spPr>
          <a:xfrm>
            <a:off x="5641848" y="3081528"/>
            <a:ext cx="1865400" cy="612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
        <p:nvSpPr>
          <p:cNvPr id="1137" name="Google Shape;1137;p22"/>
          <p:cNvSpPr txBox="1">
            <a:spLocks noGrp="1"/>
          </p:cNvSpPr>
          <p:nvPr>
            <p:ph type="subTitle" idx="5"/>
          </p:nvPr>
        </p:nvSpPr>
        <p:spPr>
          <a:xfrm>
            <a:off x="3639312" y="1975104"/>
            <a:ext cx="1865400" cy="612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
        <p:nvSpPr>
          <p:cNvPr id="1138" name="Google Shape;1138;p22"/>
          <p:cNvSpPr txBox="1">
            <a:spLocks noGrp="1"/>
          </p:cNvSpPr>
          <p:nvPr>
            <p:ph type="subTitle" idx="6"/>
          </p:nvPr>
        </p:nvSpPr>
        <p:spPr>
          <a:xfrm>
            <a:off x="1636776" y="2596896"/>
            <a:ext cx="1865400" cy="612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1">
  <p:cSld name="CUSTOM_18">
    <p:spTree>
      <p:nvGrpSpPr>
        <p:cNvPr id="1" name="Shape 1326"/>
        <p:cNvGrpSpPr/>
        <p:nvPr/>
      </p:nvGrpSpPr>
      <p:grpSpPr>
        <a:xfrm>
          <a:off x="0" y="0"/>
          <a:ext cx="0" cy="0"/>
          <a:chOff x="0" y="0"/>
          <a:chExt cx="0" cy="0"/>
        </a:xfrm>
      </p:grpSpPr>
      <p:cxnSp>
        <p:nvCxnSpPr>
          <p:cNvPr id="1327" name="Google Shape;1327;p27"/>
          <p:cNvCxnSpPr/>
          <p:nvPr/>
        </p:nvCxnSpPr>
        <p:spPr>
          <a:xfrm rot="5400000">
            <a:off x="7269708" y="3324550"/>
            <a:ext cx="1133100" cy="306300"/>
          </a:xfrm>
          <a:prstGeom prst="straightConnector1">
            <a:avLst/>
          </a:prstGeom>
          <a:noFill/>
          <a:ln w="9525" cap="flat" cmpd="sng">
            <a:solidFill>
              <a:srgbClr val="1A2E35"/>
            </a:solidFill>
            <a:prstDash val="solid"/>
            <a:round/>
            <a:headEnd type="none" w="med" len="med"/>
            <a:tailEnd type="none" w="med" len="med"/>
          </a:ln>
        </p:spPr>
      </p:cxnSp>
      <p:cxnSp>
        <p:nvCxnSpPr>
          <p:cNvPr id="1328" name="Google Shape;1328;p27"/>
          <p:cNvCxnSpPr/>
          <p:nvPr/>
        </p:nvCxnSpPr>
        <p:spPr>
          <a:xfrm rot="-5400000" flipH="1">
            <a:off x="7181408" y="2082400"/>
            <a:ext cx="1342200" cy="315300"/>
          </a:xfrm>
          <a:prstGeom prst="straightConnector1">
            <a:avLst/>
          </a:prstGeom>
          <a:noFill/>
          <a:ln w="9525" cap="flat" cmpd="sng">
            <a:solidFill>
              <a:srgbClr val="1A2E35"/>
            </a:solidFill>
            <a:prstDash val="solid"/>
            <a:round/>
            <a:headEnd type="none" w="med" len="med"/>
            <a:tailEnd type="none" w="med" len="med"/>
          </a:ln>
        </p:spPr>
      </p:cxnSp>
      <p:cxnSp>
        <p:nvCxnSpPr>
          <p:cNvPr id="1329" name="Google Shape;1329;p27"/>
          <p:cNvCxnSpPr/>
          <p:nvPr/>
        </p:nvCxnSpPr>
        <p:spPr>
          <a:xfrm rot="5400000">
            <a:off x="7232433" y="736375"/>
            <a:ext cx="1332000" cy="392100"/>
          </a:xfrm>
          <a:prstGeom prst="straightConnector1">
            <a:avLst/>
          </a:prstGeom>
          <a:noFill/>
          <a:ln w="9525" cap="flat" cmpd="sng">
            <a:solidFill>
              <a:srgbClr val="1A2E35"/>
            </a:solidFill>
            <a:prstDash val="solid"/>
            <a:round/>
            <a:headEnd type="none" w="med" len="med"/>
            <a:tailEnd type="none" w="med" len="med"/>
          </a:ln>
        </p:spPr>
      </p:cxnSp>
      <p:cxnSp>
        <p:nvCxnSpPr>
          <p:cNvPr id="1330" name="Google Shape;1330;p27"/>
          <p:cNvCxnSpPr/>
          <p:nvPr/>
        </p:nvCxnSpPr>
        <p:spPr>
          <a:xfrm rot="5400000">
            <a:off x="8168433" y="-66600"/>
            <a:ext cx="273900" cy="407100"/>
          </a:xfrm>
          <a:prstGeom prst="straightConnector1">
            <a:avLst/>
          </a:prstGeom>
          <a:noFill/>
          <a:ln w="9525" cap="flat" cmpd="sng">
            <a:solidFill>
              <a:srgbClr val="1A2E35"/>
            </a:solidFill>
            <a:prstDash val="solid"/>
            <a:round/>
            <a:headEnd type="none" w="med" len="med"/>
            <a:tailEnd type="none" w="med" len="med"/>
          </a:ln>
        </p:spPr>
      </p:cxnSp>
      <p:grpSp>
        <p:nvGrpSpPr>
          <p:cNvPr id="1331" name="Google Shape;1331;p27"/>
          <p:cNvGrpSpPr/>
          <p:nvPr/>
        </p:nvGrpSpPr>
        <p:grpSpPr>
          <a:xfrm rot="5400000" flipH="1">
            <a:off x="7407333" y="1284925"/>
            <a:ext cx="581800" cy="582350"/>
            <a:chOff x="8064275" y="887850"/>
            <a:chExt cx="581800" cy="582350"/>
          </a:xfrm>
        </p:grpSpPr>
        <p:sp>
          <p:nvSpPr>
            <p:cNvPr id="1332" name="Google Shape;1332;p27"/>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27"/>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27"/>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27"/>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27"/>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27"/>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8" name="Google Shape;1338;p27"/>
          <p:cNvGrpSpPr/>
          <p:nvPr/>
        </p:nvGrpSpPr>
        <p:grpSpPr>
          <a:xfrm rot="5400000" flipH="1">
            <a:off x="7869720" y="2754200"/>
            <a:ext cx="292025" cy="292575"/>
            <a:chOff x="7353050" y="316275"/>
            <a:chExt cx="292025" cy="292575"/>
          </a:xfrm>
        </p:grpSpPr>
        <p:sp>
          <p:nvSpPr>
            <p:cNvPr id="1339" name="Google Shape;1339;p27"/>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27"/>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27"/>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27"/>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3" name="Google Shape;1343;p27"/>
          <p:cNvGrpSpPr/>
          <p:nvPr/>
        </p:nvGrpSpPr>
        <p:grpSpPr>
          <a:xfrm rot="5400000" flipH="1">
            <a:off x="8012458" y="178175"/>
            <a:ext cx="175000" cy="175000"/>
            <a:chOff x="8792300" y="321275"/>
            <a:chExt cx="175000" cy="175000"/>
          </a:xfrm>
        </p:grpSpPr>
        <p:sp>
          <p:nvSpPr>
            <p:cNvPr id="1344" name="Google Shape;1344;p27"/>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27"/>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27"/>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27"/>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8" name="Google Shape;1348;p27"/>
          <p:cNvGrpSpPr/>
          <p:nvPr/>
        </p:nvGrpSpPr>
        <p:grpSpPr>
          <a:xfrm rot="5400000">
            <a:off x="7551683" y="3879926"/>
            <a:ext cx="293111" cy="293388"/>
            <a:chOff x="3164039" y="430875"/>
            <a:chExt cx="293111" cy="293388"/>
          </a:xfrm>
        </p:grpSpPr>
        <p:sp>
          <p:nvSpPr>
            <p:cNvPr id="1349" name="Google Shape;1349;p27"/>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27"/>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27"/>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27"/>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27"/>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27"/>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5" name="Google Shape;1355;p27"/>
          <p:cNvGrpSpPr/>
          <p:nvPr/>
        </p:nvGrpSpPr>
        <p:grpSpPr>
          <a:xfrm rot="5400000" flipH="1">
            <a:off x="8259052" y="323144"/>
            <a:ext cx="175013" cy="27000"/>
            <a:chOff x="5662375" y="212375"/>
            <a:chExt cx="175013" cy="27000"/>
          </a:xfrm>
        </p:grpSpPr>
        <p:sp>
          <p:nvSpPr>
            <p:cNvPr id="1356" name="Google Shape;1356;p27"/>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27"/>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27"/>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359" name="Google Shape;1359;p27"/>
          <p:cNvCxnSpPr/>
          <p:nvPr/>
        </p:nvCxnSpPr>
        <p:spPr>
          <a:xfrm rot="5400000" flipH="1">
            <a:off x="740850" y="2598325"/>
            <a:ext cx="1672500" cy="126000"/>
          </a:xfrm>
          <a:prstGeom prst="straightConnector1">
            <a:avLst/>
          </a:prstGeom>
          <a:noFill/>
          <a:ln w="9525" cap="flat" cmpd="sng">
            <a:solidFill>
              <a:srgbClr val="1A2E35"/>
            </a:solidFill>
            <a:prstDash val="solid"/>
            <a:round/>
            <a:headEnd type="none" w="med" len="med"/>
            <a:tailEnd type="none" w="med" len="med"/>
          </a:ln>
        </p:spPr>
      </p:cxnSp>
      <p:cxnSp>
        <p:nvCxnSpPr>
          <p:cNvPr id="1360" name="Google Shape;1360;p27"/>
          <p:cNvCxnSpPr/>
          <p:nvPr/>
        </p:nvCxnSpPr>
        <p:spPr>
          <a:xfrm rot="-5400000">
            <a:off x="847100" y="3554000"/>
            <a:ext cx="829500" cy="743400"/>
          </a:xfrm>
          <a:prstGeom prst="straightConnector1">
            <a:avLst/>
          </a:prstGeom>
          <a:noFill/>
          <a:ln w="9525" cap="flat" cmpd="sng">
            <a:solidFill>
              <a:srgbClr val="1A2E35"/>
            </a:solidFill>
            <a:prstDash val="solid"/>
            <a:round/>
            <a:headEnd type="none" w="med" len="med"/>
            <a:tailEnd type="none" w="med" len="med"/>
          </a:ln>
        </p:spPr>
      </p:cxnSp>
      <p:cxnSp>
        <p:nvCxnSpPr>
          <p:cNvPr id="1361" name="Google Shape;1361;p27"/>
          <p:cNvCxnSpPr/>
          <p:nvPr/>
        </p:nvCxnSpPr>
        <p:spPr>
          <a:xfrm rot="5400000" flipH="1">
            <a:off x="1105775" y="4151250"/>
            <a:ext cx="796500" cy="1188000"/>
          </a:xfrm>
          <a:prstGeom prst="straightConnector1">
            <a:avLst/>
          </a:prstGeom>
          <a:noFill/>
          <a:ln w="9525" cap="flat" cmpd="sng">
            <a:solidFill>
              <a:srgbClr val="1A2E35"/>
            </a:solidFill>
            <a:prstDash val="solid"/>
            <a:round/>
            <a:headEnd type="none" w="med" len="med"/>
            <a:tailEnd type="none" w="med" len="med"/>
          </a:ln>
        </p:spPr>
      </p:cxnSp>
      <p:grpSp>
        <p:nvGrpSpPr>
          <p:cNvPr id="1362" name="Google Shape;1362;p27"/>
          <p:cNvGrpSpPr/>
          <p:nvPr/>
        </p:nvGrpSpPr>
        <p:grpSpPr>
          <a:xfrm rot="5400000">
            <a:off x="621475" y="4062025"/>
            <a:ext cx="581800" cy="582350"/>
            <a:chOff x="8064275" y="887850"/>
            <a:chExt cx="581800" cy="582350"/>
          </a:xfrm>
        </p:grpSpPr>
        <p:sp>
          <p:nvSpPr>
            <p:cNvPr id="1363" name="Google Shape;1363;p27"/>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27"/>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27"/>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27"/>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27"/>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27"/>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9" name="Google Shape;1369;p27"/>
          <p:cNvGrpSpPr/>
          <p:nvPr/>
        </p:nvGrpSpPr>
        <p:grpSpPr>
          <a:xfrm rot="5400000">
            <a:off x="1482825" y="3350800"/>
            <a:ext cx="292025" cy="292575"/>
            <a:chOff x="7353050" y="316275"/>
            <a:chExt cx="292025" cy="292575"/>
          </a:xfrm>
        </p:grpSpPr>
        <p:sp>
          <p:nvSpPr>
            <p:cNvPr id="1370" name="Google Shape;1370;p27"/>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27"/>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27"/>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27"/>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4" name="Google Shape;1374;p27"/>
          <p:cNvGrpSpPr/>
          <p:nvPr/>
        </p:nvGrpSpPr>
        <p:grpSpPr>
          <a:xfrm rot="5400000">
            <a:off x="1595125" y="4790325"/>
            <a:ext cx="175000" cy="175000"/>
            <a:chOff x="8792300" y="321275"/>
            <a:chExt cx="175000" cy="175000"/>
          </a:xfrm>
        </p:grpSpPr>
        <p:sp>
          <p:nvSpPr>
            <p:cNvPr id="1375" name="Google Shape;1375;p27"/>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27"/>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27"/>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27"/>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79" name="Google Shape;1379;p27"/>
          <p:cNvSpPr/>
          <p:nvPr/>
        </p:nvSpPr>
        <p:spPr>
          <a:xfrm rot="5400000">
            <a:off x="1377117" y="1688743"/>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27"/>
          <p:cNvSpPr/>
          <p:nvPr/>
        </p:nvSpPr>
        <p:spPr>
          <a:xfrm rot="5400000">
            <a:off x="1374876" y="1686211"/>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27"/>
          <p:cNvSpPr/>
          <p:nvPr/>
        </p:nvSpPr>
        <p:spPr>
          <a:xfrm rot="5400000">
            <a:off x="1413610" y="172523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27"/>
          <p:cNvSpPr/>
          <p:nvPr/>
        </p:nvSpPr>
        <p:spPr>
          <a:xfrm rot="5400000">
            <a:off x="1411362" y="1722714"/>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27"/>
          <p:cNvSpPr/>
          <p:nvPr/>
        </p:nvSpPr>
        <p:spPr>
          <a:xfrm rot="5400000">
            <a:off x="1453339" y="1764682"/>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27"/>
          <p:cNvSpPr/>
          <p:nvPr/>
        </p:nvSpPr>
        <p:spPr>
          <a:xfrm rot="5400000">
            <a:off x="1450946" y="1762579"/>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85" name="Google Shape;1385;p27"/>
          <p:cNvGrpSpPr/>
          <p:nvPr/>
        </p:nvGrpSpPr>
        <p:grpSpPr>
          <a:xfrm rot="5400000">
            <a:off x="1701119" y="1515381"/>
            <a:ext cx="175013" cy="27000"/>
            <a:chOff x="5662375" y="212375"/>
            <a:chExt cx="175013" cy="27000"/>
          </a:xfrm>
        </p:grpSpPr>
        <p:sp>
          <p:nvSpPr>
            <p:cNvPr id="1386" name="Google Shape;1386;p27"/>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27"/>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27"/>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9" name="Google Shape;1389;p27"/>
          <p:cNvGrpSpPr/>
          <p:nvPr/>
        </p:nvGrpSpPr>
        <p:grpSpPr>
          <a:xfrm rot="5400000">
            <a:off x="1819519" y="4562081"/>
            <a:ext cx="175013" cy="27000"/>
            <a:chOff x="5662375" y="212375"/>
            <a:chExt cx="175013" cy="27000"/>
          </a:xfrm>
        </p:grpSpPr>
        <p:sp>
          <p:nvSpPr>
            <p:cNvPr id="1390" name="Google Shape;1390;p27"/>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27"/>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27"/>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3" name="Google Shape;1393;p27"/>
          <p:cNvGrpSpPr/>
          <p:nvPr/>
        </p:nvGrpSpPr>
        <p:grpSpPr>
          <a:xfrm rot="5400000">
            <a:off x="408594" y="4140781"/>
            <a:ext cx="175013" cy="27000"/>
            <a:chOff x="5662375" y="212375"/>
            <a:chExt cx="175013" cy="27000"/>
          </a:xfrm>
        </p:grpSpPr>
        <p:sp>
          <p:nvSpPr>
            <p:cNvPr id="1394" name="Google Shape;1394;p27"/>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27"/>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27"/>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2">
  <p:cSld name="CUSTOM_19">
    <p:spTree>
      <p:nvGrpSpPr>
        <p:cNvPr id="1" name="Shape 1397"/>
        <p:cNvGrpSpPr/>
        <p:nvPr/>
      </p:nvGrpSpPr>
      <p:grpSpPr>
        <a:xfrm>
          <a:off x="0" y="0"/>
          <a:ext cx="0" cy="0"/>
          <a:chOff x="0" y="0"/>
          <a:chExt cx="0" cy="0"/>
        </a:xfrm>
      </p:grpSpPr>
      <p:grpSp>
        <p:nvGrpSpPr>
          <p:cNvPr id="1398" name="Google Shape;1398;p28"/>
          <p:cNvGrpSpPr/>
          <p:nvPr/>
        </p:nvGrpSpPr>
        <p:grpSpPr>
          <a:xfrm>
            <a:off x="261711" y="-1158"/>
            <a:ext cx="8550326" cy="3981600"/>
            <a:chOff x="261711" y="-1158"/>
            <a:chExt cx="8550326" cy="3981600"/>
          </a:xfrm>
        </p:grpSpPr>
        <p:cxnSp>
          <p:nvCxnSpPr>
            <p:cNvPr id="1399" name="Google Shape;1399;p28"/>
            <p:cNvCxnSpPr/>
            <p:nvPr/>
          </p:nvCxnSpPr>
          <p:spPr>
            <a:xfrm>
              <a:off x="515925" y="-1158"/>
              <a:ext cx="0" cy="3981600"/>
            </a:xfrm>
            <a:prstGeom prst="straightConnector1">
              <a:avLst/>
            </a:prstGeom>
            <a:noFill/>
            <a:ln w="9525" cap="flat" cmpd="sng">
              <a:solidFill>
                <a:srgbClr val="595959"/>
              </a:solidFill>
              <a:prstDash val="solid"/>
              <a:round/>
              <a:headEnd type="none" w="med" len="med"/>
              <a:tailEnd type="none" w="med" len="med"/>
            </a:ln>
          </p:spPr>
        </p:cxnSp>
        <p:cxnSp>
          <p:nvCxnSpPr>
            <p:cNvPr id="1400" name="Google Shape;1400;p28"/>
            <p:cNvCxnSpPr/>
            <p:nvPr/>
          </p:nvCxnSpPr>
          <p:spPr>
            <a:xfrm>
              <a:off x="8666025" y="-1158"/>
              <a:ext cx="0" cy="1902000"/>
            </a:xfrm>
            <a:prstGeom prst="straightConnector1">
              <a:avLst/>
            </a:prstGeom>
            <a:noFill/>
            <a:ln w="9525" cap="flat" cmpd="sng">
              <a:solidFill>
                <a:srgbClr val="595959"/>
              </a:solidFill>
              <a:prstDash val="solid"/>
              <a:round/>
              <a:headEnd type="none" w="med" len="med"/>
              <a:tailEnd type="none" w="med" len="med"/>
            </a:ln>
          </p:spPr>
        </p:cxnSp>
        <p:grpSp>
          <p:nvGrpSpPr>
            <p:cNvPr id="1401" name="Google Shape;1401;p28"/>
            <p:cNvGrpSpPr/>
            <p:nvPr/>
          </p:nvGrpSpPr>
          <p:grpSpPr>
            <a:xfrm rot="10800000">
              <a:off x="343275" y="3300779"/>
              <a:ext cx="344736" cy="345385"/>
              <a:chOff x="7353050" y="316275"/>
              <a:chExt cx="292025" cy="292575"/>
            </a:xfrm>
          </p:grpSpPr>
          <p:sp>
            <p:nvSpPr>
              <p:cNvPr id="1402" name="Google Shape;1402;p28"/>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28"/>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28"/>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28"/>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6" name="Google Shape;1406;p28"/>
            <p:cNvGrpSpPr/>
            <p:nvPr/>
          </p:nvGrpSpPr>
          <p:grpSpPr>
            <a:xfrm rot="10800000">
              <a:off x="8520013" y="714742"/>
              <a:ext cx="292025" cy="292575"/>
              <a:chOff x="7353050" y="316275"/>
              <a:chExt cx="292025" cy="292575"/>
            </a:xfrm>
          </p:grpSpPr>
          <p:sp>
            <p:nvSpPr>
              <p:cNvPr id="1407" name="Google Shape;1407;p28"/>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28"/>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28"/>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28"/>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1" name="Google Shape;1411;p28"/>
            <p:cNvGrpSpPr/>
            <p:nvPr/>
          </p:nvGrpSpPr>
          <p:grpSpPr>
            <a:xfrm rot="10800000">
              <a:off x="261711" y="465077"/>
              <a:ext cx="507562" cy="507984"/>
              <a:chOff x="8064275" y="887850"/>
              <a:chExt cx="581800" cy="582350"/>
            </a:xfrm>
          </p:grpSpPr>
          <p:sp>
            <p:nvSpPr>
              <p:cNvPr id="1412" name="Google Shape;1412;p28"/>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28"/>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28"/>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28"/>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28"/>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28"/>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3">
  <p:cSld name="CUSTOM_20">
    <p:spTree>
      <p:nvGrpSpPr>
        <p:cNvPr id="1" name="Shape 1418"/>
        <p:cNvGrpSpPr/>
        <p:nvPr/>
      </p:nvGrpSpPr>
      <p:grpSpPr>
        <a:xfrm>
          <a:off x="0" y="0"/>
          <a:ext cx="0" cy="0"/>
          <a:chOff x="0" y="0"/>
          <a:chExt cx="0" cy="0"/>
        </a:xfrm>
      </p:grpSpPr>
      <p:grpSp>
        <p:nvGrpSpPr>
          <p:cNvPr id="1419" name="Google Shape;1419;p29"/>
          <p:cNvGrpSpPr/>
          <p:nvPr/>
        </p:nvGrpSpPr>
        <p:grpSpPr>
          <a:xfrm>
            <a:off x="432850" y="0"/>
            <a:ext cx="8278300" cy="5165700"/>
            <a:chOff x="432850" y="0"/>
            <a:chExt cx="8278300" cy="5165700"/>
          </a:xfrm>
        </p:grpSpPr>
        <p:cxnSp>
          <p:nvCxnSpPr>
            <p:cNvPr id="1420" name="Google Shape;1420;p29"/>
            <p:cNvCxnSpPr/>
            <p:nvPr/>
          </p:nvCxnSpPr>
          <p:spPr>
            <a:xfrm rot="10800000">
              <a:off x="8420275" y="2664300"/>
              <a:ext cx="0" cy="2501400"/>
            </a:xfrm>
            <a:prstGeom prst="straightConnector1">
              <a:avLst/>
            </a:prstGeom>
            <a:noFill/>
            <a:ln w="9525" cap="flat" cmpd="sng">
              <a:solidFill>
                <a:srgbClr val="595959"/>
              </a:solidFill>
              <a:prstDash val="solid"/>
              <a:round/>
              <a:headEnd type="none" w="med" len="med"/>
              <a:tailEnd type="none" w="med" len="med"/>
            </a:ln>
          </p:spPr>
        </p:cxnSp>
        <p:grpSp>
          <p:nvGrpSpPr>
            <p:cNvPr id="1421" name="Google Shape;1421;p29"/>
            <p:cNvGrpSpPr/>
            <p:nvPr/>
          </p:nvGrpSpPr>
          <p:grpSpPr>
            <a:xfrm>
              <a:off x="8129350" y="4292175"/>
              <a:ext cx="581800" cy="582350"/>
              <a:chOff x="8064275" y="887850"/>
              <a:chExt cx="581800" cy="582350"/>
            </a:xfrm>
          </p:grpSpPr>
          <p:sp>
            <p:nvSpPr>
              <p:cNvPr id="1422" name="Google Shape;1422;p29"/>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29"/>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29"/>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29"/>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29"/>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29"/>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8" name="Google Shape;1428;p29"/>
            <p:cNvGrpSpPr/>
            <p:nvPr/>
          </p:nvGrpSpPr>
          <p:grpSpPr>
            <a:xfrm>
              <a:off x="8274238" y="3720600"/>
              <a:ext cx="292025" cy="292575"/>
              <a:chOff x="7353050" y="316275"/>
              <a:chExt cx="292025" cy="292575"/>
            </a:xfrm>
          </p:grpSpPr>
          <p:sp>
            <p:nvSpPr>
              <p:cNvPr id="1429" name="Google Shape;1429;p29"/>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29"/>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29"/>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29"/>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3" name="Google Shape;1433;p29"/>
            <p:cNvGrpSpPr/>
            <p:nvPr/>
          </p:nvGrpSpPr>
          <p:grpSpPr>
            <a:xfrm>
              <a:off x="8332763" y="3212475"/>
              <a:ext cx="175000" cy="175000"/>
              <a:chOff x="8792300" y="321275"/>
              <a:chExt cx="175000" cy="175000"/>
            </a:xfrm>
          </p:grpSpPr>
          <p:sp>
            <p:nvSpPr>
              <p:cNvPr id="1434" name="Google Shape;1434;p29"/>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29"/>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29"/>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29"/>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438" name="Google Shape;1438;p29"/>
            <p:cNvCxnSpPr/>
            <p:nvPr/>
          </p:nvCxnSpPr>
          <p:spPr>
            <a:xfrm>
              <a:off x="723725" y="613"/>
              <a:ext cx="0" cy="2501400"/>
            </a:xfrm>
            <a:prstGeom prst="straightConnector1">
              <a:avLst/>
            </a:prstGeom>
            <a:noFill/>
            <a:ln w="9525" cap="flat" cmpd="sng">
              <a:solidFill>
                <a:srgbClr val="595959"/>
              </a:solidFill>
              <a:prstDash val="solid"/>
              <a:round/>
              <a:headEnd type="none" w="med" len="med"/>
              <a:tailEnd type="none" w="med" len="med"/>
            </a:ln>
          </p:spPr>
        </p:cxnSp>
        <p:grpSp>
          <p:nvGrpSpPr>
            <p:cNvPr id="1439" name="Google Shape;1439;p29"/>
            <p:cNvGrpSpPr/>
            <p:nvPr/>
          </p:nvGrpSpPr>
          <p:grpSpPr>
            <a:xfrm rot="10800000">
              <a:off x="432850" y="291788"/>
              <a:ext cx="581800" cy="582350"/>
              <a:chOff x="8064275" y="887850"/>
              <a:chExt cx="581800" cy="582350"/>
            </a:xfrm>
          </p:grpSpPr>
          <p:sp>
            <p:nvSpPr>
              <p:cNvPr id="1440" name="Google Shape;1440;p29"/>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29"/>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29"/>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29"/>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29"/>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29"/>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6" name="Google Shape;1446;p29"/>
            <p:cNvGrpSpPr/>
            <p:nvPr/>
          </p:nvGrpSpPr>
          <p:grpSpPr>
            <a:xfrm rot="10800000">
              <a:off x="577738" y="1153138"/>
              <a:ext cx="292025" cy="292575"/>
              <a:chOff x="7353050" y="316275"/>
              <a:chExt cx="292025" cy="292575"/>
            </a:xfrm>
          </p:grpSpPr>
          <p:sp>
            <p:nvSpPr>
              <p:cNvPr id="1447" name="Google Shape;1447;p29"/>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29"/>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29"/>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29"/>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1" name="Google Shape;1451;p29"/>
            <p:cNvGrpSpPr/>
            <p:nvPr/>
          </p:nvGrpSpPr>
          <p:grpSpPr>
            <a:xfrm rot="10800000">
              <a:off x="636238" y="1778838"/>
              <a:ext cx="175000" cy="175000"/>
              <a:chOff x="8792300" y="321275"/>
              <a:chExt cx="175000" cy="175000"/>
            </a:xfrm>
          </p:grpSpPr>
          <p:sp>
            <p:nvSpPr>
              <p:cNvPr id="1452" name="Google Shape;1452;p29"/>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29"/>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29"/>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29"/>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6" name="Google Shape;1456;p29"/>
            <p:cNvGrpSpPr/>
            <p:nvPr/>
          </p:nvGrpSpPr>
          <p:grpSpPr>
            <a:xfrm>
              <a:off x="432850" y="2003163"/>
              <a:ext cx="175013" cy="27000"/>
              <a:chOff x="5662375" y="212375"/>
              <a:chExt cx="175013" cy="27000"/>
            </a:xfrm>
          </p:grpSpPr>
          <p:sp>
            <p:nvSpPr>
              <p:cNvPr id="1457" name="Google Shape;1457;p29"/>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29"/>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29"/>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0" name="Google Shape;1460;p29"/>
            <p:cNvGrpSpPr/>
            <p:nvPr/>
          </p:nvGrpSpPr>
          <p:grpSpPr>
            <a:xfrm>
              <a:off x="788100" y="208488"/>
              <a:ext cx="175013" cy="27000"/>
              <a:chOff x="5662375" y="212375"/>
              <a:chExt cx="175013" cy="27000"/>
            </a:xfrm>
          </p:grpSpPr>
          <p:sp>
            <p:nvSpPr>
              <p:cNvPr id="1461" name="Google Shape;1461;p29"/>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29"/>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29"/>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4" name="Google Shape;1464;p29"/>
            <p:cNvGrpSpPr/>
            <p:nvPr/>
          </p:nvGrpSpPr>
          <p:grpSpPr>
            <a:xfrm>
              <a:off x="8129350" y="4988725"/>
              <a:ext cx="175013" cy="27000"/>
              <a:chOff x="5662375" y="212375"/>
              <a:chExt cx="175013" cy="27000"/>
            </a:xfrm>
          </p:grpSpPr>
          <p:sp>
            <p:nvSpPr>
              <p:cNvPr id="1465" name="Google Shape;1465;p29"/>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29"/>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29"/>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8" name="Google Shape;1468;p29"/>
            <p:cNvGrpSpPr/>
            <p:nvPr/>
          </p:nvGrpSpPr>
          <p:grpSpPr>
            <a:xfrm>
              <a:off x="8497550" y="3429425"/>
              <a:ext cx="175013" cy="27000"/>
              <a:chOff x="5662375" y="212375"/>
              <a:chExt cx="175013" cy="27000"/>
            </a:xfrm>
          </p:grpSpPr>
          <p:sp>
            <p:nvSpPr>
              <p:cNvPr id="1469" name="Google Shape;1469;p29"/>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29"/>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29"/>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472" name="Google Shape;1472;p29"/>
            <p:cNvCxnSpPr/>
            <p:nvPr/>
          </p:nvCxnSpPr>
          <p:spPr>
            <a:xfrm>
              <a:off x="8407225" y="0"/>
              <a:ext cx="0" cy="2160900"/>
            </a:xfrm>
            <a:prstGeom prst="straightConnector1">
              <a:avLst/>
            </a:prstGeom>
            <a:noFill/>
            <a:ln w="9525" cap="flat" cmpd="sng">
              <a:solidFill>
                <a:srgbClr val="595959"/>
              </a:solidFill>
              <a:prstDash val="solid"/>
              <a:round/>
              <a:headEnd type="none" w="med" len="med"/>
              <a:tailEnd type="none" w="med" len="med"/>
            </a:ln>
          </p:spPr>
        </p:cxnSp>
        <p:cxnSp>
          <p:nvCxnSpPr>
            <p:cNvPr id="1473" name="Google Shape;1473;p29"/>
            <p:cNvCxnSpPr/>
            <p:nvPr/>
          </p:nvCxnSpPr>
          <p:spPr>
            <a:xfrm>
              <a:off x="718025" y="2985634"/>
              <a:ext cx="0" cy="2160900"/>
            </a:xfrm>
            <a:prstGeom prst="straightConnector1">
              <a:avLst/>
            </a:prstGeom>
            <a:noFill/>
            <a:ln w="9525" cap="flat" cmpd="sng">
              <a:solidFill>
                <a:srgbClr val="595959"/>
              </a:solidFill>
              <a:prstDash val="solid"/>
              <a:round/>
              <a:headEnd type="none" w="med" len="med"/>
              <a:tailEnd type="none" w="med" len="med"/>
            </a:ln>
          </p:spPr>
        </p:cxnSp>
        <p:sp>
          <p:nvSpPr>
            <p:cNvPr id="1474" name="Google Shape;1474;p29"/>
            <p:cNvSpPr/>
            <p:nvPr/>
          </p:nvSpPr>
          <p:spPr>
            <a:xfrm>
              <a:off x="671825" y="4587888"/>
              <a:ext cx="92400" cy="92400"/>
            </a:xfrm>
            <a:prstGeom prst="ellipse">
              <a:avLst/>
            </a:prstGeom>
            <a:solidFill>
              <a:srgbClr val="59595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29"/>
            <p:cNvSpPr/>
            <p:nvPr/>
          </p:nvSpPr>
          <p:spPr>
            <a:xfrm>
              <a:off x="671825" y="3940338"/>
              <a:ext cx="92400" cy="92400"/>
            </a:xfrm>
            <a:prstGeom prst="ellipse">
              <a:avLst/>
            </a:prstGeom>
            <a:solidFill>
              <a:srgbClr val="59595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29"/>
            <p:cNvSpPr/>
            <p:nvPr/>
          </p:nvSpPr>
          <p:spPr>
            <a:xfrm>
              <a:off x="8361025" y="1453500"/>
              <a:ext cx="92400" cy="92400"/>
            </a:xfrm>
            <a:prstGeom prst="ellipse">
              <a:avLst/>
            </a:prstGeom>
            <a:solidFill>
              <a:srgbClr val="59595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29"/>
            <p:cNvSpPr/>
            <p:nvPr/>
          </p:nvSpPr>
          <p:spPr>
            <a:xfrm>
              <a:off x="8361025" y="234875"/>
              <a:ext cx="92400" cy="92400"/>
            </a:xfrm>
            <a:prstGeom prst="ellipse">
              <a:avLst/>
            </a:prstGeom>
            <a:solidFill>
              <a:srgbClr val="59595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3"/>
        <p:cNvGrpSpPr/>
        <p:nvPr/>
      </p:nvGrpSpPr>
      <p:grpSpPr>
        <a:xfrm>
          <a:off x="0" y="0"/>
          <a:ext cx="0" cy="0"/>
          <a:chOff x="0" y="0"/>
          <a:chExt cx="0" cy="0"/>
        </a:xfrm>
      </p:grpSpPr>
      <p:grpSp>
        <p:nvGrpSpPr>
          <p:cNvPr id="44" name="Google Shape;44;p3"/>
          <p:cNvGrpSpPr/>
          <p:nvPr/>
        </p:nvGrpSpPr>
        <p:grpSpPr>
          <a:xfrm>
            <a:off x="2132649" y="713253"/>
            <a:ext cx="4878702" cy="3717004"/>
            <a:chOff x="399425" y="238125"/>
            <a:chExt cx="6810025" cy="5187000"/>
          </a:xfrm>
        </p:grpSpPr>
        <p:sp>
          <p:nvSpPr>
            <p:cNvPr id="45" name="Google Shape;45;p3"/>
            <p:cNvSpPr/>
            <p:nvPr/>
          </p:nvSpPr>
          <p:spPr>
            <a:xfrm>
              <a:off x="399425" y="238325"/>
              <a:ext cx="6810025" cy="5186100"/>
            </a:xfrm>
            <a:custGeom>
              <a:avLst/>
              <a:gdLst/>
              <a:ahLst/>
              <a:cxnLst/>
              <a:rect l="l" t="t" r="r" b="b"/>
              <a:pathLst>
                <a:path w="272401" h="207444" extrusionOk="0">
                  <a:moveTo>
                    <a:pt x="143525" y="0"/>
                  </a:moveTo>
                  <a:cubicBezTo>
                    <a:pt x="130816" y="0"/>
                    <a:pt x="118065" y="708"/>
                    <a:pt x="105367" y="1397"/>
                  </a:cubicBezTo>
                  <a:cubicBezTo>
                    <a:pt x="85699" y="2506"/>
                    <a:pt x="65661" y="3689"/>
                    <a:pt x="47175" y="10640"/>
                  </a:cubicBezTo>
                  <a:cubicBezTo>
                    <a:pt x="28764" y="17590"/>
                    <a:pt x="11832" y="31343"/>
                    <a:pt x="5990" y="50198"/>
                  </a:cubicBezTo>
                  <a:cubicBezTo>
                    <a:pt x="1" y="69867"/>
                    <a:pt x="6877" y="90940"/>
                    <a:pt x="13680" y="110387"/>
                  </a:cubicBezTo>
                  <a:cubicBezTo>
                    <a:pt x="22479" y="135305"/>
                    <a:pt x="31870" y="161332"/>
                    <a:pt x="51390" y="179152"/>
                  </a:cubicBezTo>
                  <a:cubicBezTo>
                    <a:pt x="67098" y="193557"/>
                    <a:pt x="97572" y="207444"/>
                    <a:pt x="121591" y="207444"/>
                  </a:cubicBezTo>
                  <a:cubicBezTo>
                    <a:pt x="124820" y="207444"/>
                    <a:pt x="127933" y="207193"/>
                    <a:pt x="130877" y="206658"/>
                  </a:cubicBezTo>
                  <a:cubicBezTo>
                    <a:pt x="145739" y="204070"/>
                    <a:pt x="159714" y="191205"/>
                    <a:pt x="171840" y="182923"/>
                  </a:cubicBezTo>
                  <a:cubicBezTo>
                    <a:pt x="188625" y="171314"/>
                    <a:pt x="205484" y="159705"/>
                    <a:pt x="222268" y="148097"/>
                  </a:cubicBezTo>
                  <a:cubicBezTo>
                    <a:pt x="236909" y="138041"/>
                    <a:pt x="252067" y="127319"/>
                    <a:pt x="260348" y="111644"/>
                  </a:cubicBezTo>
                  <a:cubicBezTo>
                    <a:pt x="272400" y="88722"/>
                    <a:pt x="266411" y="59071"/>
                    <a:pt x="249996" y="39033"/>
                  </a:cubicBezTo>
                  <a:cubicBezTo>
                    <a:pt x="233507" y="18995"/>
                    <a:pt x="208367" y="7756"/>
                    <a:pt x="182858" y="3098"/>
                  </a:cubicBezTo>
                  <a:cubicBezTo>
                    <a:pt x="169864" y="762"/>
                    <a:pt x="156717" y="0"/>
                    <a:pt x="14352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3"/>
            <p:cNvSpPr/>
            <p:nvPr/>
          </p:nvSpPr>
          <p:spPr>
            <a:xfrm>
              <a:off x="491875" y="238125"/>
              <a:ext cx="6575225" cy="5187000"/>
            </a:xfrm>
            <a:custGeom>
              <a:avLst/>
              <a:gdLst/>
              <a:ahLst/>
              <a:cxnLst/>
              <a:rect l="l" t="t" r="r" b="b"/>
              <a:pathLst>
                <a:path w="263009" h="207480" extrusionOk="0">
                  <a:moveTo>
                    <a:pt x="139601" y="0"/>
                  </a:moveTo>
                  <a:cubicBezTo>
                    <a:pt x="126957" y="0"/>
                    <a:pt x="114313" y="739"/>
                    <a:pt x="101669" y="1405"/>
                  </a:cubicBezTo>
                  <a:cubicBezTo>
                    <a:pt x="82001" y="2514"/>
                    <a:pt x="61963" y="3697"/>
                    <a:pt x="43477" y="10648"/>
                  </a:cubicBezTo>
                  <a:cubicBezTo>
                    <a:pt x="25066" y="17598"/>
                    <a:pt x="8134" y="31351"/>
                    <a:pt x="2292" y="50206"/>
                  </a:cubicBezTo>
                  <a:cubicBezTo>
                    <a:pt x="665" y="55530"/>
                    <a:pt x="0" y="60928"/>
                    <a:pt x="0" y="66399"/>
                  </a:cubicBezTo>
                  <a:cubicBezTo>
                    <a:pt x="0" y="81114"/>
                    <a:pt x="5028" y="96198"/>
                    <a:pt x="9982" y="110395"/>
                  </a:cubicBezTo>
                  <a:cubicBezTo>
                    <a:pt x="18781" y="135313"/>
                    <a:pt x="28172" y="161340"/>
                    <a:pt x="47692" y="179160"/>
                  </a:cubicBezTo>
                  <a:cubicBezTo>
                    <a:pt x="63442" y="193579"/>
                    <a:pt x="93979" y="207480"/>
                    <a:pt x="118010" y="207480"/>
                  </a:cubicBezTo>
                  <a:cubicBezTo>
                    <a:pt x="121190" y="207480"/>
                    <a:pt x="124221" y="207258"/>
                    <a:pt x="127179" y="206666"/>
                  </a:cubicBezTo>
                  <a:cubicBezTo>
                    <a:pt x="142041" y="204078"/>
                    <a:pt x="156016" y="191213"/>
                    <a:pt x="168142" y="182931"/>
                  </a:cubicBezTo>
                  <a:cubicBezTo>
                    <a:pt x="184927" y="171322"/>
                    <a:pt x="201786" y="159713"/>
                    <a:pt x="218570" y="148105"/>
                  </a:cubicBezTo>
                  <a:cubicBezTo>
                    <a:pt x="233211" y="138049"/>
                    <a:pt x="248369" y="127327"/>
                    <a:pt x="256650" y="111652"/>
                  </a:cubicBezTo>
                  <a:cubicBezTo>
                    <a:pt x="261013" y="103370"/>
                    <a:pt x="263009" y="94127"/>
                    <a:pt x="263009" y="84885"/>
                  </a:cubicBezTo>
                  <a:cubicBezTo>
                    <a:pt x="263009" y="68544"/>
                    <a:pt x="256798" y="51833"/>
                    <a:pt x="246298" y="39041"/>
                  </a:cubicBezTo>
                  <a:cubicBezTo>
                    <a:pt x="229809" y="19003"/>
                    <a:pt x="204669" y="7764"/>
                    <a:pt x="179160" y="3106"/>
                  </a:cubicBezTo>
                  <a:cubicBezTo>
                    <a:pt x="166146" y="813"/>
                    <a:pt x="152910" y="0"/>
                    <a:pt x="13960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 name="Google Shape;47;p3"/>
          <p:cNvSpPr txBox="1">
            <a:spLocks noGrp="1"/>
          </p:cNvSpPr>
          <p:nvPr>
            <p:ph type="title"/>
          </p:nvPr>
        </p:nvSpPr>
        <p:spPr>
          <a:xfrm>
            <a:off x="2971800" y="2231136"/>
            <a:ext cx="3200400" cy="804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48" name="Google Shape;48;p3"/>
          <p:cNvSpPr txBox="1">
            <a:spLocks noGrp="1"/>
          </p:cNvSpPr>
          <p:nvPr>
            <p:ph type="title" idx="2" hasCustomPrompt="1"/>
          </p:nvPr>
        </p:nvSpPr>
        <p:spPr>
          <a:xfrm>
            <a:off x="2971800" y="1161288"/>
            <a:ext cx="2967600" cy="1069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9600"/>
              <a:buNone/>
              <a:defRPr sz="9600"/>
            </a:lvl1pPr>
            <a:lvl2pPr lvl="1" algn="ctr" rtl="0">
              <a:spcBef>
                <a:spcPts val="0"/>
              </a:spcBef>
              <a:spcAft>
                <a:spcPts val="0"/>
              </a:spcAft>
              <a:buSzPts val="9600"/>
              <a:buNone/>
              <a:defRPr sz="9600"/>
            </a:lvl2pPr>
            <a:lvl3pPr lvl="2" algn="ctr" rtl="0">
              <a:spcBef>
                <a:spcPts val="0"/>
              </a:spcBef>
              <a:spcAft>
                <a:spcPts val="0"/>
              </a:spcAft>
              <a:buSzPts val="9600"/>
              <a:buNone/>
              <a:defRPr sz="9600"/>
            </a:lvl3pPr>
            <a:lvl4pPr lvl="3" algn="ctr" rtl="0">
              <a:spcBef>
                <a:spcPts val="0"/>
              </a:spcBef>
              <a:spcAft>
                <a:spcPts val="0"/>
              </a:spcAft>
              <a:buSzPts val="9600"/>
              <a:buNone/>
              <a:defRPr sz="9600"/>
            </a:lvl4pPr>
            <a:lvl5pPr lvl="4" algn="ctr" rtl="0">
              <a:spcBef>
                <a:spcPts val="0"/>
              </a:spcBef>
              <a:spcAft>
                <a:spcPts val="0"/>
              </a:spcAft>
              <a:buSzPts val="9600"/>
              <a:buNone/>
              <a:defRPr sz="9600"/>
            </a:lvl5pPr>
            <a:lvl6pPr lvl="5" algn="ctr" rtl="0">
              <a:spcBef>
                <a:spcPts val="0"/>
              </a:spcBef>
              <a:spcAft>
                <a:spcPts val="0"/>
              </a:spcAft>
              <a:buSzPts val="9600"/>
              <a:buNone/>
              <a:defRPr sz="9600"/>
            </a:lvl6pPr>
            <a:lvl7pPr lvl="6" algn="ctr" rtl="0">
              <a:spcBef>
                <a:spcPts val="0"/>
              </a:spcBef>
              <a:spcAft>
                <a:spcPts val="0"/>
              </a:spcAft>
              <a:buSzPts val="9600"/>
              <a:buNone/>
              <a:defRPr sz="9600"/>
            </a:lvl7pPr>
            <a:lvl8pPr lvl="7" algn="ctr" rtl="0">
              <a:spcBef>
                <a:spcPts val="0"/>
              </a:spcBef>
              <a:spcAft>
                <a:spcPts val="0"/>
              </a:spcAft>
              <a:buSzPts val="9600"/>
              <a:buNone/>
              <a:defRPr sz="9600"/>
            </a:lvl8pPr>
            <a:lvl9pPr lvl="8" algn="ctr" rtl="0">
              <a:spcBef>
                <a:spcPts val="0"/>
              </a:spcBef>
              <a:spcAft>
                <a:spcPts val="0"/>
              </a:spcAft>
              <a:buSzPts val="9600"/>
              <a:buNone/>
              <a:defRPr sz="9600"/>
            </a:lvl9pPr>
          </a:lstStyle>
          <a:p>
            <a:r>
              <a:t>xx%</a:t>
            </a:r>
          </a:p>
        </p:txBody>
      </p:sp>
      <p:sp>
        <p:nvSpPr>
          <p:cNvPr id="49" name="Google Shape;49;p3"/>
          <p:cNvSpPr txBox="1">
            <a:spLocks noGrp="1"/>
          </p:cNvSpPr>
          <p:nvPr>
            <p:ph type="subTitle" idx="1"/>
          </p:nvPr>
        </p:nvSpPr>
        <p:spPr>
          <a:xfrm>
            <a:off x="2973225" y="2999232"/>
            <a:ext cx="3200400" cy="6858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grpSp>
        <p:nvGrpSpPr>
          <p:cNvPr id="50" name="Google Shape;50;p3"/>
          <p:cNvGrpSpPr/>
          <p:nvPr/>
        </p:nvGrpSpPr>
        <p:grpSpPr>
          <a:xfrm>
            <a:off x="432850" y="0"/>
            <a:ext cx="8278300" cy="5165700"/>
            <a:chOff x="432850" y="0"/>
            <a:chExt cx="8278300" cy="5165700"/>
          </a:xfrm>
        </p:grpSpPr>
        <p:cxnSp>
          <p:nvCxnSpPr>
            <p:cNvPr id="51" name="Google Shape;51;p3"/>
            <p:cNvCxnSpPr/>
            <p:nvPr/>
          </p:nvCxnSpPr>
          <p:spPr>
            <a:xfrm rot="10800000">
              <a:off x="8420275" y="2664300"/>
              <a:ext cx="0" cy="2501400"/>
            </a:xfrm>
            <a:prstGeom prst="straightConnector1">
              <a:avLst/>
            </a:prstGeom>
            <a:noFill/>
            <a:ln w="9525" cap="flat" cmpd="sng">
              <a:solidFill>
                <a:schemeClr val="dk1"/>
              </a:solidFill>
              <a:prstDash val="solid"/>
              <a:round/>
              <a:headEnd type="none" w="med" len="med"/>
              <a:tailEnd type="none" w="med" len="med"/>
            </a:ln>
          </p:spPr>
        </p:cxnSp>
        <p:grpSp>
          <p:nvGrpSpPr>
            <p:cNvPr id="52" name="Google Shape;52;p3"/>
            <p:cNvGrpSpPr/>
            <p:nvPr/>
          </p:nvGrpSpPr>
          <p:grpSpPr>
            <a:xfrm>
              <a:off x="8129350" y="4292175"/>
              <a:ext cx="581800" cy="582350"/>
              <a:chOff x="8064275" y="887850"/>
              <a:chExt cx="581800" cy="582350"/>
            </a:xfrm>
          </p:grpSpPr>
          <p:sp>
            <p:nvSpPr>
              <p:cNvPr id="53" name="Google Shape;53;p3"/>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3"/>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3"/>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3"/>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3"/>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3"/>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 name="Google Shape;59;p3"/>
            <p:cNvGrpSpPr/>
            <p:nvPr/>
          </p:nvGrpSpPr>
          <p:grpSpPr>
            <a:xfrm>
              <a:off x="8274238" y="3720600"/>
              <a:ext cx="292025" cy="292575"/>
              <a:chOff x="7353050" y="316275"/>
              <a:chExt cx="292025" cy="292575"/>
            </a:xfrm>
          </p:grpSpPr>
          <p:sp>
            <p:nvSpPr>
              <p:cNvPr id="60" name="Google Shape;60;p3"/>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3"/>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3"/>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3"/>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 name="Google Shape;64;p3"/>
            <p:cNvGrpSpPr/>
            <p:nvPr/>
          </p:nvGrpSpPr>
          <p:grpSpPr>
            <a:xfrm>
              <a:off x="8332763" y="3212475"/>
              <a:ext cx="175000" cy="175000"/>
              <a:chOff x="8792300" y="321275"/>
              <a:chExt cx="175000" cy="175000"/>
            </a:xfrm>
          </p:grpSpPr>
          <p:sp>
            <p:nvSpPr>
              <p:cNvPr id="65" name="Google Shape;65;p3"/>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3"/>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3"/>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3"/>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69" name="Google Shape;69;p3"/>
            <p:cNvCxnSpPr/>
            <p:nvPr/>
          </p:nvCxnSpPr>
          <p:spPr>
            <a:xfrm>
              <a:off x="723725" y="613"/>
              <a:ext cx="0" cy="2501400"/>
            </a:xfrm>
            <a:prstGeom prst="straightConnector1">
              <a:avLst/>
            </a:prstGeom>
            <a:noFill/>
            <a:ln w="9525" cap="flat" cmpd="sng">
              <a:solidFill>
                <a:schemeClr val="dk1"/>
              </a:solidFill>
              <a:prstDash val="solid"/>
              <a:round/>
              <a:headEnd type="none" w="med" len="med"/>
              <a:tailEnd type="none" w="med" len="med"/>
            </a:ln>
          </p:spPr>
        </p:cxnSp>
        <p:grpSp>
          <p:nvGrpSpPr>
            <p:cNvPr id="70" name="Google Shape;70;p3"/>
            <p:cNvGrpSpPr/>
            <p:nvPr/>
          </p:nvGrpSpPr>
          <p:grpSpPr>
            <a:xfrm rot="10800000">
              <a:off x="432850" y="291788"/>
              <a:ext cx="581800" cy="582350"/>
              <a:chOff x="8064275" y="887850"/>
              <a:chExt cx="581800" cy="582350"/>
            </a:xfrm>
          </p:grpSpPr>
          <p:sp>
            <p:nvSpPr>
              <p:cNvPr id="71" name="Google Shape;71;p3"/>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3"/>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3"/>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3"/>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3"/>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3"/>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 name="Google Shape;77;p3"/>
            <p:cNvGrpSpPr/>
            <p:nvPr/>
          </p:nvGrpSpPr>
          <p:grpSpPr>
            <a:xfrm rot="10800000">
              <a:off x="577738" y="1153138"/>
              <a:ext cx="292025" cy="292575"/>
              <a:chOff x="7353050" y="316275"/>
              <a:chExt cx="292025" cy="292575"/>
            </a:xfrm>
          </p:grpSpPr>
          <p:sp>
            <p:nvSpPr>
              <p:cNvPr id="78" name="Google Shape;78;p3"/>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3"/>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3"/>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3"/>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 name="Google Shape;82;p3"/>
            <p:cNvGrpSpPr/>
            <p:nvPr/>
          </p:nvGrpSpPr>
          <p:grpSpPr>
            <a:xfrm rot="10800000">
              <a:off x="636238" y="1778838"/>
              <a:ext cx="175000" cy="175000"/>
              <a:chOff x="8792300" y="321275"/>
              <a:chExt cx="175000" cy="175000"/>
            </a:xfrm>
          </p:grpSpPr>
          <p:sp>
            <p:nvSpPr>
              <p:cNvPr id="83" name="Google Shape;83;p3"/>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3"/>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3"/>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3"/>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 name="Google Shape;87;p3"/>
            <p:cNvGrpSpPr/>
            <p:nvPr/>
          </p:nvGrpSpPr>
          <p:grpSpPr>
            <a:xfrm>
              <a:off x="432850" y="2003163"/>
              <a:ext cx="175013" cy="27000"/>
              <a:chOff x="5662375" y="212375"/>
              <a:chExt cx="175013" cy="27000"/>
            </a:xfrm>
          </p:grpSpPr>
          <p:sp>
            <p:nvSpPr>
              <p:cNvPr id="88" name="Google Shape;88;p3"/>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3"/>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3"/>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 name="Google Shape;91;p3"/>
            <p:cNvGrpSpPr/>
            <p:nvPr/>
          </p:nvGrpSpPr>
          <p:grpSpPr>
            <a:xfrm>
              <a:off x="788100" y="208488"/>
              <a:ext cx="175013" cy="27000"/>
              <a:chOff x="5662375" y="212375"/>
              <a:chExt cx="175013" cy="27000"/>
            </a:xfrm>
          </p:grpSpPr>
          <p:sp>
            <p:nvSpPr>
              <p:cNvPr id="92" name="Google Shape;92;p3"/>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3"/>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3"/>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 name="Google Shape;95;p3"/>
            <p:cNvGrpSpPr/>
            <p:nvPr/>
          </p:nvGrpSpPr>
          <p:grpSpPr>
            <a:xfrm>
              <a:off x="8129350" y="4988725"/>
              <a:ext cx="175013" cy="27000"/>
              <a:chOff x="5662375" y="212375"/>
              <a:chExt cx="175013" cy="27000"/>
            </a:xfrm>
          </p:grpSpPr>
          <p:sp>
            <p:nvSpPr>
              <p:cNvPr id="96" name="Google Shape;96;p3"/>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3"/>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3"/>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 name="Google Shape;99;p3"/>
            <p:cNvGrpSpPr/>
            <p:nvPr/>
          </p:nvGrpSpPr>
          <p:grpSpPr>
            <a:xfrm>
              <a:off x="8497550" y="3429425"/>
              <a:ext cx="175013" cy="27000"/>
              <a:chOff x="5662375" y="212375"/>
              <a:chExt cx="175013" cy="27000"/>
            </a:xfrm>
          </p:grpSpPr>
          <p:sp>
            <p:nvSpPr>
              <p:cNvPr id="100" name="Google Shape;100;p3"/>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3"/>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3"/>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03" name="Google Shape;103;p3"/>
            <p:cNvCxnSpPr/>
            <p:nvPr/>
          </p:nvCxnSpPr>
          <p:spPr>
            <a:xfrm>
              <a:off x="8407225" y="0"/>
              <a:ext cx="0" cy="2160900"/>
            </a:xfrm>
            <a:prstGeom prst="straightConnector1">
              <a:avLst/>
            </a:prstGeom>
            <a:noFill/>
            <a:ln w="9525" cap="flat" cmpd="sng">
              <a:solidFill>
                <a:schemeClr val="dk1"/>
              </a:solidFill>
              <a:prstDash val="solid"/>
              <a:round/>
              <a:headEnd type="none" w="med" len="med"/>
              <a:tailEnd type="none" w="med" len="med"/>
            </a:ln>
          </p:spPr>
        </p:cxnSp>
        <p:cxnSp>
          <p:nvCxnSpPr>
            <p:cNvPr id="104" name="Google Shape;104;p3"/>
            <p:cNvCxnSpPr/>
            <p:nvPr/>
          </p:nvCxnSpPr>
          <p:spPr>
            <a:xfrm>
              <a:off x="718025" y="2985634"/>
              <a:ext cx="0" cy="2160900"/>
            </a:xfrm>
            <a:prstGeom prst="straightConnector1">
              <a:avLst/>
            </a:prstGeom>
            <a:noFill/>
            <a:ln w="9525" cap="flat" cmpd="sng">
              <a:solidFill>
                <a:schemeClr val="dk1"/>
              </a:solidFill>
              <a:prstDash val="solid"/>
              <a:round/>
              <a:headEnd type="none" w="med" len="med"/>
              <a:tailEnd type="none" w="med" len="med"/>
            </a:ln>
          </p:spPr>
        </p:cxnSp>
        <p:sp>
          <p:nvSpPr>
            <p:cNvPr id="105" name="Google Shape;105;p3"/>
            <p:cNvSpPr/>
            <p:nvPr/>
          </p:nvSpPr>
          <p:spPr>
            <a:xfrm>
              <a:off x="671825" y="458788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3"/>
            <p:cNvSpPr/>
            <p:nvPr/>
          </p:nvSpPr>
          <p:spPr>
            <a:xfrm>
              <a:off x="671825" y="394033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3"/>
            <p:cNvSpPr/>
            <p:nvPr/>
          </p:nvSpPr>
          <p:spPr>
            <a:xfrm>
              <a:off x="8361025" y="1453500"/>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3"/>
            <p:cNvSpPr/>
            <p:nvPr/>
          </p:nvSpPr>
          <p:spPr>
            <a:xfrm>
              <a:off x="8361025" y="234875"/>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09"/>
        <p:cNvGrpSpPr/>
        <p:nvPr/>
      </p:nvGrpSpPr>
      <p:grpSpPr>
        <a:xfrm>
          <a:off x="0" y="0"/>
          <a:ext cx="0" cy="0"/>
          <a:chOff x="0" y="0"/>
          <a:chExt cx="0" cy="0"/>
        </a:xfrm>
      </p:grpSpPr>
      <p:sp>
        <p:nvSpPr>
          <p:cNvPr id="110" name="Google Shape;110;p4"/>
          <p:cNvSpPr txBox="1">
            <a:spLocks noGrp="1"/>
          </p:cNvSpPr>
          <p:nvPr>
            <p:ph type="subTitle" idx="1"/>
          </p:nvPr>
        </p:nvSpPr>
        <p:spPr>
          <a:xfrm>
            <a:off x="2167128" y="3054096"/>
            <a:ext cx="4809600" cy="11340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a:solidFill>
                  <a:schemeClr val="dk2"/>
                </a:solidFill>
                <a:latin typeface="Barlow Semi Condensed"/>
                <a:ea typeface="Barlow Semi Condensed"/>
                <a:cs typeface="Barlow Semi Condensed"/>
                <a:sym typeface="Barlow Semi Condensed"/>
              </a:defRPr>
            </a:lvl9pPr>
          </a:lstStyle>
          <a:p>
            <a:endParaRPr/>
          </a:p>
        </p:txBody>
      </p:sp>
      <p:grpSp>
        <p:nvGrpSpPr>
          <p:cNvPr id="111" name="Google Shape;111;p4"/>
          <p:cNvGrpSpPr/>
          <p:nvPr/>
        </p:nvGrpSpPr>
        <p:grpSpPr>
          <a:xfrm>
            <a:off x="4484494" y="4433000"/>
            <a:ext cx="175013" cy="27000"/>
            <a:chOff x="5662375" y="212375"/>
            <a:chExt cx="175013" cy="27000"/>
          </a:xfrm>
        </p:grpSpPr>
        <p:sp>
          <p:nvSpPr>
            <p:cNvPr id="112" name="Google Shape;112;p4"/>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4"/>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4"/>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5" name="Google Shape;115;p4"/>
          <p:cNvSpPr txBox="1">
            <a:spLocks noGrp="1"/>
          </p:cNvSpPr>
          <p:nvPr>
            <p:ph type="title"/>
          </p:nvPr>
        </p:nvSpPr>
        <p:spPr>
          <a:xfrm>
            <a:off x="2167128" y="2478024"/>
            <a:ext cx="4809600" cy="57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grpSp>
        <p:nvGrpSpPr>
          <p:cNvPr id="116" name="Google Shape;116;p4"/>
          <p:cNvGrpSpPr/>
          <p:nvPr/>
        </p:nvGrpSpPr>
        <p:grpSpPr>
          <a:xfrm>
            <a:off x="432850" y="0"/>
            <a:ext cx="8278300" cy="5165700"/>
            <a:chOff x="432850" y="0"/>
            <a:chExt cx="8278300" cy="5165700"/>
          </a:xfrm>
        </p:grpSpPr>
        <p:cxnSp>
          <p:nvCxnSpPr>
            <p:cNvPr id="117" name="Google Shape;117;p4"/>
            <p:cNvCxnSpPr/>
            <p:nvPr/>
          </p:nvCxnSpPr>
          <p:spPr>
            <a:xfrm rot="10800000">
              <a:off x="8420275" y="2664300"/>
              <a:ext cx="0" cy="2501400"/>
            </a:xfrm>
            <a:prstGeom prst="straightConnector1">
              <a:avLst/>
            </a:prstGeom>
            <a:noFill/>
            <a:ln w="9525" cap="flat" cmpd="sng">
              <a:solidFill>
                <a:schemeClr val="dk1"/>
              </a:solidFill>
              <a:prstDash val="solid"/>
              <a:round/>
              <a:headEnd type="none" w="med" len="med"/>
              <a:tailEnd type="none" w="med" len="med"/>
            </a:ln>
          </p:spPr>
        </p:cxnSp>
        <p:grpSp>
          <p:nvGrpSpPr>
            <p:cNvPr id="118" name="Google Shape;118;p4"/>
            <p:cNvGrpSpPr/>
            <p:nvPr/>
          </p:nvGrpSpPr>
          <p:grpSpPr>
            <a:xfrm>
              <a:off x="8129350" y="4292175"/>
              <a:ext cx="581800" cy="582350"/>
              <a:chOff x="8064275" y="887850"/>
              <a:chExt cx="581800" cy="582350"/>
            </a:xfrm>
          </p:grpSpPr>
          <p:sp>
            <p:nvSpPr>
              <p:cNvPr id="119" name="Google Shape;119;p4"/>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4"/>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4"/>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4"/>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4"/>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4"/>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 name="Google Shape;125;p4"/>
            <p:cNvGrpSpPr/>
            <p:nvPr/>
          </p:nvGrpSpPr>
          <p:grpSpPr>
            <a:xfrm>
              <a:off x="8274238" y="3720600"/>
              <a:ext cx="292025" cy="292575"/>
              <a:chOff x="7353050" y="316275"/>
              <a:chExt cx="292025" cy="292575"/>
            </a:xfrm>
          </p:grpSpPr>
          <p:sp>
            <p:nvSpPr>
              <p:cNvPr id="126" name="Google Shape;126;p4"/>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4"/>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4"/>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4"/>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 name="Google Shape;130;p4"/>
            <p:cNvGrpSpPr/>
            <p:nvPr/>
          </p:nvGrpSpPr>
          <p:grpSpPr>
            <a:xfrm>
              <a:off x="8332763" y="3212475"/>
              <a:ext cx="175000" cy="175000"/>
              <a:chOff x="8792300" y="321275"/>
              <a:chExt cx="175000" cy="175000"/>
            </a:xfrm>
          </p:grpSpPr>
          <p:sp>
            <p:nvSpPr>
              <p:cNvPr id="131" name="Google Shape;131;p4"/>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4"/>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4"/>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4"/>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35" name="Google Shape;135;p4"/>
            <p:cNvCxnSpPr/>
            <p:nvPr/>
          </p:nvCxnSpPr>
          <p:spPr>
            <a:xfrm>
              <a:off x="723725" y="613"/>
              <a:ext cx="0" cy="2501400"/>
            </a:xfrm>
            <a:prstGeom prst="straightConnector1">
              <a:avLst/>
            </a:prstGeom>
            <a:noFill/>
            <a:ln w="9525" cap="flat" cmpd="sng">
              <a:solidFill>
                <a:schemeClr val="dk1"/>
              </a:solidFill>
              <a:prstDash val="solid"/>
              <a:round/>
              <a:headEnd type="none" w="med" len="med"/>
              <a:tailEnd type="none" w="med" len="med"/>
            </a:ln>
          </p:spPr>
        </p:cxnSp>
        <p:grpSp>
          <p:nvGrpSpPr>
            <p:cNvPr id="136" name="Google Shape;136;p4"/>
            <p:cNvGrpSpPr/>
            <p:nvPr/>
          </p:nvGrpSpPr>
          <p:grpSpPr>
            <a:xfrm rot="10800000">
              <a:off x="432850" y="291788"/>
              <a:ext cx="581800" cy="582350"/>
              <a:chOff x="8064275" y="887850"/>
              <a:chExt cx="581800" cy="582350"/>
            </a:xfrm>
          </p:grpSpPr>
          <p:sp>
            <p:nvSpPr>
              <p:cNvPr id="137" name="Google Shape;137;p4"/>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4"/>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4"/>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4"/>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4"/>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4"/>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 name="Google Shape;143;p4"/>
            <p:cNvGrpSpPr/>
            <p:nvPr/>
          </p:nvGrpSpPr>
          <p:grpSpPr>
            <a:xfrm rot="10800000">
              <a:off x="577738" y="1153138"/>
              <a:ext cx="292025" cy="292575"/>
              <a:chOff x="7353050" y="316275"/>
              <a:chExt cx="292025" cy="292575"/>
            </a:xfrm>
          </p:grpSpPr>
          <p:sp>
            <p:nvSpPr>
              <p:cNvPr id="144" name="Google Shape;144;p4"/>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4"/>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4"/>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4"/>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 name="Google Shape;148;p4"/>
            <p:cNvGrpSpPr/>
            <p:nvPr/>
          </p:nvGrpSpPr>
          <p:grpSpPr>
            <a:xfrm rot="10800000">
              <a:off x="636238" y="1778838"/>
              <a:ext cx="175000" cy="175000"/>
              <a:chOff x="8792300" y="321275"/>
              <a:chExt cx="175000" cy="175000"/>
            </a:xfrm>
          </p:grpSpPr>
          <p:sp>
            <p:nvSpPr>
              <p:cNvPr id="149" name="Google Shape;149;p4"/>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4"/>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4"/>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4"/>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 name="Google Shape;153;p4"/>
            <p:cNvGrpSpPr/>
            <p:nvPr/>
          </p:nvGrpSpPr>
          <p:grpSpPr>
            <a:xfrm>
              <a:off x="432850" y="2003163"/>
              <a:ext cx="175013" cy="27000"/>
              <a:chOff x="5662375" y="212375"/>
              <a:chExt cx="175013" cy="27000"/>
            </a:xfrm>
          </p:grpSpPr>
          <p:sp>
            <p:nvSpPr>
              <p:cNvPr id="154" name="Google Shape;154;p4"/>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4"/>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4"/>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 name="Google Shape;157;p4"/>
            <p:cNvGrpSpPr/>
            <p:nvPr/>
          </p:nvGrpSpPr>
          <p:grpSpPr>
            <a:xfrm>
              <a:off x="788100" y="208488"/>
              <a:ext cx="175013" cy="27000"/>
              <a:chOff x="5662375" y="212375"/>
              <a:chExt cx="175013" cy="27000"/>
            </a:xfrm>
          </p:grpSpPr>
          <p:sp>
            <p:nvSpPr>
              <p:cNvPr id="158" name="Google Shape;158;p4"/>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4"/>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4"/>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 name="Google Shape;161;p4"/>
            <p:cNvGrpSpPr/>
            <p:nvPr/>
          </p:nvGrpSpPr>
          <p:grpSpPr>
            <a:xfrm>
              <a:off x="8129350" y="4988725"/>
              <a:ext cx="175013" cy="27000"/>
              <a:chOff x="5662375" y="212375"/>
              <a:chExt cx="175013" cy="27000"/>
            </a:xfrm>
          </p:grpSpPr>
          <p:sp>
            <p:nvSpPr>
              <p:cNvPr id="162" name="Google Shape;162;p4"/>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4"/>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4"/>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 name="Google Shape;165;p4"/>
            <p:cNvGrpSpPr/>
            <p:nvPr/>
          </p:nvGrpSpPr>
          <p:grpSpPr>
            <a:xfrm>
              <a:off x="8497550" y="3429425"/>
              <a:ext cx="175013" cy="27000"/>
              <a:chOff x="5662375" y="212375"/>
              <a:chExt cx="175013" cy="27000"/>
            </a:xfrm>
          </p:grpSpPr>
          <p:sp>
            <p:nvSpPr>
              <p:cNvPr id="166" name="Google Shape;166;p4"/>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4"/>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4"/>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69" name="Google Shape;169;p4"/>
            <p:cNvCxnSpPr/>
            <p:nvPr/>
          </p:nvCxnSpPr>
          <p:spPr>
            <a:xfrm>
              <a:off x="8407225" y="0"/>
              <a:ext cx="0" cy="2160900"/>
            </a:xfrm>
            <a:prstGeom prst="straightConnector1">
              <a:avLst/>
            </a:prstGeom>
            <a:noFill/>
            <a:ln w="9525" cap="flat" cmpd="sng">
              <a:solidFill>
                <a:schemeClr val="dk1"/>
              </a:solidFill>
              <a:prstDash val="solid"/>
              <a:round/>
              <a:headEnd type="none" w="med" len="med"/>
              <a:tailEnd type="none" w="med" len="med"/>
            </a:ln>
          </p:spPr>
        </p:cxnSp>
        <p:cxnSp>
          <p:nvCxnSpPr>
            <p:cNvPr id="170" name="Google Shape;170;p4"/>
            <p:cNvCxnSpPr/>
            <p:nvPr/>
          </p:nvCxnSpPr>
          <p:spPr>
            <a:xfrm>
              <a:off x="718025" y="2985634"/>
              <a:ext cx="0" cy="2160900"/>
            </a:xfrm>
            <a:prstGeom prst="straightConnector1">
              <a:avLst/>
            </a:prstGeom>
            <a:noFill/>
            <a:ln w="9525" cap="flat" cmpd="sng">
              <a:solidFill>
                <a:schemeClr val="dk1"/>
              </a:solidFill>
              <a:prstDash val="solid"/>
              <a:round/>
              <a:headEnd type="none" w="med" len="med"/>
              <a:tailEnd type="none" w="med" len="med"/>
            </a:ln>
          </p:spPr>
        </p:cxnSp>
        <p:sp>
          <p:nvSpPr>
            <p:cNvPr id="171" name="Google Shape;171;p4"/>
            <p:cNvSpPr/>
            <p:nvPr/>
          </p:nvSpPr>
          <p:spPr>
            <a:xfrm>
              <a:off x="671825" y="458788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4"/>
            <p:cNvSpPr/>
            <p:nvPr/>
          </p:nvSpPr>
          <p:spPr>
            <a:xfrm>
              <a:off x="671825" y="394033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4"/>
            <p:cNvSpPr/>
            <p:nvPr/>
          </p:nvSpPr>
          <p:spPr>
            <a:xfrm>
              <a:off x="8361025" y="1453500"/>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4"/>
            <p:cNvSpPr/>
            <p:nvPr/>
          </p:nvSpPr>
          <p:spPr>
            <a:xfrm>
              <a:off x="8361025" y="234875"/>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03"/>
        <p:cNvGrpSpPr/>
        <p:nvPr/>
      </p:nvGrpSpPr>
      <p:grpSpPr>
        <a:xfrm>
          <a:off x="0" y="0"/>
          <a:ext cx="0" cy="0"/>
          <a:chOff x="0" y="0"/>
          <a:chExt cx="0" cy="0"/>
        </a:xfrm>
      </p:grpSpPr>
      <p:sp>
        <p:nvSpPr>
          <p:cNvPr id="304" name="Google Shape;304;p7"/>
          <p:cNvSpPr txBox="1">
            <a:spLocks noGrp="1"/>
          </p:cNvSpPr>
          <p:nvPr>
            <p:ph type="subTitle" idx="1"/>
          </p:nvPr>
        </p:nvSpPr>
        <p:spPr>
          <a:xfrm>
            <a:off x="804672" y="1984248"/>
            <a:ext cx="3291900" cy="13716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None/>
              <a:defRPr sz="1900">
                <a:solidFill>
                  <a:schemeClr val="dk2"/>
                </a:solidFill>
                <a:latin typeface="Barlow Semi Condensed"/>
                <a:ea typeface="Barlow Semi Condensed"/>
                <a:cs typeface="Barlow Semi Condensed"/>
                <a:sym typeface="Barlow Semi Condensed"/>
              </a:defRPr>
            </a:lvl1pPr>
            <a:lvl2pPr lvl="1">
              <a:spcBef>
                <a:spcPts val="0"/>
              </a:spcBef>
              <a:spcAft>
                <a:spcPts val="0"/>
              </a:spcAft>
              <a:buNone/>
              <a:defRPr sz="1900">
                <a:solidFill>
                  <a:schemeClr val="dk2"/>
                </a:solidFill>
                <a:latin typeface="Barlow Semi Condensed"/>
                <a:ea typeface="Barlow Semi Condensed"/>
                <a:cs typeface="Barlow Semi Condensed"/>
                <a:sym typeface="Barlow Semi Condensed"/>
              </a:defRPr>
            </a:lvl2pPr>
            <a:lvl3pPr lvl="2">
              <a:spcBef>
                <a:spcPts val="0"/>
              </a:spcBef>
              <a:spcAft>
                <a:spcPts val="0"/>
              </a:spcAft>
              <a:buNone/>
              <a:defRPr sz="1900">
                <a:solidFill>
                  <a:schemeClr val="dk2"/>
                </a:solidFill>
                <a:latin typeface="Barlow Semi Condensed"/>
                <a:ea typeface="Barlow Semi Condensed"/>
                <a:cs typeface="Barlow Semi Condensed"/>
                <a:sym typeface="Barlow Semi Condensed"/>
              </a:defRPr>
            </a:lvl3pPr>
            <a:lvl4pPr lvl="3">
              <a:spcBef>
                <a:spcPts val="0"/>
              </a:spcBef>
              <a:spcAft>
                <a:spcPts val="0"/>
              </a:spcAft>
              <a:buNone/>
              <a:defRPr sz="1900">
                <a:solidFill>
                  <a:schemeClr val="dk2"/>
                </a:solidFill>
                <a:latin typeface="Barlow Semi Condensed"/>
                <a:ea typeface="Barlow Semi Condensed"/>
                <a:cs typeface="Barlow Semi Condensed"/>
                <a:sym typeface="Barlow Semi Condensed"/>
              </a:defRPr>
            </a:lvl4pPr>
            <a:lvl5pPr lvl="4">
              <a:spcBef>
                <a:spcPts val="0"/>
              </a:spcBef>
              <a:spcAft>
                <a:spcPts val="0"/>
              </a:spcAft>
              <a:buNone/>
              <a:defRPr sz="1900">
                <a:solidFill>
                  <a:schemeClr val="dk2"/>
                </a:solidFill>
                <a:latin typeface="Barlow Semi Condensed"/>
                <a:ea typeface="Barlow Semi Condensed"/>
                <a:cs typeface="Barlow Semi Condensed"/>
                <a:sym typeface="Barlow Semi Condensed"/>
              </a:defRPr>
            </a:lvl5pPr>
            <a:lvl6pPr lvl="5">
              <a:spcBef>
                <a:spcPts val="0"/>
              </a:spcBef>
              <a:spcAft>
                <a:spcPts val="0"/>
              </a:spcAft>
              <a:buNone/>
              <a:defRPr sz="1900">
                <a:solidFill>
                  <a:schemeClr val="dk2"/>
                </a:solidFill>
                <a:latin typeface="Barlow Semi Condensed"/>
                <a:ea typeface="Barlow Semi Condensed"/>
                <a:cs typeface="Barlow Semi Condensed"/>
                <a:sym typeface="Barlow Semi Condensed"/>
              </a:defRPr>
            </a:lvl6pPr>
            <a:lvl7pPr lvl="6">
              <a:spcBef>
                <a:spcPts val="0"/>
              </a:spcBef>
              <a:spcAft>
                <a:spcPts val="0"/>
              </a:spcAft>
              <a:buNone/>
              <a:defRPr sz="1900">
                <a:solidFill>
                  <a:schemeClr val="dk2"/>
                </a:solidFill>
                <a:latin typeface="Barlow Semi Condensed"/>
                <a:ea typeface="Barlow Semi Condensed"/>
                <a:cs typeface="Barlow Semi Condensed"/>
                <a:sym typeface="Barlow Semi Condensed"/>
              </a:defRPr>
            </a:lvl7pPr>
            <a:lvl8pPr lvl="7">
              <a:spcBef>
                <a:spcPts val="0"/>
              </a:spcBef>
              <a:spcAft>
                <a:spcPts val="0"/>
              </a:spcAft>
              <a:buNone/>
              <a:defRPr sz="1900">
                <a:solidFill>
                  <a:schemeClr val="dk2"/>
                </a:solidFill>
                <a:latin typeface="Barlow Semi Condensed"/>
                <a:ea typeface="Barlow Semi Condensed"/>
                <a:cs typeface="Barlow Semi Condensed"/>
                <a:sym typeface="Barlow Semi Condensed"/>
              </a:defRPr>
            </a:lvl8pPr>
            <a:lvl9pPr lvl="8">
              <a:spcBef>
                <a:spcPts val="0"/>
              </a:spcBef>
              <a:spcAft>
                <a:spcPts val="0"/>
              </a:spcAft>
              <a:buNone/>
              <a:defRPr sz="1900">
                <a:solidFill>
                  <a:schemeClr val="dk2"/>
                </a:solidFill>
                <a:latin typeface="Barlow Semi Condensed"/>
                <a:ea typeface="Barlow Semi Condensed"/>
                <a:cs typeface="Barlow Semi Condensed"/>
                <a:sym typeface="Barlow Semi Condensed"/>
              </a:defRPr>
            </a:lvl9pPr>
          </a:lstStyle>
          <a:p>
            <a:endParaRPr/>
          </a:p>
        </p:txBody>
      </p:sp>
      <p:sp>
        <p:nvSpPr>
          <p:cNvPr id="305" name="Google Shape;305;p7"/>
          <p:cNvSpPr txBox="1">
            <a:spLocks noGrp="1"/>
          </p:cNvSpPr>
          <p:nvPr>
            <p:ph type="title"/>
          </p:nvPr>
        </p:nvSpPr>
        <p:spPr>
          <a:xfrm>
            <a:off x="804672" y="3319272"/>
            <a:ext cx="3291900" cy="402300"/>
          </a:xfrm>
          <a:prstGeom prst="rect">
            <a:avLst/>
          </a:prstGeom>
        </p:spPr>
        <p:txBody>
          <a:bodyPr spcFirstLastPara="1" wrap="square" lIns="91425" tIns="91425" rIns="91425" bIns="91425" anchor="b" anchorCtr="0">
            <a:noAutofit/>
          </a:bodyPr>
          <a:lstStyle>
            <a:lvl1pPr lvl="0"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1pPr>
            <a:lvl2pPr lvl="1"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2pPr>
            <a:lvl3pPr lvl="2"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3pPr>
            <a:lvl4pPr lvl="3"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4pPr>
            <a:lvl5pPr lvl="4"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5pPr>
            <a:lvl6pPr lvl="5"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6pPr>
            <a:lvl7pPr lvl="6"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7pPr>
            <a:lvl8pPr lvl="7"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8pPr>
            <a:lvl9pPr lvl="8"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9pPr>
          </a:lstStyle>
          <a:p>
            <a:endParaRPr/>
          </a:p>
        </p:txBody>
      </p:sp>
      <p:cxnSp>
        <p:nvCxnSpPr>
          <p:cNvPr id="306" name="Google Shape;306;p7"/>
          <p:cNvCxnSpPr/>
          <p:nvPr/>
        </p:nvCxnSpPr>
        <p:spPr>
          <a:xfrm>
            <a:off x="1645925" y="523125"/>
            <a:ext cx="1672500" cy="126000"/>
          </a:xfrm>
          <a:prstGeom prst="straightConnector1">
            <a:avLst/>
          </a:prstGeom>
          <a:noFill/>
          <a:ln w="9525" cap="flat" cmpd="sng">
            <a:solidFill>
              <a:schemeClr val="dk1"/>
            </a:solidFill>
            <a:prstDash val="solid"/>
            <a:round/>
            <a:headEnd type="none" w="med" len="med"/>
            <a:tailEnd type="none" w="med" len="med"/>
          </a:ln>
        </p:spPr>
      </p:cxnSp>
      <p:cxnSp>
        <p:nvCxnSpPr>
          <p:cNvPr id="307" name="Google Shape;307;p7"/>
          <p:cNvCxnSpPr/>
          <p:nvPr/>
        </p:nvCxnSpPr>
        <p:spPr>
          <a:xfrm rot="10800000" flipH="1">
            <a:off x="803050" y="529675"/>
            <a:ext cx="829500" cy="743400"/>
          </a:xfrm>
          <a:prstGeom prst="straightConnector1">
            <a:avLst/>
          </a:prstGeom>
          <a:noFill/>
          <a:ln w="9525" cap="flat" cmpd="sng">
            <a:solidFill>
              <a:schemeClr val="dk1"/>
            </a:solidFill>
            <a:prstDash val="solid"/>
            <a:round/>
            <a:headEnd type="none" w="med" len="med"/>
            <a:tailEnd type="none" w="med" len="med"/>
          </a:ln>
        </p:spPr>
      </p:cxnSp>
      <p:cxnSp>
        <p:nvCxnSpPr>
          <p:cNvPr id="308" name="Google Shape;308;p7"/>
          <p:cNvCxnSpPr/>
          <p:nvPr/>
        </p:nvCxnSpPr>
        <p:spPr>
          <a:xfrm>
            <a:off x="0" y="65200"/>
            <a:ext cx="796500" cy="1188000"/>
          </a:xfrm>
          <a:prstGeom prst="straightConnector1">
            <a:avLst/>
          </a:prstGeom>
          <a:noFill/>
          <a:ln w="9525" cap="flat" cmpd="sng">
            <a:solidFill>
              <a:schemeClr val="dk1"/>
            </a:solidFill>
            <a:prstDash val="solid"/>
            <a:round/>
            <a:headEnd type="none" w="med" len="med"/>
            <a:tailEnd type="none" w="med" len="med"/>
          </a:ln>
        </p:spPr>
      </p:cxnSp>
      <p:grpSp>
        <p:nvGrpSpPr>
          <p:cNvPr id="309" name="Google Shape;309;p7"/>
          <p:cNvGrpSpPr/>
          <p:nvPr/>
        </p:nvGrpSpPr>
        <p:grpSpPr>
          <a:xfrm flipH="1">
            <a:off x="499400" y="959675"/>
            <a:ext cx="581800" cy="582350"/>
            <a:chOff x="8064275" y="887850"/>
            <a:chExt cx="581800" cy="582350"/>
          </a:xfrm>
        </p:grpSpPr>
        <p:sp>
          <p:nvSpPr>
            <p:cNvPr id="310" name="Google Shape;310;p7"/>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7"/>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7"/>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7"/>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7"/>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7"/>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6" name="Google Shape;316;p7"/>
          <p:cNvGrpSpPr/>
          <p:nvPr/>
        </p:nvGrpSpPr>
        <p:grpSpPr>
          <a:xfrm flipH="1">
            <a:off x="1500400" y="388100"/>
            <a:ext cx="292025" cy="292575"/>
            <a:chOff x="7353050" y="316275"/>
            <a:chExt cx="292025" cy="292575"/>
          </a:xfrm>
        </p:grpSpPr>
        <p:sp>
          <p:nvSpPr>
            <p:cNvPr id="317" name="Google Shape;317;p7"/>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7"/>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7"/>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7"/>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1" name="Google Shape;321;p7"/>
          <p:cNvSpPr/>
          <p:nvPr/>
        </p:nvSpPr>
        <p:spPr>
          <a:xfrm flipH="1">
            <a:off x="3166281" y="497632"/>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7"/>
          <p:cNvSpPr/>
          <p:nvPr/>
        </p:nvSpPr>
        <p:spPr>
          <a:xfrm flipH="1">
            <a:off x="3164039" y="495100"/>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7"/>
          <p:cNvSpPr/>
          <p:nvPr/>
        </p:nvSpPr>
        <p:spPr>
          <a:xfrm flipH="1">
            <a:off x="3202780" y="534134"/>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7"/>
          <p:cNvSpPr/>
          <p:nvPr/>
        </p:nvSpPr>
        <p:spPr>
          <a:xfrm flipH="1">
            <a:off x="3200525" y="531602"/>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7"/>
          <p:cNvSpPr/>
          <p:nvPr/>
        </p:nvSpPr>
        <p:spPr>
          <a:xfrm flipH="1">
            <a:off x="3242641" y="573709"/>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7"/>
          <p:cNvSpPr/>
          <p:nvPr/>
        </p:nvSpPr>
        <p:spPr>
          <a:xfrm flipH="1">
            <a:off x="3240109" y="571467"/>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7" name="Google Shape;327;p7"/>
          <p:cNvGrpSpPr/>
          <p:nvPr/>
        </p:nvGrpSpPr>
        <p:grpSpPr>
          <a:xfrm flipH="1">
            <a:off x="3527112" y="361100"/>
            <a:ext cx="175013" cy="27000"/>
            <a:chOff x="5662375" y="212375"/>
            <a:chExt cx="175013" cy="27000"/>
          </a:xfrm>
        </p:grpSpPr>
        <p:sp>
          <p:nvSpPr>
            <p:cNvPr id="328" name="Google Shape;328;p7"/>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7"/>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7"/>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1" name="Google Shape;331;p7"/>
          <p:cNvGrpSpPr/>
          <p:nvPr/>
        </p:nvGrpSpPr>
        <p:grpSpPr>
          <a:xfrm flipH="1">
            <a:off x="480412" y="242700"/>
            <a:ext cx="175013" cy="27000"/>
            <a:chOff x="5662375" y="212375"/>
            <a:chExt cx="175013" cy="27000"/>
          </a:xfrm>
        </p:grpSpPr>
        <p:sp>
          <p:nvSpPr>
            <p:cNvPr id="332" name="Google Shape;332;p7"/>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7"/>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7"/>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5" name="Google Shape;335;p7"/>
          <p:cNvGrpSpPr/>
          <p:nvPr/>
        </p:nvGrpSpPr>
        <p:grpSpPr>
          <a:xfrm flipH="1">
            <a:off x="901712" y="1653625"/>
            <a:ext cx="175013" cy="27000"/>
            <a:chOff x="5662375" y="212375"/>
            <a:chExt cx="175013" cy="27000"/>
          </a:xfrm>
        </p:grpSpPr>
        <p:sp>
          <p:nvSpPr>
            <p:cNvPr id="336" name="Google Shape;336;p7"/>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7"/>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7"/>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339" name="Google Shape;339;p7"/>
          <p:cNvCxnSpPr/>
          <p:nvPr/>
        </p:nvCxnSpPr>
        <p:spPr>
          <a:xfrm>
            <a:off x="791400" y="4212400"/>
            <a:ext cx="1157100" cy="542700"/>
          </a:xfrm>
          <a:prstGeom prst="straightConnector1">
            <a:avLst/>
          </a:prstGeom>
          <a:noFill/>
          <a:ln w="9525" cap="flat" cmpd="sng">
            <a:solidFill>
              <a:schemeClr val="dk1"/>
            </a:solidFill>
            <a:prstDash val="solid"/>
            <a:round/>
            <a:headEnd type="none" w="med" len="med"/>
            <a:tailEnd type="none" w="med" len="med"/>
          </a:ln>
        </p:spPr>
      </p:cxnSp>
      <p:cxnSp>
        <p:nvCxnSpPr>
          <p:cNvPr id="340" name="Google Shape;340;p7"/>
          <p:cNvCxnSpPr/>
          <p:nvPr/>
        </p:nvCxnSpPr>
        <p:spPr>
          <a:xfrm rot="10800000" flipH="1">
            <a:off x="0" y="4220425"/>
            <a:ext cx="791400" cy="836400"/>
          </a:xfrm>
          <a:prstGeom prst="straightConnector1">
            <a:avLst/>
          </a:prstGeom>
          <a:noFill/>
          <a:ln w="9525" cap="flat" cmpd="sng">
            <a:solidFill>
              <a:schemeClr val="dk1"/>
            </a:solidFill>
            <a:prstDash val="solid"/>
            <a:round/>
            <a:headEnd type="none" w="med" len="med"/>
            <a:tailEnd type="none" w="med" len="med"/>
          </a:ln>
        </p:spPr>
      </p:cxnSp>
      <p:grpSp>
        <p:nvGrpSpPr>
          <p:cNvPr id="341" name="Google Shape;341;p7"/>
          <p:cNvGrpSpPr/>
          <p:nvPr/>
        </p:nvGrpSpPr>
        <p:grpSpPr>
          <a:xfrm rot="10800000">
            <a:off x="499400" y="3940925"/>
            <a:ext cx="581800" cy="582350"/>
            <a:chOff x="8064275" y="887850"/>
            <a:chExt cx="581800" cy="582350"/>
          </a:xfrm>
        </p:grpSpPr>
        <p:sp>
          <p:nvSpPr>
            <p:cNvPr id="342" name="Google Shape;342;p7"/>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7"/>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7"/>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7"/>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7"/>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7"/>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8" name="Google Shape;348;p7"/>
          <p:cNvGrpSpPr/>
          <p:nvPr/>
        </p:nvGrpSpPr>
        <p:grpSpPr>
          <a:xfrm rot="10800000">
            <a:off x="1819575" y="4586750"/>
            <a:ext cx="292025" cy="292575"/>
            <a:chOff x="7353050" y="316275"/>
            <a:chExt cx="292025" cy="292575"/>
          </a:xfrm>
        </p:grpSpPr>
        <p:sp>
          <p:nvSpPr>
            <p:cNvPr id="349" name="Google Shape;349;p7"/>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7"/>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7"/>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7"/>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3" name="Google Shape;353;p7"/>
          <p:cNvGrpSpPr/>
          <p:nvPr/>
        </p:nvGrpSpPr>
        <p:grpSpPr>
          <a:xfrm rot="10800000">
            <a:off x="212525" y="4645550"/>
            <a:ext cx="175000" cy="175000"/>
            <a:chOff x="8792300" y="321275"/>
            <a:chExt cx="175000" cy="175000"/>
          </a:xfrm>
        </p:grpSpPr>
        <p:sp>
          <p:nvSpPr>
            <p:cNvPr id="354" name="Google Shape;354;p7"/>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7"/>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7"/>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7"/>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8" name="Google Shape;358;p7"/>
          <p:cNvGrpSpPr/>
          <p:nvPr/>
        </p:nvGrpSpPr>
        <p:grpSpPr>
          <a:xfrm rot="10800000">
            <a:off x="480412" y="4852325"/>
            <a:ext cx="175013" cy="27000"/>
            <a:chOff x="5662375" y="212375"/>
            <a:chExt cx="175013" cy="27000"/>
          </a:xfrm>
        </p:grpSpPr>
        <p:sp>
          <p:nvSpPr>
            <p:cNvPr id="359" name="Google Shape;359;p7"/>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7"/>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7"/>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2" name="Google Shape;362;p7"/>
          <p:cNvGrpSpPr/>
          <p:nvPr/>
        </p:nvGrpSpPr>
        <p:grpSpPr>
          <a:xfrm rot="10800000">
            <a:off x="1054112" y="3898600"/>
            <a:ext cx="175013" cy="27000"/>
            <a:chOff x="5662375" y="212375"/>
            <a:chExt cx="175013" cy="27000"/>
          </a:xfrm>
        </p:grpSpPr>
        <p:sp>
          <p:nvSpPr>
            <p:cNvPr id="363" name="Google Shape;363;p7"/>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7"/>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7"/>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38"/>
        <p:cNvGrpSpPr/>
        <p:nvPr/>
      </p:nvGrpSpPr>
      <p:grpSpPr>
        <a:xfrm>
          <a:off x="0" y="0"/>
          <a:ext cx="0" cy="0"/>
          <a:chOff x="0" y="0"/>
          <a:chExt cx="0" cy="0"/>
        </a:xfrm>
      </p:grpSpPr>
      <p:sp>
        <p:nvSpPr>
          <p:cNvPr id="439" name="Google Shape;439;p9"/>
          <p:cNvSpPr txBox="1">
            <a:spLocks noGrp="1"/>
          </p:cNvSpPr>
          <p:nvPr>
            <p:ph type="title"/>
          </p:nvPr>
        </p:nvSpPr>
        <p:spPr>
          <a:xfrm>
            <a:off x="896112" y="2039112"/>
            <a:ext cx="3566100" cy="13626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40" name="Google Shape;440;p9"/>
          <p:cNvSpPr txBox="1">
            <a:spLocks noGrp="1"/>
          </p:cNvSpPr>
          <p:nvPr>
            <p:ph type="body" idx="1"/>
          </p:nvPr>
        </p:nvSpPr>
        <p:spPr>
          <a:xfrm>
            <a:off x="4899150" y="821850"/>
            <a:ext cx="3096000" cy="3478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1pPr>
            <a:lvl2pPr marL="914400" lvl="1"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2pPr>
            <a:lvl3pPr marL="1371600" lvl="2"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3pPr>
            <a:lvl4pPr marL="1828800" lvl="3"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4pPr>
            <a:lvl5pPr marL="2286000" lvl="4"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5pPr>
            <a:lvl6pPr marL="2743200" lvl="5"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6pPr>
            <a:lvl7pPr marL="3200400" lvl="6"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7pPr>
            <a:lvl8pPr marL="3657600" lvl="7"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8pPr>
            <a:lvl9pPr marL="4114800" lvl="8"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9pPr>
          </a:lstStyle>
          <a:p>
            <a:endParaRPr/>
          </a:p>
        </p:txBody>
      </p:sp>
      <p:cxnSp>
        <p:nvCxnSpPr>
          <p:cNvPr id="441" name="Google Shape;441;p9"/>
          <p:cNvCxnSpPr/>
          <p:nvPr/>
        </p:nvCxnSpPr>
        <p:spPr>
          <a:xfrm>
            <a:off x="1645925" y="523125"/>
            <a:ext cx="1672500" cy="126000"/>
          </a:xfrm>
          <a:prstGeom prst="straightConnector1">
            <a:avLst/>
          </a:prstGeom>
          <a:noFill/>
          <a:ln w="9525" cap="flat" cmpd="sng">
            <a:solidFill>
              <a:schemeClr val="dk1"/>
            </a:solidFill>
            <a:prstDash val="solid"/>
            <a:round/>
            <a:headEnd type="none" w="med" len="med"/>
            <a:tailEnd type="none" w="med" len="med"/>
          </a:ln>
        </p:spPr>
      </p:cxnSp>
      <p:cxnSp>
        <p:nvCxnSpPr>
          <p:cNvPr id="442" name="Google Shape;442;p9"/>
          <p:cNvCxnSpPr/>
          <p:nvPr/>
        </p:nvCxnSpPr>
        <p:spPr>
          <a:xfrm rot="10800000" flipH="1">
            <a:off x="803050" y="529675"/>
            <a:ext cx="829500" cy="743400"/>
          </a:xfrm>
          <a:prstGeom prst="straightConnector1">
            <a:avLst/>
          </a:prstGeom>
          <a:noFill/>
          <a:ln w="9525" cap="flat" cmpd="sng">
            <a:solidFill>
              <a:schemeClr val="dk1"/>
            </a:solidFill>
            <a:prstDash val="solid"/>
            <a:round/>
            <a:headEnd type="none" w="med" len="med"/>
            <a:tailEnd type="none" w="med" len="med"/>
          </a:ln>
        </p:spPr>
      </p:cxnSp>
      <p:cxnSp>
        <p:nvCxnSpPr>
          <p:cNvPr id="443" name="Google Shape;443;p9"/>
          <p:cNvCxnSpPr/>
          <p:nvPr/>
        </p:nvCxnSpPr>
        <p:spPr>
          <a:xfrm>
            <a:off x="0" y="65200"/>
            <a:ext cx="796500" cy="1188000"/>
          </a:xfrm>
          <a:prstGeom prst="straightConnector1">
            <a:avLst/>
          </a:prstGeom>
          <a:noFill/>
          <a:ln w="9525" cap="flat" cmpd="sng">
            <a:solidFill>
              <a:schemeClr val="dk1"/>
            </a:solidFill>
            <a:prstDash val="solid"/>
            <a:round/>
            <a:headEnd type="none" w="med" len="med"/>
            <a:tailEnd type="none" w="med" len="med"/>
          </a:ln>
        </p:spPr>
      </p:cxnSp>
      <p:grpSp>
        <p:nvGrpSpPr>
          <p:cNvPr id="444" name="Google Shape;444;p9"/>
          <p:cNvGrpSpPr/>
          <p:nvPr/>
        </p:nvGrpSpPr>
        <p:grpSpPr>
          <a:xfrm flipH="1">
            <a:off x="499400" y="959675"/>
            <a:ext cx="581800" cy="582350"/>
            <a:chOff x="8064275" y="887850"/>
            <a:chExt cx="581800" cy="582350"/>
          </a:xfrm>
        </p:grpSpPr>
        <p:sp>
          <p:nvSpPr>
            <p:cNvPr id="445" name="Google Shape;445;p9"/>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9"/>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9"/>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9"/>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9"/>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9"/>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 name="Google Shape;451;p9"/>
          <p:cNvGrpSpPr/>
          <p:nvPr/>
        </p:nvGrpSpPr>
        <p:grpSpPr>
          <a:xfrm flipH="1">
            <a:off x="1500400" y="388100"/>
            <a:ext cx="292025" cy="292575"/>
            <a:chOff x="7353050" y="316275"/>
            <a:chExt cx="292025" cy="292575"/>
          </a:xfrm>
        </p:grpSpPr>
        <p:sp>
          <p:nvSpPr>
            <p:cNvPr id="452" name="Google Shape;452;p9"/>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9"/>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9"/>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9"/>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6" name="Google Shape;456;p9"/>
          <p:cNvSpPr/>
          <p:nvPr/>
        </p:nvSpPr>
        <p:spPr>
          <a:xfrm flipH="1">
            <a:off x="3166281" y="497632"/>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9"/>
          <p:cNvSpPr/>
          <p:nvPr/>
        </p:nvSpPr>
        <p:spPr>
          <a:xfrm flipH="1">
            <a:off x="3164039" y="495100"/>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9"/>
          <p:cNvSpPr/>
          <p:nvPr/>
        </p:nvSpPr>
        <p:spPr>
          <a:xfrm flipH="1">
            <a:off x="3202780" y="534134"/>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9"/>
          <p:cNvSpPr/>
          <p:nvPr/>
        </p:nvSpPr>
        <p:spPr>
          <a:xfrm flipH="1">
            <a:off x="3200525" y="531602"/>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9"/>
          <p:cNvSpPr/>
          <p:nvPr/>
        </p:nvSpPr>
        <p:spPr>
          <a:xfrm flipH="1">
            <a:off x="3242641" y="573709"/>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9"/>
          <p:cNvSpPr/>
          <p:nvPr/>
        </p:nvSpPr>
        <p:spPr>
          <a:xfrm flipH="1">
            <a:off x="3240109" y="571467"/>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2" name="Google Shape;462;p9"/>
          <p:cNvGrpSpPr/>
          <p:nvPr/>
        </p:nvGrpSpPr>
        <p:grpSpPr>
          <a:xfrm flipH="1">
            <a:off x="3527112" y="361100"/>
            <a:ext cx="175013" cy="27000"/>
            <a:chOff x="5662375" y="212375"/>
            <a:chExt cx="175013" cy="27000"/>
          </a:xfrm>
        </p:grpSpPr>
        <p:sp>
          <p:nvSpPr>
            <p:cNvPr id="463" name="Google Shape;463;p9"/>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9"/>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9"/>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 name="Google Shape;466;p9"/>
          <p:cNvGrpSpPr/>
          <p:nvPr/>
        </p:nvGrpSpPr>
        <p:grpSpPr>
          <a:xfrm flipH="1">
            <a:off x="480412" y="242700"/>
            <a:ext cx="175013" cy="27000"/>
            <a:chOff x="5662375" y="212375"/>
            <a:chExt cx="175013" cy="27000"/>
          </a:xfrm>
        </p:grpSpPr>
        <p:sp>
          <p:nvSpPr>
            <p:cNvPr id="467" name="Google Shape;467;p9"/>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9"/>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9"/>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 name="Google Shape;470;p9"/>
          <p:cNvGrpSpPr/>
          <p:nvPr/>
        </p:nvGrpSpPr>
        <p:grpSpPr>
          <a:xfrm flipH="1">
            <a:off x="901712" y="1653625"/>
            <a:ext cx="175013" cy="27000"/>
            <a:chOff x="5662375" y="212375"/>
            <a:chExt cx="175013" cy="27000"/>
          </a:xfrm>
        </p:grpSpPr>
        <p:sp>
          <p:nvSpPr>
            <p:cNvPr id="471" name="Google Shape;471;p9"/>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9"/>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9"/>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474" name="Google Shape;474;p9"/>
          <p:cNvCxnSpPr/>
          <p:nvPr/>
        </p:nvCxnSpPr>
        <p:spPr>
          <a:xfrm>
            <a:off x="791400" y="4212400"/>
            <a:ext cx="1157100" cy="542700"/>
          </a:xfrm>
          <a:prstGeom prst="straightConnector1">
            <a:avLst/>
          </a:prstGeom>
          <a:noFill/>
          <a:ln w="9525" cap="flat" cmpd="sng">
            <a:solidFill>
              <a:schemeClr val="dk1"/>
            </a:solidFill>
            <a:prstDash val="solid"/>
            <a:round/>
            <a:headEnd type="none" w="med" len="med"/>
            <a:tailEnd type="none" w="med" len="med"/>
          </a:ln>
        </p:spPr>
      </p:cxnSp>
      <p:cxnSp>
        <p:nvCxnSpPr>
          <p:cNvPr id="475" name="Google Shape;475;p9"/>
          <p:cNvCxnSpPr/>
          <p:nvPr/>
        </p:nvCxnSpPr>
        <p:spPr>
          <a:xfrm rot="10800000" flipH="1">
            <a:off x="0" y="4220425"/>
            <a:ext cx="791400" cy="836400"/>
          </a:xfrm>
          <a:prstGeom prst="straightConnector1">
            <a:avLst/>
          </a:prstGeom>
          <a:noFill/>
          <a:ln w="9525" cap="flat" cmpd="sng">
            <a:solidFill>
              <a:schemeClr val="dk1"/>
            </a:solidFill>
            <a:prstDash val="solid"/>
            <a:round/>
            <a:headEnd type="none" w="med" len="med"/>
            <a:tailEnd type="none" w="med" len="med"/>
          </a:ln>
        </p:spPr>
      </p:cxnSp>
      <p:grpSp>
        <p:nvGrpSpPr>
          <p:cNvPr id="476" name="Google Shape;476;p9"/>
          <p:cNvGrpSpPr/>
          <p:nvPr/>
        </p:nvGrpSpPr>
        <p:grpSpPr>
          <a:xfrm rot="10800000">
            <a:off x="499400" y="3940925"/>
            <a:ext cx="581800" cy="582350"/>
            <a:chOff x="8064275" y="887850"/>
            <a:chExt cx="581800" cy="582350"/>
          </a:xfrm>
        </p:grpSpPr>
        <p:sp>
          <p:nvSpPr>
            <p:cNvPr id="477" name="Google Shape;477;p9"/>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9"/>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9"/>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9"/>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9"/>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9"/>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 name="Google Shape;483;p9"/>
          <p:cNvGrpSpPr/>
          <p:nvPr/>
        </p:nvGrpSpPr>
        <p:grpSpPr>
          <a:xfrm rot="10800000">
            <a:off x="1819575" y="4586750"/>
            <a:ext cx="292025" cy="292575"/>
            <a:chOff x="7353050" y="316275"/>
            <a:chExt cx="292025" cy="292575"/>
          </a:xfrm>
        </p:grpSpPr>
        <p:sp>
          <p:nvSpPr>
            <p:cNvPr id="484" name="Google Shape;484;p9"/>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9"/>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9"/>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9"/>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8" name="Google Shape;488;p9"/>
          <p:cNvGrpSpPr/>
          <p:nvPr/>
        </p:nvGrpSpPr>
        <p:grpSpPr>
          <a:xfrm rot="10800000">
            <a:off x="212525" y="4645550"/>
            <a:ext cx="175000" cy="175000"/>
            <a:chOff x="8792300" y="321275"/>
            <a:chExt cx="175000" cy="175000"/>
          </a:xfrm>
        </p:grpSpPr>
        <p:sp>
          <p:nvSpPr>
            <p:cNvPr id="489" name="Google Shape;489;p9"/>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9"/>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9"/>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9"/>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 name="Google Shape;493;p9"/>
          <p:cNvGrpSpPr/>
          <p:nvPr/>
        </p:nvGrpSpPr>
        <p:grpSpPr>
          <a:xfrm rot="10800000">
            <a:off x="480412" y="4852325"/>
            <a:ext cx="175013" cy="27000"/>
            <a:chOff x="5662375" y="212375"/>
            <a:chExt cx="175013" cy="27000"/>
          </a:xfrm>
        </p:grpSpPr>
        <p:sp>
          <p:nvSpPr>
            <p:cNvPr id="494" name="Google Shape;494;p9"/>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9"/>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9"/>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 name="Google Shape;497;p9"/>
          <p:cNvGrpSpPr/>
          <p:nvPr/>
        </p:nvGrpSpPr>
        <p:grpSpPr>
          <a:xfrm rot="10800000">
            <a:off x="1054112" y="3898600"/>
            <a:ext cx="175013" cy="27000"/>
            <a:chOff x="5662375" y="212375"/>
            <a:chExt cx="175013" cy="27000"/>
          </a:xfrm>
        </p:grpSpPr>
        <p:sp>
          <p:nvSpPr>
            <p:cNvPr id="498" name="Google Shape;498;p9"/>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9"/>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9"/>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22"/>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623"/>
        <p:cNvGrpSpPr/>
        <p:nvPr/>
      </p:nvGrpSpPr>
      <p:grpSpPr>
        <a:xfrm>
          <a:off x="0" y="0"/>
          <a:ext cx="0" cy="0"/>
          <a:chOff x="0" y="0"/>
          <a:chExt cx="0" cy="0"/>
        </a:xfrm>
      </p:grpSpPr>
      <p:sp>
        <p:nvSpPr>
          <p:cNvPr id="624" name="Google Shape;624;p13"/>
          <p:cNvSpPr txBox="1">
            <a:spLocks noGrp="1"/>
          </p:cNvSpPr>
          <p:nvPr>
            <p:ph type="title"/>
          </p:nvPr>
        </p:nvSpPr>
        <p:spPr>
          <a:xfrm>
            <a:off x="5907024" y="356616"/>
            <a:ext cx="2615100" cy="5760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800"/>
              <a:buNone/>
              <a:defRPr/>
            </a:lvl1pPr>
            <a:lvl2pPr lvl="1" algn="r" rtl="0">
              <a:spcBef>
                <a:spcPts val="0"/>
              </a:spcBef>
              <a:spcAft>
                <a:spcPts val="0"/>
              </a:spcAft>
              <a:buSzPts val="2800"/>
              <a:buNone/>
              <a:defRPr/>
            </a:lvl2pPr>
            <a:lvl3pPr lvl="2" algn="r" rtl="0">
              <a:spcBef>
                <a:spcPts val="0"/>
              </a:spcBef>
              <a:spcAft>
                <a:spcPts val="0"/>
              </a:spcAft>
              <a:buSzPts val="2800"/>
              <a:buNone/>
              <a:defRPr/>
            </a:lvl3pPr>
            <a:lvl4pPr lvl="3" algn="r" rtl="0">
              <a:spcBef>
                <a:spcPts val="0"/>
              </a:spcBef>
              <a:spcAft>
                <a:spcPts val="0"/>
              </a:spcAft>
              <a:buSzPts val="2800"/>
              <a:buNone/>
              <a:defRPr/>
            </a:lvl4pPr>
            <a:lvl5pPr lvl="4" algn="r" rtl="0">
              <a:spcBef>
                <a:spcPts val="0"/>
              </a:spcBef>
              <a:spcAft>
                <a:spcPts val="0"/>
              </a:spcAft>
              <a:buSzPts val="2800"/>
              <a:buNone/>
              <a:defRPr/>
            </a:lvl5pPr>
            <a:lvl6pPr lvl="5" algn="r" rtl="0">
              <a:spcBef>
                <a:spcPts val="0"/>
              </a:spcBef>
              <a:spcAft>
                <a:spcPts val="0"/>
              </a:spcAft>
              <a:buSzPts val="2800"/>
              <a:buNone/>
              <a:defRPr/>
            </a:lvl6pPr>
            <a:lvl7pPr lvl="6" algn="r" rtl="0">
              <a:spcBef>
                <a:spcPts val="0"/>
              </a:spcBef>
              <a:spcAft>
                <a:spcPts val="0"/>
              </a:spcAft>
              <a:buSzPts val="2800"/>
              <a:buNone/>
              <a:defRPr/>
            </a:lvl7pPr>
            <a:lvl8pPr lvl="7" algn="r" rtl="0">
              <a:spcBef>
                <a:spcPts val="0"/>
              </a:spcBef>
              <a:spcAft>
                <a:spcPts val="0"/>
              </a:spcAft>
              <a:buSzPts val="2800"/>
              <a:buNone/>
              <a:defRPr/>
            </a:lvl8pPr>
            <a:lvl9pPr lvl="8" algn="r" rtl="0">
              <a:spcBef>
                <a:spcPts val="0"/>
              </a:spcBef>
              <a:spcAft>
                <a:spcPts val="0"/>
              </a:spcAft>
              <a:buSzPts val="2800"/>
              <a:buNone/>
              <a:defRPr/>
            </a:lvl9pPr>
          </a:lstStyle>
          <a:p>
            <a:endParaRPr/>
          </a:p>
        </p:txBody>
      </p:sp>
      <p:sp>
        <p:nvSpPr>
          <p:cNvPr id="625" name="Google Shape;625;p13"/>
          <p:cNvSpPr txBox="1">
            <a:spLocks noGrp="1"/>
          </p:cNvSpPr>
          <p:nvPr>
            <p:ph type="subTitle" idx="1"/>
          </p:nvPr>
        </p:nvSpPr>
        <p:spPr>
          <a:xfrm>
            <a:off x="1664208" y="429768"/>
            <a:ext cx="2615100" cy="384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26" name="Google Shape;626;p13"/>
          <p:cNvSpPr txBox="1">
            <a:spLocks noGrp="1"/>
          </p:cNvSpPr>
          <p:nvPr>
            <p:ph type="subTitle" idx="2"/>
          </p:nvPr>
        </p:nvSpPr>
        <p:spPr>
          <a:xfrm>
            <a:off x="1664208" y="713232"/>
            <a:ext cx="2615100" cy="576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
        <p:nvSpPr>
          <p:cNvPr id="627" name="Google Shape;627;p13"/>
          <p:cNvSpPr txBox="1">
            <a:spLocks noGrp="1"/>
          </p:cNvSpPr>
          <p:nvPr>
            <p:ph type="subTitle" idx="3"/>
          </p:nvPr>
        </p:nvSpPr>
        <p:spPr>
          <a:xfrm>
            <a:off x="1664208" y="1508760"/>
            <a:ext cx="2615100" cy="384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28" name="Google Shape;628;p13"/>
          <p:cNvSpPr txBox="1">
            <a:spLocks noGrp="1"/>
          </p:cNvSpPr>
          <p:nvPr>
            <p:ph type="subTitle" idx="4"/>
          </p:nvPr>
        </p:nvSpPr>
        <p:spPr>
          <a:xfrm>
            <a:off x="1664208" y="1792224"/>
            <a:ext cx="2615100" cy="576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
        <p:nvSpPr>
          <p:cNvPr id="629" name="Google Shape;629;p13"/>
          <p:cNvSpPr txBox="1">
            <a:spLocks noGrp="1"/>
          </p:cNvSpPr>
          <p:nvPr>
            <p:ph type="subTitle" idx="5"/>
          </p:nvPr>
        </p:nvSpPr>
        <p:spPr>
          <a:xfrm>
            <a:off x="1664208" y="2587752"/>
            <a:ext cx="2615100" cy="384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30" name="Google Shape;630;p13"/>
          <p:cNvSpPr txBox="1">
            <a:spLocks noGrp="1"/>
          </p:cNvSpPr>
          <p:nvPr>
            <p:ph type="subTitle" idx="6"/>
          </p:nvPr>
        </p:nvSpPr>
        <p:spPr>
          <a:xfrm>
            <a:off x="1664208" y="2871216"/>
            <a:ext cx="2615100" cy="576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
        <p:nvSpPr>
          <p:cNvPr id="631" name="Google Shape;631;p13"/>
          <p:cNvSpPr txBox="1">
            <a:spLocks noGrp="1"/>
          </p:cNvSpPr>
          <p:nvPr>
            <p:ph type="subTitle" idx="7"/>
          </p:nvPr>
        </p:nvSpPr>
        <p:spPr>
          <a:xfrm>
            <a:off x="1664208" y="3666744"/>
            <a:ext cx="2615100" cy="384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32" name="Google Shape;632;p13"/>
          <p:cNvSpPr txBox="1">
            <a:spLocks noGrp="1"/>
          </p:cNvSpPr>
          <p:nvPr>
            <p:ph type="subTitle" idx="8"/>
          </p:nvPr>
        </p:nvSpPr>
        <p:spPr>
          <a:xfrm>
            <a:off x="1664208" y="3950208"/>
            <a:ext cx="2615100" cy="576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
        <p:nvSpPr>
          <p:cNvPr id="633" name="Google Shape;633;p13"/>
          <p:cNvSpPr txBox="1">
            <a:spLocks noGrp="1"/>
          </p:cNvSpPr>
          <p:nvPr>
            <p:ph type="title" idx="9" hasCustomPrompt="1"/>
          </p:nvPr>
        </p:nvSpPr>
        <p:spPr>
          <a:xfrm>
            <a:off x="813816" y="722376"/>
            <a:ext cx="457200" cy="347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000"/>
              <a:buNone/>
              <a:defRPr sz="2000">
                <a:solidFill>
                  <a:schemeClr val="lt1"/>
                </a:solidFill>
              </a:defRPr>
            </a:lvl1pPr>
            <a:lvl2pPr lvl="1" algn="ctr" rtl="0">
              <a:spcBef>
                <a:spcPts val="0"/>
              </a:spcBef>
              <a:spcAft>
                <a:spcPts val="0"/>
              </a:spcAft>
              <a:buClr>
                <a:schemeClr val="lt1"/>
              </a:buClr>
              <a:buSzPts val="2000"/>
              <a:buNone/>
              <a:defRPr sz="2000">
                <a:solidFill>
                  <a:schemeClr val="lt1"/>
                </a:solidFill>
              </a:defRPr>
            </a:lvl2pPr>
            <a:lvl3pPr lvl="2" algn="ctr" rtl="0">
              <a:spcBef>
                <a:spcPts val="0"/>
              </a:spcBef>
              <a:spcAft>
                <a:spcPts val="0"/>
              </a:spcAft>
              <a:buClr>
                <a:schemeClr val="lt1"/>
              </a:buClr>
              <a:buSzPts val="2000"/>
              <a:buNone/>
              <a:defRPr sz="2000">
                <a:solidFill>
                  <a:schemeClr val="lt1"/>
                </a:solidFill>
              </a:defRPr>
            </a:lvl3pPr>
            <a:lvl4pPr lvl="3" algn="ctr" rtl="0">
              <a:spcBef>
                <a:spcPts val="0"/>
              </a:spcBef>
              <a:spcAft>
                <a:spcPts val="0"/>
              </a:spcAft>
              <a:buClr>
                <a:schemeClr val="lt1"/>
              </a:buClr>
              <a:buSzPts val="2000"/>
              <a:buNone/>
              <a:defRPr sz="2000">
                <a:solidFill>
                  <a:schemeClr val="lt1"/>
                </a:solidFill>
              </a:defRPr>
            </a:lvl4pPr>
            <a:lvl5pPr lvl="4" algn="ctr" rtl="0">
              <a:spcBef>
                <a:spcPts val="0"/>
              </a:spcBef>
              <a:spcAft>
                <a:spcPts val="0"/>
              </a:spcAft>
              <a:buClr>
                <a:schemeClr val="lt1"/>
              </a:buClr>
              <a:buSzPts val="2000"/>
              <a:buNone/>
              <a:defRPr sz="2000">
                <a:solidFill>
                  <a:schemeClr val="lt1"/>
                </a:solidFill>
              </a:defRPr>
            </a:lvl5pPr>
            <a:lvl6pPr lvl="5" algn="ctr" rtl="0">
              <a:spcBef>
                <a:spcPts val="0"/>
              </a:spcBef>
              <a:spcAft>
                <a:spcPts val="0"/>
              </a:spcAft>
              <a:buClr>
                <a:schemeClr val="lt1"/>
              </a:buClr>
              <a:buSzPts val="2000"/>
              <a:buNone/>
              <a:defRPr sz="2000">
                <a:solidFill>
                  <a:schemeClr val="lt1"/>
                </a:solidFill>
              </a:defRPr>
            </a:lvl6pPr>
            <a:lvl7pPr lvl="6" algn="ctr" rtl="0">
              <a:spcBef>
                <a:spcPts val="0"/>
              </a:spcBef>
              <a:spcAft>
                <a:spcPts val="0"/>
              </a:spcAft>
              <a:buClr>
                <a:schemeClr val="lt1"/>
              </a:buClr>
              <a:buSzPts val="2000"/>
              <a:buNone/>
              <a:defRPr sz="2000">
                <a:solidFill>
                  <a:schemeClr val="lt1"/>
                </a:solidFill>
              </a:defRPr>
            </a:lvl7pPr>
            <a:lvl8pPr lvl="7" algn="ctr" rtl="0">
              <a:spcBef>
                <a:spcPts val="0"/>
              </a:spcBef>
              <a:spcAft>
                <a:spcPts val="0"/>
              </a:spcAft>
              <a:buClr>
                <a:schemeClr val="lt1"/>
              </a:buClr>
              <a:buSzPts val="2000"/>
              <a:buNone/>
              <a:defRPr sz="2000">
                <a:solidFill>
                  <a:schemeClr val="lt1"/>
                </a:solidFill>
              </a:defRPr>
            </a:lvl8pPr>
            <a:lvl9pPr lvl="8" algn="ctr" rtl="0">
              <a:spcBef>
                <a:spcPts val="0"/>
              </a:spcBef>
              <a:spcAft>
                <a:spcPts val="0"/>
              </a:spcAft>
              <a:buClr>
                <a:schemeClr val="lt1"/>
              </a:buClr>
              <a:buSzPts val="2000"/>
              <a:buNone/>
              <a:defRPr sz="2000">
                <a:solidFill>
                  <a:schemeClr val="lt1"/>
                </a:solidFill>
              </a:defRPr>
            </a:lvl9pPr>
          </a:lstStyle>
          <a:p>
            <a:r>
              <a:t>xx%</a:t>
            </a:r>
          </a:p>
        </p:txBody>
      </p:sp>
      <p:sp>
        <p:nvSpPr>
          <p:cNvPr id="634" name="Google Shape;634;p13"/>
          <p:cNvSpPr txBox="1">
            <a:spLocks noGrp="1"/>
          </p:cNvSpPr>
          <p:nvPr>
            <p:ph type="title" idx="13" hasCustomPrompt="1"/>
          </p:nvPr>
        </p:nvSpPr>
        <p:spPr>
          <a:xfrm>
            <a:off x="813816" y="1801368"/>
            <a:ext cx="457200" cy="347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000"/>
              <a:buNone/>
              <a:defRPr sz="2000">
                <a:solidFill>
                  <a:schemeClr val="lt1"/>
                </a:solidFill>
              </a:defRPr>
            </a:lvl1pPr>
            <a:lvl2pPr lvl="1" algn="ctr" rtl="0">
              <a:spcBef>
                <a:spcPts val="0"/>
              </a:spcBef>
              <a:spcAft>
                <a:spcPts val="0"/>
              </a:spcAft>
              <a:buClr>
                <a:schemeClr val="lt1"/>
              </a:buClr>
              <a:buSzPts val="2000"/>
              <a:buNone/>
              <a:defRPr sz="2000">
                <a:solidFill>
                  <a:schemeClr val="lt1"/>
                </a:solidFill>
              </a:defRPr>
            </a:lvl2pPr>
            <a:lvl3pPr lvl="2" algn="ctr" rtl="0">
              <a:spcBef>
                <a:spcPts val="0"/>
              </a:spcBef>
              <a:spcAft>
                <a:spcPts val="0"/>
              </a:spcAft>
              <a:buClr>
                <a:schemeClr val="lt1"/>
              </a:buClr>
              <a:buSzPts val="2000"/>
              <a:buNone/>
              <a:defRPr sz="2000">
                <a:solidFill>
                  <a:schemeClr val="lt1"/>
                </a:solidFill>
              </a:defRPr>
            </a:lvl3pPr>
            <a:lvl4pPr lvl="3" algn="ctr" rtl="0">
              <a:spcBef>
                <a:spcPts val="0"/>
              </a:spcBef>
              <a:spcAft>
                <a:spcPts val="0"/>
              </a:spcAft>
              <a:buClr>
                <a:schemeClr val="lt1"/>
              </a:buClr>
              <a:buSzPts val="2000"/>
              <a:buNone/>
              <a:defRPr sz="2000">
                <a:solidFill>
                  <a:schemeClr val="lt1"/>
                </a:solidFill>
              </a:defRPr>
            </a:lvl4pPr>
            <a:lvl5pPr lvl="4" algn="ctr" rtl="0">
              <a:spcBef>
                <a:spcPts val="0"/>
              </a:spcBef>
              <a:spcAft>
                <a:spcPts val="0"/>
              </a:spcAft>
              <a:buClr>
                <a:schemeClr val="lt1"/>
              </a:buClr>
              <a:buSzPts val="2000"/>
              <a:buNone/>
              <a:defRPr sz="2000">
                <a:solidFill>
                  <a:schemeClr val="lt1"/>
                </a:solidFill>
              </a:defRPr>
            </a:lvl5pPr>
            <a:lvl6pPr lvl="5" algn="ctr" rtl="0">
              <a:spcBef>
                <a:spcPts val="0"/>
              </a:spcBef>
              <a:spcAft>
                <a:spcPts val="0"/>
              </a:spcAft>
              <a:buClr>
                <a:schemeClr val="lt1"/>
              </a:buClr>
              <a:buSzPts val="2000"/>
              <a:buNone/>
              <a:defRPr sz="2000">
                <a:solidFill>
                  <a:schemeClr val="lt1"/>
                </a:solidFill>
              </a:defRPr>
            </a:lvl6pPr>
            <a:lvl7pPr lvl="6" algn="ctr" rtl="0">
              <a:spcBef>
                <a:spcPts val="0"/>
              </a:spcBef>
              <a:spcAft>
                <a:spcPts val="0"/>
              </a:spcAft>
              <a:buClr>
                <a:schemeClr val="lt1"/>
              </a:buClr>
              <a:buSzPts val="2000"/>
              <a:buNone/>
              <a:defRPr sz="2000">
                <a:solidFill>
                  <a:schemeClr val="lt1"/>
                </a:solidFill>
              </a:defRPr>
            </a:lvl7pPr>
            <a:lvl8pPr lvl="7" algn="ctr" rtl="0">
              <a:spcBef>
                <a:spcPts val="0"/>
              </a:spcBef>
              <a:spcAft>
                <a:spcPts val="0"/>
              </a:spcAft>
              <a:buClr>
                <a:schemeClr val="lt1"/>
              </a:buClr>
              <a:buSzPts val="2000"/>
              <a:buNone/>
              <a:defRPr sz="2000">
                <a:solidFill>
                  <a:schemeClr val="lt1"/>
                </a:solidFill>
              </a:defRPr>
            </a:lvl8pPr>
            <a:lvl9pPr lvl="8" algn="ctr" rtl="0">
              <a:spcBef>
                <a:spcPts val="0"/>
              </a:spcBef>
              <a:spcAft>
                <a:spcPts val="0"/>
              </a:spcAft>
              <a:buClr>
                <a:schemeClr val="lt1"/>
              </a:buClr>
              <a:buSzPts val="2000"/>
              <a:buNone/>
              <a:defRPr sz="2000">
                <a:solidFill>
                  <a:schemeClr val="lt1"/>
                </a:solidFill>
              </a:defRPr>
            </a:lvl9pPr>
          </a:lstStyle>
          <a:p>
            <a:r>
              <a:t>xx%</a:t>
            </a:r>
          </a:p>
        </p:txBody>
      </p:sp>
      <p:sp>
        <p:nvSpPr>
          <p:cNvPr id="635" name="Google Shape;635;p13"/>
          <p:cNvSpPr txBox="1">
            <a:spLocks noGrp="1"/>
          </p:cNvSpPr>
          <p:nvPr>
            <p:ph type="title" idx="14" hasCustomPrompt="1"/>
          </p:nvPr>
        </p:nvSpPr>
        <p:spPr>
          <a:xfrm>
            <a:off x="813816" y="2880360"/>
            <a:ext cx="457200" cy="347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000"/>
              <a:buNone/>
              <a:defRPr sz="2000">
                <a:solidFill>
                  <a:schemeClr val="lt1"/>
                </a:solidFill>
              </a:defRPr>
            </a:lvl1pPr>
            <a:lvl2pPr lvl="1" algn="ctr" rtl="0">
              <a:spcBef>
                <a:spcPts val="0"/>
              </a:spcBef>
              <a:spcAft>
                <a:spcPts val="0"/>
              </a:spcAft>
              <a:buClr>
                <a:schemeClr val="lt1"/>
              </a:buClr>
              <a:buSzPts val="2000"/>
              <a:buNone/>
              <a:defRPr sz="2000">
                <a:solidFill>
                  <a:schemeClr val="lt1"/>
                </a:solidFill>
              </a:defRPr>
            </a:lvl2pPr>
            <a:lvl3pPr lvl="2" algn="ctr" rtl="0">
              <a:spcBef>
                <a:spcPts val="0"/>
              </a:spcBef>
              <a:spcAft>
                <a:spcPts val="0"/>
              </a:spcAft>
              <a:buClr>
                <a:schemeClr val="lt1"/>
              </a:buClr>
              <a:buSzPts val="2000"/>
              <a:buNone/>
              <a:defRPr sz="2000">
                <a:solidFill>
                  <a:schemeClr val="lt1"/>
                </a:solidFill>
              </a:defRPr>
            </a:lvl3pPr>
            <a:lvl4pPr lvl="3" algn="ctr" rtl="0">
              <a:spcBef>
                <a:spcPts val="0"/>
              </a:spcBef>
              <a:spcAft>
                <a:spcPts val="0"/>
              </a:spcAft>
              <a:buClr>
                <a:schemeClr val="lt1"/>
              </a:buClr>
              <a:buSzPts val="2000"/>
              <a:buNone/>
              <a:defRPr sz="2000">
                <a:solidFill>
                  <a:schemeClr val="lt1"/>
                </a:solidFill>
              </a:defRPr>
            </a:lvl4pPr>
            <a:lvl5pPr lvl="4" algn="ctr" rtl="0">
              <a:spcBef>
                <a:spcPts val="0"/>
              </a:spcBef>
              <a:spcAft>
                <a:spcPts val="0"/>
              </a:spcAft>
              <a:buClr>
                <a:schemeClr val="lt1"/>
              </a:buClr>
              <a:buSzPts val="2000"/>
              <a:buNone/>
              <a:defRPr sz="2000">
                <a:solidFill>
                  <a:schemeClr val="lt1"/>
                </a:solidFill>
              </a:defRPr>
            </a:lvl5pPr>
            <a:lvl6pPr lvl="5" algn="ctr" rtl="0">
              <a:spcBef>
                <a:spcPts val="0"/>
              </a:spcBef>
              <a:spcAft>
                <a:spcPts val="0"/>
              </a:spcAft>
              <a:buClr>
                <a:schemeClr val="lt1"/>
              </a:buClr>
              <a:buSzPts val="2000"/>
              <a:buNone/>
              <a:defRPr sz="2000">
                <a:solidFill>
                  <a:schemeClr val="lt1"/>
                </a:solidFill>
              </a:defRPr>
            </a:lvl6pPr>
            <a:lvl7pPr lvl="6" algn="ctr" rtl="0">
              <a:spcBef>
                <a:spcPts val="0"/>
              </a:spcBef>
              <a:spcAft>
                <a:spcPts val="0"/>
              </a:spcAft>
              <a:buClr>
                <a:schemeClr val="lt1"/>
              </a:buClr>
              <a:buSzPts val="2000"/>
              <a:buNone/>
              <a:defRPr sz="2000">
                <a:solidFill>
                  <a:schemeClr val="lt1"/>
                </a:solidFill>
              </a:defRPr>
            </a:lvl7pPr>
            <a:lvl8pPr lvl="7" algn="ctr" rtl="0">
              <a:spcBef>
                <a:spcPts val="0"/>
              </a:spcBef>
              <a:spcAft>
                <a:spcPts val="0"/>
              </a:spcAft>
              <a:buClr>
                <a:schemeClr val="lt1"/>
              </a:buClr>
              <a:buSzPts val="2000"/>
              <a:buNone/>
              <a:defRPr sz="2000">
                <a:solidFill>
                  <a:schemeClr val="lt1"/>
                </a:solidFill>
              </a:defRPr>
            </a:lvl8pPr>
            <a:lvl9pPr lvl="8" algn="ctr" rtl="0">
              <a:spcBef>
                <a:spcPts val="0"/>
              </a:spcBef>
              <a:spcAft>
                <a:spcPts val="0"/>
              </a:spcAft>
              <a:buClr>
                <a:schemeClr val="lt1"/>
              </a:buClr>
              <a:buSzPts val="2000"/>
              <a:buNone/>
              <a:defRPr sz="2000">
                <a:solidFill>
                  <a:schemeClr val="lt1"/>
                </a:solidFill>
              </a:defRPr>
            </a:lvl9pPr>
          </a:lstStyle>
          <a:p>
            <a:r>
              <a:t>xx%</a:t>
            </a:r>
          </a:p>
        </p:txBody>
      </p:sp>
      <p:sp>
        <p:nvSpPr>
          <p:cNvPr id="636" name="Google Shape;636;p13"/>
          <p:cNvSpPr txBox="1">
            <a:spLocks noGrp="1"/>
          </p:cNvSpPr>
          <p:nvPr>
            <p:ph type="title" idx="15" hasCustomPrompt="1"/>
          </p:nvPr>
        </p:nvSpPr>
        <p:spPr>
          <a:xfrm>
            <a:off x="813816" y="3959352"/>
            <a:ext cx="457200" cy="347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000"/>
              <a:buNone/>
              <a:defRPr sz="2000">
                <a:solidFill>
                  <a:schemeClr val="lt1"/>
                </a:solidFill>
              </a:defRPr>
            </a:lvl1pPr>
            <a:lvl2pPr lvl="1" algn="ctr" rtl="0">
              <a:spcBef>
                <a:spcPts val="0"/>
              </a:spcBef>
              <a:spcAft>
                <a:spcPts val="0"/>
              </a:spcAft>
              <a:buClr>
                <a:schemeClr val="lt1"/>
              </a:buClr>
              <a:buSzPts val="2000"/>
              <a:buNone/>
              <a:defRPr sz="2000">
                <a:solidFill>
                  <a:schemeClr val="lt1"/>
                </a:solidFill>
              </a:defRPr>
            </a:lvl2pPr>
            <a:lvl3pPr lvl="2" algn="ctr" rtl="0">
              <a:spcBef>
                <a:spcPts val="0"/>
              </a:spcBef>
              <a:spcAft>
                <a:spcPts val="0"/>
              </a:spcAft>
              <a:buClr>
                <a:schemeClr val="lt1"/>
              </a:buClr>
              <a:buSzPts val="2000"/>
              <a:buNone/>
              <a:defRPr sz="2000">
                <a:solidFill>
                  <a:schemeClr val="lt1"/>
                </a:solidFill>
              </a:defRPr>
            </a:lvl3pPr>
            <a:lvl4pPr lvl="3" algn="ctr" rtl="0">
              <a:spcBef>
                <a:spcPts val="0"/>
              </a:spcBef>
              <a:spcAft>
                <a:spcPts val="0"/>
              </a:spcAft>
              <a:buClr>
                <a:schemeClr val="lt1"/>
              </a:buClr>
              <a:buSzPts val="2000"/>
              <a:buNone/>
              <a:defRPr sz="2000">
                <a:solidFill>
                  <a:schemeClr val="lt1"/>
                </a:solidFill>
              </a:defRPr>
            </a:lvl4pPr>
            <a:lvl5pPr lvl="4" algn="ctr" rtl="0">
              <a:spcBef>
                <a:spcPts val="0"/>
              </a:spcBef>
              <a:spcAft>
                <a:spcPts val="0"/>
              </a:spcAft>
              <a:buClr>
                <a:schemeClr val="lt1"/>
              </a:buClr>
              <a:buSzPts val="2000"/>
              <a:buNone/>
              <a:defRPr sz="2000">
                <a:solidFill>
                  <a:schemeClr val="lt1"/>
                </a:solidFill>
              </a:defRPr>
            </a:lvl5pPr>
            <a:lvl6pPr lvl="5" algn="ctr" rtl="0">
              <a:spcBef>
                <a:spcPts val="0"/>
              </a:spcBef>
              <a:spcAft>
                <a:spcPts val="0"/>
              </a:spcAft>
              <a:buClr>
                <a:schemeClr val="lt1"/>
              </a:buClr>
              <a:buSzPts val="2000"/>
              <a:buNone/>
              <a:defRPr sz="2000">
                <a:solidFill>
                  <a:schemeClr val="lt1"/>
                </a:solidFill>
              </a:defRPr>
            </a:lvl6pPr>
            <a:lvl7pPr lvl="6" algn="ctr" rtl="0">
              <a:spcBef>
                <a:spcPts val="0"/>
              </a:spcBef>
              <a:spcAft>
                <a:spcPts val="0"/>
              </a:spcAft>
              <a:buClr>
                <a:schemeClr val="lt1"/>
              </a:buClr>
              <a:buSzPts val="2000"/>
              <a:buNone/>
              <a:defRPr sz="2000">
                <a:solidFill>
                  <a:schemeClr val="lt1"/>
                </a:solidFill>
              </a:defRPr>
            </a:lvl7pPr>
            <a:lvl8pPr lvl="7" algn="ctr" rtl="0">
              <a:spcBef>
                <a:spcPts val="0"/>
              </a:spcBef>
              <a:spcAft>
                <a:spcPts val="0"/>
              </a:spcAft>
              <a:buClr>
                <a:schemeClr val="lt1"/>
              </a:buClr>
              <a:buSzPts val="2000"/>
              <a:buNone/>
              <a:defRPr sz="2000">
                <a:solidFill>
                  <a:schemeClr val="lt1"/>
                </a:solidFill>
              </a:defRPr>
            </a:lvl8pPr>
            <a:lvl9pPr lvl="8" algn="ctr" rtl="0">
              <a:spcBef>
                <a:spcPts val="0"/>
              </a:spcBef>
              <a:spcAft>
                <a:spcPts val="0"/>
              </a:spcAft>
              <a:buClr>
                <a:schemeClr val="lt1"/>
              </a:buClr>
              <a:buSzPts val="2000"/>
              <a:buNone/>
              <a:defRPr sz="2000">
                <a:solidFill>
                  <a:schemeClr val="lt1"/>
                </a:solidFill>
              </a:defRPr>
            </a:lvl9pPr>
          </a:lstStyle>
          <a:p>
            <a:r>
              <a:t>xx%</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hree columns of text">
  <p:cSld name="CUSTOM_1">
    <p:spTree>
      <p:nvGrpSpPr>
        <p:cNvPr id="1" name="Shape 637"/>
        <p:cNvGrpSpPr/>
        <p:nvPr/>
      </p:nvGrpSpPr>
      <p:grpSpPr>
        <a:xfrm>
          <a:off x="0" y="0"/>
          <a:ext cx="0" cy="0"/>
          <a:chOff x="0" y="0"/>
          <a:chExt cx="0" cy="0"/>
        </a:xfrm>
      </p:grpSpPr>
      <p:sp>
        <p:nvSpPr>
          <p:cNvPr id="638" name="Google Shape;638;p14"/>
          <p:cNvSpPr txBox="1">
            <a:spLocks noGrp="1"/>
          </p:cNvSpPr>
          <p:nvPr>
            <p:ph type="title"/>
          </p:nvPr>
        </p:nvSpPr>
        <p:spPr>
          <a:xfrm>
            <a:off x="1719072" y="338328"/>
            <a:ext cx="5577900" cy="594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639" name="Google Shape;639;p14"/>
          <p:cNvSpPr txBox="1">
            <a:spLocks noGrp="1"/>
          </p:cNvSpPr>
          <p:nvPr>
            <p:ph type="subTitle" idx="1"/>
          </p:nvPr>
        </p:nvSpPr>
        <p:spPr>
          <a:xfrm>
            <a:off x="3694176" y="2414016"/>
            <a:ext cx="1764900" cy="3291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40" name="Google Shape;640;p14"/>
          <p:cNvSpPr txBox="1">
            <a:spLocks noGrp="1"/>
          </p:cNvSpPr>
          <p:nvPr>
            <p:ph type="subTitle" idx="2"/>
          </p:nvPr>
        </p:nvSpPr>
        <p:spPr>
          <a:xfrm>
            <a:off x="1024128" y="2414016"/>
            <a:ext cx="1764900" cy="3291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41" name="Google Shape;641;p14"/>
          <p:cNvSpPr txBox="1">
            <a:spLocks noGrp="1"/>
          </p:cNvSpPr>
          <p:nvPr>
            <p:ph type="subTitle" idx="3"/>
          </p:nvPr>
        </p:nvSpPr>
        <p:spPr>
          <a:xfrm>
            <a:off x="6355080" y="2414016"/>
            <a:ext cx="1764900" cy="3291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42" name="Google Shape;642;p14"/>
          <p:cNvSpPr txBox="1">
            <a:spLocks noGrp="1"/>
          </p:cNvSpPr>
          <p:nvPr>
            <p:ph type="subTitle" idx="4"/>
          </p:nvPr>
        </p:nvSpPr>
        <p:spPr>
          <a:xfrm>
            <a:off x="3694176" y="2825496"/>
            <a:ext cx="1764900" cy="10791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
        <p:nvSpPr>
          <p:cNvPr id="643" name="Google Shape;643;p14"/>
          <p:cNvSpPr txBox="1">
            <a:spLocks noGrp="1"/>
          </p:cNvSpPr>
          <p:nvPr>
            <p:ph type="subTitle" idx="5"/>
          </p:nvPr>
        </p:nvSpPr>
        <p:spPr>
          <a:xfrm>
            <a:off x="1024128" y="2825496"/>
            <a:ext cx="1764900" cy="10791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
        <p:nvSpPr>
          <p:cNvPr id="644" name="Google Shape;644;p14"/>
          <p:cNvSpPr txBox="1">
            <a:spLocks noGrp="1"/>
          </p:cNvSpPr>
          <p:nvPr>
            <p:ph type="subTitle" idx="6"/>
          </p:nvPr>
        </p:nvSpPr>
        <p:spPr>
          <a:xfrm>
            <a:off x="6355080" y="2825496"/>
            <a:ext cx="1764900" cy="10791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grpSp>
        <p:nvGrpSpPr>
          <p:cNvPr id="645" name="Google Shape;645;p14"/>
          <p:cNvGrpSpPr/>
          <p:nvPr/>
        </p:nvGrpSpPr>
        <p:grpSpPr>
          <a:xfrm>
            <a:off x="261711" y="-1158"/>
            <a:ext cx="8550326" cy="3981600"/>
            <a:chOff x="261711" y="-1158"/>
            <a:chExt cx="8550326" cy="3981600"/>
          </a:xfrm>
        </p:grpSpPr>
        <p:cxnSp>
          <p:nvCxnSpPr>
            <p:cNvPr id="646" name="Google Shape;646;p14"/>
            <p:cNvCxnSpPr/>
            <p:nvPr/>
          </p:nvCxnSpPr>
          <p:spPr>
            <a:xfrm>
              <a:off x="515925" y="-1158"/>
              <a:ext cx="0" cy="3981600"/>
            </a:xfrm>
            <a:prstGeom prst="straightConnector1">
              <a:avLst/>
            </a:prstGeom>
            <a:noFill/>
            <a:ln w="9525" cap="flat" cmpd="sng">
              <a:solidFill>
                <a:schemeClr val="dk1"/>
              </a:solidFill>
              <a:prstDash val="solid"/>
              <a:round/>
              <a:headEnd type="none" w="med" len="med"/>
              <a:tailEnd type="none" w="med" len="med"/>
            </a:ln>
          </p:spPr>
        </p:cxnSp>
        <p:cxnSp>
          <p:nvCxnSpPr>
            <p:cNvPr id="647" name="Google Shape;647;p14"/>
            <p:cNvCxnSpPr/>
            <p:nvPr/>
          </p:nvCxnSpPr>
          <p:spPr>
            <a:xfrm>
              <a:off x="8666025" y="-1158"/>
              <a:ext cx="0" cy="1902000"/>
            </a:xfrm>
            <a:prstGeom prst="straightConnector1">
              <a:avLst/>
            </a:prstGeom>
            <a:noFill/>
            <a:ln w="9525" cap="flat" cmpd="sng">
              <a:solidFill>
                <a:schemeClr val="dk1"/>
              </a:solidFill>
              <a:prstDash val="solid"/>
              <a:round/>
              <a:headEnd type="none" w="med" len="med"/>
              <a:tailEnd type="none" w="med" len="med"/>
            </a:ln>
          </p:spPr>
        </p:cxnSp>
        <p:grpSp>
          <p:nvGrpSpPr>
            <p:cNvPr id="648" name="Google Shape;648;p14"/>
            <p:cNvGrpSpPr/>
            <p:nvPr/>
          </p:nvGrpSpPr>
          <p:grpSpPr>
            <a:xfrm rot="10800000">
              <a:off x="343275" y="3300779"/>
              <a:ext cx="344736" cy="345385"/>
              <a:chOff x="7353050" y="316275"/>
              <a:chExt cx="292025" cy="292575"/>
            </a:xfrm>
          </p:grpSpPr>
          <p:sp>
            <p:nvSpPr>
              <p:cNvPr id="649" name="Google Shape;649;p14"/>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14"/>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14"/>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14"/>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 name="Google Shape;653;p14"/>
            <p:cNvGrpSpPr/>
            <p:nvPr/>
          </p:nvGrpSpPr>
          <p:grpSpPr>
            <a:xfrm rot="10800000">
              <a:off x="8520013" y="714742"/>
              <a:ext cx="292025" cy="292575"/>
              <a:chOff x="7353050" y="316275"/>
              <a:chExt cx="292025" cy="292575"/>
            </a:xfrm>
          </p:grpSpPr>
          <p:sp>
            <p:nvSpPr>
              <p:cNvPr id="654" name="Google Shape;654;p14"/>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14"/>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14"/>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14"/>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 name="Google Shape;658;p14"/>
            <p:cNvGrpSpPr/>
            <p:nvPr/>
          </p:nvGrpSpPr>
          <p:grpSpPr>
            <a:xfrm rot="10800000">
              <a:off x="261711" y="465077"/>
              <a:ext cx="507562" cy="507984"/>
              <a:chOff x="8064275" y="887850"/>
              <a:chExt cx="581800" cy="582350"/>
            </a:xfrm>
          </p:grpSpPr>
          <p:sp>
            <p:nvSpPr>
              <p:cNvPr id="659" name="Google Shape;659;p14"/>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14"/>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14"/>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14"/>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14"/>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14"/>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Four columns of text">
  <p:cSld name="CUSTOM_2">
    <p:spTree>
      <p:nvGrpSpPr>
        <p:cNvPr id="1" name="Shape 665"/>
        <p:cNvGrpSpPr/>
        <p:nvPr/>
      </p:nvGrpSpPr>
      <p:grpSpPr>
        <a:xfrm>
          <a:off x="0" y="0"/>
          <a:ext cx="0" cy="0"/>
          <a:chOff x="0" y="0"/>
          <a:chExt cx="0" cy="0"/>
        </a:xfrm>
      </p:grpSpPr>
      <p:sp>
        <p:nvSpPr>
          <p:cNvPr id="666" name="Google Shape;666;p15"/>
          <p:cNvSpPr txBox="1">
            <a:spLocks noGrp="1"/>
          </p:cNvSpPr>
          <p:nvPr>
            <p:ph type="title"/>
          </p:nvPr>
        </p:nvSpPr>
        <p:spPr>
          <a:xfrm>
            <a:off x="1568775" y="442350"/>
            <a:ext cx="6006300" cy="595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667" name="Google Shape;667;p15"/>
          <p:cNvSpPr txBox="1">
            <a:spLocks noGrp="1"/>
          </p:cNvSpPr>
          <p:nvPr>
            <p:ph type="subTitle" idx="1"/>
          </p:nvPr>
        </p:nvSpPr>
        <p:spPr>
          <a:xfrm>
            <a:off x="1709928" y="1545336"/>
            <a:ext cx="1945200" cy="375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68" name="Google Shape;668;p15"/>
          <p:cNvSpPr txBox="1">
            <a:spLocks noGrp="1"/>
          </p:cNvSpPr>
          <p:nvPr>
            <p:ph type="subTitle" idx="2"/>
          </p:nvPr>
        </p:nvSpPr>
        <p:spPr>
          <a:xfrm>
            <a:off x="1709928" y="1938528"/>
            <a:ext cx="1945200" cy="759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2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2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2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2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2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2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2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2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200">
                <a:solidFill>
                  <a:schemeClr val="dk2"/>
                </a:solidFill>
                <a:latin typeface="Barlow Semi Condensed"/>
                <a:ea typeface="Barlow Semi Condensed"/>
                <a:cs typeface="Barlow Semi Condensed"/>
                <a:sym typeface="Barlow Semi Condensed"/>
              </a:defRPr>
            </a:lvl9pPr>
          </a:lstStyle>
          <a:p>
            <a:endParaRPr/>
          </a:p>
        </p:txBody>
      </p:sp>
      <p:sp>
        <p:nvSpPr>
          <p:cNvPr id="669" name="Google Shape;669;p15"/>
          <p:cNvSpPr txBox="1">
            <a:spLocks noGrp="1"/>
          </p:cNvSpPr>
          <p:nvPr>
            <p:ph type="subTitle" idx="3"/>
          </p:nvPr>
        </p:nvSpPr>
        <p:spPr>
          <a:xfrm>
            <a:off x="5468112" y="1545336"/>
            <a:ext cx="1947600" cy="375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70" name="Google Shape;670;p15"/>
          <p:cNvSpPr txBox="1">
            <a:spLocks noGrp="1"/>
          </p:cNvSpPr>
          <p:nvPr>
            <p:ph type="subTitle" idx="4"/>
          </p:nvPr>
        </p:nvSpPr>
        <p:spPr>
          <a:xfrm>
            <a:off x="5468112" y="1938528"/>
            <a:ext cx="1947600" cy="759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2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2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2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2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2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2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2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2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200">
                <a:solidFill>
                  <a:schemeClr val="dk2"/>
                </a:solidFill>
                <a:latin typeface="Barlow Semi Condensed"/>
                <a:ea typeface="Barlow Semi Condensed"/>
                <a:cs typeface="Barlow Semi Condensed"/>
                <a:sym typeface="Barlow Semi Condensed"/>
              </a:defRPr>
            </a:lvl9pPr>
          </a:lstStyle>
          <a:p>
            <a:endParaRPr/>
          </a:p>
        </p:txBody>
      </p:sp>
      <p:sp>
        <p:nvSpPr>
          <p:cNvPr id="671" name="Google Shape;671;p15"/>
          <p:cNvSpPr txBox="1">
            <a:spLocks noGrp="1"/>
          </p:cNvSpPr>
          <p:nvPr>
            <p:ph type="subTitle" idx="5"/>
          </p:nvPr>
        </p:nvSpPr>
        <p:spPr>
          <a:xfrm>
            <a:off x="2825496" y="3200400"/>
            <a:ext cx="1945200" cy="375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72" name="Google Shape;672;p15"/>
          <p:cNvSpPr txBox="1">
            <a:spLocks noGrp="1"/>
          </p:cNvSpPr>
          <p:nvPr>
            <p:ph type="subTitle" idx="6"/>
          </p:nvPr>
        </p:nvSpPr>
        <p:spPr>
          <a:xfrm>
            <a:off x="2825496" y="3593592"/>
            <a:ext cx="1945200" cy="759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2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2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2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2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2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2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2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2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200">
                <a:solidFill>
                  <a:schemeClr val="dk2"/>
                </a:solidFill>
                <a:latin typeface="Barlow Semi Condensed"/>
                <a:ea typeface="Barlow Semi Condensed"/>
                <a:cs typeface="Barlow Semi Condensed"/>
                <a:sym typeface="Barlow Semi Condensed"/>
              </a:defRPr>
            </a:lvl9pPr>
          </a:lstStyle>
          <a:p>
            <a:endParaRPr/>
          </a:p>
        </p:txBody>
      </p:sp>
      <p:sp>
        <p:nvSpPr>
          <p:cNvPr id="673" name="Google Shape;673;p15"/>
          <p:cNvSpPr txBox="1">
            <a:spLocks noGrp="1"/>
          </p:cNvSpPr>
          <p:nvPr>
            <p:ph type="subTitle" idx="7"/>
          </p:nvPr>
        </p:nvSpPr>
        <p:spPr>
          <a:xfrm>
            <a:off x="6464808" y="3200400"/>
            <a:ext cx="1993500" cy="375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74" name="Google Shape;674;p15"/>
          <p:cNvSpPr txBox="1">
            <a:spLocks noGrp="1"/>
          </p:cNvSpPr>
          <p:nvPr>
            <p:ph type="subTitle" idx="8"/>
          </p:nvPr>
        </p:nvSpPr>
        <p:spPr>
          <a:xfrm>
            <a:off x="6464808" y="3593592"/>
            <a:ext cx="1993500" cy="759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2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2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2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2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2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2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2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2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200">
                <a:solidFill>
                  <a:schemeClr val="dk2"/>
                </a:solidFill>
                <a:latin typeface="Barlow Semi Condensed"/>
                <a:ea typeface="Barlow Semi Condensed"/>
                <a:cs typeface="Barlow Semi Condensed"/>
                <a:sym typeface="Barlow Semi Condensed"/>
              </a:defRPr>
            </a:lvl9pPr>
          </a:lstStyle>
          <a:p>
            <a:endParaRPr/>
          </a:p>
        </p:txBody>
      </p:sp>
      <p:cxnSp>
        <p:nvCxnSpPr>
          <p:cNvPr id="675" name="Google Shape;675;p15"/>
          <p:cNvCxnSpPr/>
          <p:nvPr/>
        </p:nvCxnSpPr>
        <p:spPr>
          <a:xfrm rot="10800000">
            <a:off x="8109000" y="501275"/>
            <a:ext cx="737700" cy="737700"/>
          </a:xfrm>
          <a:prstGeom prst="straightConnector1">
            <a:avLst/>
          </a:prstGeom>
          <a:noFill/>
          <a:ln w="9525" cap="flat" cmpd="sng">
            <a:solidFill>
              <a:schemeClr val="dk1"/>
            </a:solidFill>
            <a:prstDash val="solid"/>
            <a:round/>
            <a:headEnd type="none" w="med" len="med"/>
            <a:tailEnd type="none" w="med" len="med"/>
          </a:ln>
        </p:spPr>
      </p:cxnSp>
      <p:cxnSp>
        <p:nvCxnSpPr>
          <p:cNvPr id="676" name="Google Shape;676;p15"/>
          <p:cNvCxnSpPr/>
          <p:nvPr/>
        </p:nvCxnSpPr>
        <p:spPr>
          <a:xfrm>
            <a:off x="582475" y="282188"/>
            <a:ext cx="1212900" cy="422700"/>
          </a:xfrm>
          <a:prstGeom prst="straightConnector1">
            <a:avLst/>
          </a:prstGeom>
          <a:noFill/>
          <a:ln w="9525" cap="flat" cmpd="sng">
            <a:solidFill>
              <a:schemeClr val="dk1"/>
            </a:solidFill>
            <a:prstDash val="solid"/>
            <a:round/>
            <a:headEnd type="none" w="med" len="med"/>
            <a:tailEnd type="none" w="med" len="med"/>
          </a:ln>
        </p:spPr>
      </p:cxnSp>
      <p:cxnSp>
        <p:nvCxnSpPr>
          <p:cNvPr id="677" name="Google Shape;677;p15"/>
          <p:cNvCxnSpPr/>
          <p:nvPr/>
        </p:nvCxnSpPr>
        <p:spPr>
          <a:xfrm rot="10800000" flipH="1">
            <a:off x="0" y="274188"/>
            <a:ext cx="582600" cy="654300"/>
          </a:xfrm>
          <a:prstGeom prst="straightConnector1">
            <a:avLst/>
          </a:prstGeom>
          <a:noFill/>
          <a:ln w="9525" cap="flat" cmpd="sng">
            <a:solidFill>
              <a:schemeClr val="dk1"/>
            </a:solidFill>
            <a:prstDash val="solid"/>
            <a:round/>
            <a:headEnd type="none" w="med" len="med"/>
            <a:tailEnd type="none" w="med" len="med"/>
          </a:ln>
        </p:spPr>
      </p:cxnSp>
      <p:grpSp>
        <p:nvGrpSpPr>
          <p:cNvPr id="678" name="Google Shape;678;p15"/>
          <p:cNvGrpSpPr/>
          <p:nvPr/>
        </p:nvGrpSpPr>
        <p:grpSpPr>
          <a:xfrm flipH="1">
            <a:off x="423750" y="125363"/>
            <a:ext cx="292025" cy="292575"/>
            <a:chOff x="7353050" y="316275"/>
            <a:chExt cx="292025" cy="292575"/>
          </a:xfrm>
        </p:grpSpPr>
        <p:sp>
          <p:nvSpPr>
            <p:cNvPr id="679" name="Google Shape;679;p15"/>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15"/>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15"/>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15"/>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 name="Google Shape;683;p15"/>
          <p:cNvGrpSpPr/>
          <p:nvPr/>
        </p:nvGrpSpPr>
        <p:grpSpPr>
          <a:xfrm>
            <a:off x="1638739" y="558163"/>
            <a:ext cx="293111" cy="293388"/>
            <a:chOff x="3164039" y="430875"/>
            <a:chExt cx="293111" cy="293388"/>
          </a:xfrm>
        </p:grpSpPr>
        <p:sp>
          <p:nvSpPr>
            <p:cNvPr id="684" name="Google Shape;684;p15"/>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15"/>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15"/>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15"/>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15"/>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15"/>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 name="Google Shape;690;p15"/>
          <p:cNvGrpSpPr/>
          <p:nvPr/>
        </p:nvGrpSpPr>
        <p:grpSpPr>
          <a:xfrm>
            <a:off x="1591750" y="362600"/>
            <a:ext cx="175013" cy="27000"/>
            <a:chOff x="5662375" y="212375"/>
            <a:chExt cx="175013" cy="27000"/>
          </a:xfrm>
        </p:grpSpPr>
        <p:sp>
          <p:nvSpPr>
            <p:cNvPr id="691" name="Google Shape;691;p15"/>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15"/>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15"/>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694" name="Google Shape;694;p15"/>
          <p:cNvCxnSpPr/>
          <p:nvPr/>
        </p:nvCxnSpPr>
        <p:spPr>
          <a:xfrm flipH="1">
            <a:off x="8151325" y="6875"/>
            <a:ext cx="1002600" cy="494400"/>
          </a:xfrm>
          <a:prstGeom prst="straightConnector1">
            <a:avLst/>
          </a:prstGeom>
          <a:noFill/>
          <a:ln w="9525" cap="flat" cmpd="sng">
            <a:solidFill>
              <a:schemeClr val="dk1"/>
            </a:solidFill>
            <a:prstDash val="solid"/>
            <a:round/>
            <a:headEnd type="none" w="med" len="med"/>
            <a:tailEnd type="none" w="med" len="med"/>
          </a:ln>
        </p:spPr>
      </p:cxnSp>
      <p:grpSp>
        <p:nvGrpSpPr>
          <p:cNvPr id="695" name="Google Shape;695;p15"/>
          <p:cNvGrpSpPr/>
          <p:nvPr/>
        </p:nvGrpSpPr>
        <p:grpSpPr>
          <a:xfrm>
            <a:off x="7823875" y="202375"/>
            <a:ext cx="581800" cy="582350"/>
            <a:chOff x="8064275" y="887850"/>
            <a:chExt cx="581800" cy="582350"/>
          </a:xfrm>
        </p:grpSpPr>
        <p:sp>
          <p:nvSpPr>
            <p:cNvPr id="696" name="Google Shape;696;p15"/>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15"/>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15"/>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15"/>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15"/>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15"/>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 name="Google Shape;702;p15"/>
          <p:cNvGrpSpPr/>
          <p:nvPr/>
        </p:nvGrpSpPr>
        <p:grpSpPr>
          <a:xfrm flipH="1">
            <a:off x="8698650" y="1117488"/>
            <a:ext cx="292025" cy="292575"/>
            <a:chOff x="7353050" y="316275"/>
            <a:chExt cx="292025" cy="292575"/>
          </a:xfrm>
        </p:grpSpPr>
        <p:sp>
          <p:nvSpPr>
            <p:cNvPr id="703" name="Google Shape;703;p15"/>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15"/>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15"/>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15"/>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 name="Google Shape;707;p15"/>
          <p:cNvGrpSpPr/>
          <p:nvPr/>
        </p:nvGrpSpPr>
        <p:grpSpPr>
          <a:xfrm>
            <a:off x="8678350" y="1581800"/>
            <a:ext cx="175013" cy="27000"/>
            <a:chOff x="5662375" y="212375"/>
            <a:chExt cx="175013" cy="27000"/>
          </a:xfrm>
        </p:grpSpPr>
        <p:sp>
          <p:nvSpPr>
            <p:cNvPr id="708" name="Google Shape;708;p15"/>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15"/>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15"/>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3750" y="526925"/>
            <a:ext cx="7696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1pPr>
            <a:lvl2pPr lvl="1"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2pPr>
            <a:lvl3pPr lvl="2"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3pPr>
            <a:lvl4pPr lvl="3"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4pPr>
            <a:lvl5pPr lvl="4"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5pPr>
            <a:lvl6pPr lvl="5"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6pPr>
            <a:lvl7pPr lvl="6"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7pPr>
            <a:lvl8pPr lvl="7"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8pPr>
            <a:lvl9pPr lvl="8"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3" r:id="rId4"/>
    <p:sldLayoutId id="2147483655" r:id="rId5"/>
    <p:sldLayoutId id="2147483658" r:id="rId6"/>
    <p:sldLayoutId id="2147483659" r:id="rId7"/>
    <p:sldLayoutId id="2147483660" r:id="rId8"/>
    <p:sldLayoutId id="2147483661" r:id="rId9"/>
    <p:sldLayoutId id="2147483662" r:id="rId10"/>
    <p:sldLayoutId id="2147483665" r:id="rId11"/>
    <p:sldLayoutId id="2147483668" r:id="rId12"/>
    <p:sldLayoutId id="2147483673" r:id="rId13"/>
    <p:sldLayoutId id="2147483674" r:id="rId14"/>
    <p:sldLayoutId id="2147483675"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0.xml"/><Relationship Id="rId1" Type="http://schemas.openxmlformats.org/officeDocument/2006/relationships/slideLayout" Target="../slideLayouts/slideLayout8.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hyperlink" Target="https://americanairlines.com/" TargetMode="Externa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20.xml"/><Relationship Id="rId1" Type="http://schemas.openxmlformats.org/officeDocument/2006/relationships/slideLayout" Target="../slideLayouts/slideLayout8.xml"/><Relationship Id="rId5" Type="http://schemas.openxmlformats.org/officeDocument/2006/relationships/image" Target="../media/image19.png"/><Relationship Id="rId4" Type="http://schemas.openxmlformats.org/officeDocument/2006/relationships/image" Target="../media/image18.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3.xml"/><Relationship Id="rId5" Type="http://schemas.openxmlformats.org/officeDocument/2006/relationships/image" Target="../media/image6.tiff"/><Relationship Id="rId4" Type="http://schemas.openxmlformats.org/officeDocument/2006/relationships/image" Target="../media/image5.jpe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689"/>
        <p:cNvGrpSpPr/>
        <p:nvPr/>
      </p:nvGrpSpPr>
      <p:grpSpPr>
        <a:xfrm>
          <a:off x="0" y="0"/>
          <a:ext cx="0" cy="0"/>
          <a:chOff x="0" y="0"/>
          <a:chExt cx="0" cy="0"/>
        </a:xfrm>
      </p:grpSpPr>
      <p:grpSp>
        <p:nvGrpSpPr>
          <p:cNvPr id="1690" name="Google Shape;1690;p35"/>
          <p:cNvGrpSpPr/>
          <p:nvPr/>
        </p:nvGrpSpPr>
        <p:grpSpPr>
          <a:xfrm>
            <a:off x="167746" y="959719"/>
            <a:ext cx="5343540" cy="4183680"/>
            <a:chOff x="469775" y="238125"/>
            <a:chExt cx="6679425" cy="5229600"/>
          </a:xfrm>
        </p:grpSpPr>
        <p:sp>
          <p:nvSpPr>
            <p:cNvPr id="1691" name="Google Shape;1691;p35"/>
            <p:cNvSpPr/>
            <p:nvPr/>
          </p:nvSpPr>
          <p:spPr>
            <a:xfrm>
              <a:off x="830950" y="238200"/>
              <a:ext cx="6001825" cy="5109175"/>
            </a:xfrm>
            <a:custGeom>
              <a:avLst/>
              <a:gdLst/>
              <a:ahLst/>
              <a:cxnLst/>
              <a:rect l="l" t="t" r="r" b="b"/>
              <a:pathLst>
                <a:path w="240073" h="204367" extrusionOk="0">
                  <a:moveTo>
                    <a:pt x="98444" y="0"/>
                  </a:moveTo>
                  <a:cubicBezTo>
                    <a:pt x="66611" y="0"/>
                    <a:pt x="32985" y="23173"/>
                    <a:pt x="18273" y="58560"/>
                  </a:cubicBezTo>
                  <a:cubicBezTo>
                    <a:pt x="0" y="102473"/>
                    <a:pt x="9686" y="134990"/>
                    <a:pt x="9686" y="134990"/>
                  </a:cubicBezTo>
                  <a:cubicBezTo>
                    <a:pt x="9686" y="134990"/>
                    <a:pt x="19372" y="174100"/>
                    <a:pt x="57750" y="192861"/>
                  </a:cubicBezTo>
                  <a:cubicBezTo>
                    <a:pt x="75386" y="201502"/>
                    <a:pt x="94579" y="204367"/>
                    <a:pt x="113787" y="204367"/>
                  </a:cubicBezTo>
                  <a:cubicBezTo>
                    <a:pt x="136375" y="204367"/>
                    <a:pt x="158984" y="200405"/>
                    <a:pt x="179108" y="197216"/>
                  </a:cubicBezTo>
                  <a:cubicBezTo>
                    <a:pt x="216346" y="191315"/>
                    <a:pt x="240073" y="163925"/>
                    <a:pt x="237549" y="131408"/>
                  </a:cubicBezTo>
                  <a:cubicBezTo>
                    <a:pt x="235026" y="98851"/>
                    <a:pt x="204951" y="96002"/>
                    <a:pt x="182038" y="63525"/>
                  </a:cubicBezTo>
                  <a:cubicBezTo>
                    <a:pt x="159085" y="31090"/>
                    <a:pt x="157905" y="18962"/>
                    <a:pt x="120952" y="4230"/>
                  </a:cubicBezTo>
                  <a:cubicBezTo>
                    <a:pt x="113750" y="1358"/>
                    <a:pt x="106150" y="0"/>
                    <a:pt x="9844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35"/>
            <p:cNvSpPr/>
            <p:nvPr/>
          </p:nvSpPr>
          <p:spPr>
            <a:xfrm>
              <a:off x="1009000" y="238125"/>
              <a:ext cx="5764775" cy="5102425"/>
            </a:xfrm>
            <a:custGeom>
              <a:avLst/>
              <a:gdLst/>
              <a:ahLst/>
              <a:cxnLst/>
              <a:rect l="l" t="t" r="r" b="b"/>
              <a:pathLst>
                <a:path w="230591" h="204097" extrusionOk="0">
                  <a:moveTo>
                    <a:pt x="87011" y="99545"/>
                  </a:moveTo>
                  <a:cubicBezTo>
                    <a:pt x="86604" y="100766"/>
                    <a:pt x="86115" y="101947"/>
                    <a:pt x="85708" y="103005"/>
                  </a:cubicBezTo>
                  <a:lnTo>
                    <a:pt x="120749" y="103005"/>
                  </a:lnTo>
                  <a:cubicBezTo>
                    <a:pt x="120830" y="103005"/>
                    <a:pt x="120911" y="103045"/>
                    <a:pt x="120993" y="103086"/>
                  </a:cubicBezTo>
                  <a:cubicBezTo>
                    <a:pt x="121034" y="103167"/>
                    <a:pt x="121074" y="103249"/>
                    <a:pt x="121074" y="103330"/>
                  </a:cubicBezTo>
                  <a:lnTo>
                    <a:pt x="121074" y="156766"/>
                  </a:lnTo>
                  <a:cubicBezTo>
                    <a:pt x="121074" y="156847"/>
                    <a:pt x="121034" y="156928"/>
                    <a:pt x="120993" y="157010"/>
                  </a:cubicBezTo>
                  <a:cubicBezTo>
                    <a:pt x="120911" y="157051"/>
                    <a:pt x="120830" y="157091"/>
                    <a:pt x="120749" y="157091"/>
                  </a:cubicBezTo>
                  <a:lnTo>
                    <a:pt x="89697" y="157091"/>
                  </a:lnTo>
                  <a:cubicBezTo>
                    <a:pt x="90470" y="159940"/>
                    <a:pt x="91284" y="162870"/>
                    <a:pt x="92057" y="165556"/>
                  </a:cubicBezTo>
                  <a:cubicBezTo>
                    <a:pt x="92993" y="165068"/>
                    <a:pt x="93807" y="164783"/>
                    <a:pt x="94580" y="164254"/>
                  </a:cubicBezTo>
                  <a:cubicBezTo>
                    <a:pt x="95110" y="163888"/>
                    <a:pt x="95598" y="163806"/>
                    <a:pt x="96046" y="163806"/>
                  </a:cubicBezTo>
                  <a:cubicBezTo>
                    <a:pt x="96493" y="163806"/>
                    <a:pt x="96859" y="163888"/>
                    <a:pt x="97104" y="164010"/>
                  </a:cubicBezTo>
                  <a:cubicBezTo>
                    <a:pt x="97389" y="163725"/>
                    <a:pt x="98040" y="163237"/>
                    <a:pt x="98894" y="162992"/>
                  </a:cubicBezTo>
                  <a:lnTo>
                    <a:pt x="99139" y="162992"/>
                  </a:lnTo>
                  <a:cubicBezTo>
                    <a:pt x="99546" y="162992"/>
                    <a:pt x="99871" y="163155"/>
                    <a:pt x="100156" y="163359"/>
                  </a:cubicBezTo>
                  <a:cubicBezTo>
                    <a:pt x="100441" y="163603"/>
                    <a:pt x="100726" y="163888"/>
                    <a:pt x="100970" y="164173"/>
                  </a:cubicBezTo>
                  <a:cubicBezTo>
                    <a:pt x="101255" y="164498"/>
                    <a:pt x="101458" y="164824"/>
                    <a:pt x="101621" y="165027"/>
                  </a:cubicBezTo>
                  <a:cubicBezTo>
                    <a:pt x="101906" y="164946"/>
                    <a:pt x="102435" y="164783"/>
                    <a:pt x="103290" y="164702"/>
                  </a:cubicBezTo>
                  <a:lnTo>
                    <a:pt x="103656" y="164702"/>
                  </a:lnTo>
                  <a:cubicBezTo>
                    <a:pt x="105040" y="164702"/>
                    <a:pt x="106586" y="165353"/>
                    <a:pt x="107726" y="166207"/>
                  </a:cubicBezTo>
                  <a:cubicBezTo>
                    <a:pt x="108133" y="166533"/>
                    <a:pt x="108295" y="166940"/>
                    <a:pt x="108295" y="167347"/>
                  </a:cubicBezTo>
                  <a:cubicBezTo>
                    <a:pt x="108295" y="167428"/>
                    <a:pt x="108295" y="167510"/>
                    <a:pt x="108255" y="167591"/>
                  </a:cubicBezTo>
                  <a:lnTo>
                    <a:pt x="121725" y="167591"/>
                  </a:lnTo>
                  <a:cubicBezTo>
                    <a:pt x="121929" y="167306"/>
                    <a:pt x="122132" y="167062"/>
                    <a:pt x="122377" y="166859"/>
                  </a:cubicBezTo>
                  <a:cubicBezTo>
                    <a:pt x="122946" y="166248"/>
                    <a:pt x="123557" y="165963"/>
                    <a:pt x="124167" y="165963"/>
                  </a:cubicBezTo>
                  <a:cubicBezTo>
                    <a:pt x="124330" y="165963"/>
                    <a:pt x="124493" y="166004"/>
                    <a:pt x="124656" y="166045"/>
                  </a:cubicBezTo>
                  <a:cubicBezTo>
                    <a:pt x="125510" y="166207"/>
                    <a:pt x="126243" y="166248"/>
                    <a:pt x="126528" y="166289"/>
                  </a:cubicBezTo>
                  <a:lnTo>
                    <a:pt x="126568" y="166289"/>
                  </a:lnTo>
                  <a:cubicBezTo>
                    <a:pt x="127016" y="166045"/>
                    <a:pt x="129051" y="164824"/>
                    <a:pt x="130638" y="164091"/>
                  </a:cubicBezTo>
                  <a:cubicBezTo>
                    <a:pt x="131208" y="163806"/>
                    <a:pt x="131737" y="163603"/>
                    <a:pt x="132103" y="163521"/>
                  </a:cubicBezTo>
                  <a:lnTo>
                    <a:pt x="132347" y="163521"/>
                  </a:lnTo>
                  <a:cubicBezTo>
                    <a:pt x="132795" y="163521"/>
                    <a:pt x="133243" y="163725"/>
                    <a:pt x="133690" y="164010"/>
                  </a:cubicBezTo>
                  <a:cubicBezTo>
                    <a:pt x="134138" y="164295"/>
                    <a:pt x="134586" y="164661"/>
                    <a:pt x="134993" y="165068"/>
                  </a:cubicBezTo>
                  <a:cubicBezTo>
                    <a:pt x="135685" y="165719"/>
                    <a:pt x="136254" y="166370"/>
                    <a:pt x="136376" y="166492"/>
                  </a:cubicBezTo>
                  <a:cubicBezTo>
                    <a:pt x="136498" y="166614"/>
                    <a:pt x="137068" y="167062"/>
                    <a:pt x="137719" y="167591"/>
                  </a:cubicBezTo>
                  <a:lnTo>
                    <a:pt x="176056" y="167591"/>
                  </a:lnTo>
                  <a:lnTo>
                    <a:pt x="176056" y="99545"/>
                  </a:lnTo>
                  <a:close/>
                  <a:moveTo>
                    <a:pt x="88801" y="89371"/>
                  </a:moveTo>
                  <a:cubicBezTo>
                    <a:pt x="89086" y="89982"/>
                    <a:pt x="89331" y="90714"/>
                    <a:pt x="89331" y="91569"/>
                  </a:cubicBezTo>
                  <a:cubicBezTo>
                    <a:pt x="89331" y="92016"/>
                    <a:pt x="89208" y="92708"/>
                    <a:pt x="88964" y="93563"/>
                  </a:cubicBezTo>
                  <a:cubicBezTo>
                    <a:pt x="88761" y="94418"/>
                    <a:pt x="88435" y="95435"/>
                    <a:pt x="88069" y="96534"/>
                  </a:cubicBezTo>
                  <a:cubicBezTo>
                    <a:pt x="87825" y="97307"/>
                    <a:pt x="87540" y="98080"/>
                    <a:pt x="87296" y="98854"/>
                  </a:cubicBezTo>
                  <a:lnTo>
                    <a:pt x="176748" y="98854"/>
                  </a:lnTo>
                  <a:lnTo>
                    <a:pt x="176748" y="167591"/>
                  </a:lnTo>
                  <a:lnTo>
                    <a:pt x="185009" y="167591"/>
                  </a:lnTo>
                  <a:lnTo>
                    <a:pt x="185009" y="89371"/>
                  </a:lnTo>
                  <a:close/>
                  <a:moveTo>
                    <a:pt x="91365" y="0"/>
                  </a:moveTo>
                  <a:cubicBezTo>
                    <a:pt x="59500" y="0"/>
                    <a:pt x="25884" y="23157"/>
                    <a:pt x="11151" y="58563"/>
                  </a:cubicBezTo>
                  <a:cubicBezTo>
                    <a:pt x="2279" y="79889"/>
                    <a:pt x="0" y="98528"/>
                    <a:pt x="0" y="112080"/>
                  </a:cubicBezTo>
                  <a:cubicBezTo>
                    <a:pt x="0" y="126406"/>
                    <a:pt x="2564" y="134993"/>
                    <a:pt x="2564" y="134993"/>
                  </a:cubicBezTo>
                  <a:cubicBezTo>
                    <a:pt x="2564" y="134993"/>
                    <a:pt x="7896" y="156481"/>
                    <a:pt x="26250" y="175242"/>
                  </a:cubicBezTo>
                  <a:cubicBezTo>
                    <a:pt x="26657" y="171783"/>
                    <a:pt x="27064" y="168039"/>
                    <a:pt x="27430" y="164254"/>
                  </a:cubicBezTo>
                  <a:cubicBezTo>
                    <a:pt x="28692" y="152167"/>
                    <a:pt x="29872" y="139795"/>
                    <a:pt x="29994" y="136417"/>
                  </a:cubicBezTo>
                  <a:cubicBezTo>
                    <a:pt x="30157" y="132999"/>
                    <a:pt x="30320" y="129092"/>
                    <a:pt x="31215" y="125388"/>
                  </a:cubicBezTo>
                  <a:cubicBezTo>
                    <a:pt x="32110" y="121725"/>
                    <a:pt x="33738" y="118266"/>
                    <a:pt x="36831" y="115824"/>
                  </a:cubicBezTo>
                  <a:cubicBezTo>
                    <a:pt x="41186" y="112406"/>
                    <a:pt x="46680" y="108539"/>
                    <a:pt x="49447" y="106627"/>
                  </a:cubicBezTo>
                  <a:lnTo>
                    <a:pt x="52662" y="101255"/>
                  </a:lnTo>
                  <a:cubicBezTo>
                    <a:pt x="52662" y="101255"/>
                    <a:pt x="52988" y="101173"/>
                    <a:pt x="53680" y="101173"/>
                  </a:cubicBezTo>
                  <a:cubicBezTo>
                    <a:pt x="54250" y="101173"/>
                    <a:pt x="55104" y="101255"/>
                    <a:pt x="56203" y="101458"/>
                  </a:cubicBezTo>
                  <a:cubicBezTo>
                    <a:pt x="56285" y="101295"/>
                    <a:pt x="56407" y="101173"/>
                    <a:pt x="56529" y="100970"/>
                  </a:cubicBezTo>
                  <a:cubicBezTo>
                    <a:pt x="57343" y="99790"/>
                    <a:pt x="58319" y="98162"/>
                    <a:pt x="58889" y="96290"/>
                  </a:cubicBezTo>
                  <a:cubicBezTo>
                    <a:pt x="59174" y="95435"/>
                    <a:pt x="59296" y="94418"/>
                    <a:pt x="59296" y="93359"/>
                  </a:cubicBezTo>
                  <a:cubicBezTo>
                    <a:pt x="59296" y="90551"/>
                    <a:pt x="58482" y="87621"/>
                    <a:pt x="58279" y="86929"/>
                  </a:cubicBezTo>
                  <a:cubicBezTo>
                    <a:pt x="58238" y="86848"/>
                    <a:pt x="58238" y="86807"/>
                    <a:pt x="58238" y="86807"/>
                  </a:cubicBezTo>
                  <a:lnTo>
                    <a:pt x="58238" y="86726"/>
                  </a:lnTo>
                  <a:cubicBezTo>
                    <a:pt x="58238" y="86726"/>
                    <a:pt x="58034" y="85423"/>
                    <a:pt x="58034" y="83551"/>
                  </a:cubicBezTo>
                  <a:cubicBezTo>
                    <a:pt x="58034" y="81354"/>
                    <a:pt x="58279" y="78383"/>
                    <a:pt x="59255" y="75534"/>
                  </a:cubicBezTo>
                  <a:cubicBezTo>
                    <a:pt x="60232" y="72726"/>
                    <a:pt x="61941" y="70081"/>
                    <a:pt x="64994" y="68656"/>
                  </a:cubicBezTo>
                  <a:cubicBezTo>
                    <a:pt x="68290" y="67110"/>
                    <a:pt x="72156" y="66540"/>
                    <a:pt x="75778" y="66540"/>
                  </a:cubicBezTo>
                  <a:cubicBezTo>
                    <a:pt x="80052" y="66540"/>
                    <a:pt x="83999" y="67354"/>
                    <a:pt x="86238" y="68290"/>
                  </a:cubicBezTo>
                  <a:cubicBezTo>
                    <a:pt x="87011" y="68575"/>
                    <a:pt x="87581" y="68900"/>
                    <a:pt x="87947" y="69267"/>
                  </a:cubicBezTo>
                  <a:cubicBezTo>
                    <a:pt x="89005" y="70325"/>
                    <a:pt x="89493" y="71871"/>
                    <a:pt x="89738" y="73133"/>
                  </a:cubicBezTo>
                  <a:cubicBezTo>
                    <a:pt x="89982" y="74313"/>
                    <a:pt x="90022" y="75290"/>
                    <a:pt x="90022" y="75412"/>
                  </a:cubicBezTo>
                  <a:cubicBezTo>
                    <a:pt x="90022" y="75493"/>
                    <a:pt x="90063" y="76226"/>
                    <a:pt x="90063" y="77203"/>
                  </a:cubicBezTo>
                  <a:cubicBezTo>
                    <a:pt x="90063" y="78017"/>
                    <a:pt x="90022" y="78953"/>
                    <a:pt x="89941" y="79889"/>
                  </a:cubicBezTo>
                  <a:cubicBezTo>
                    <a:pt x="89860" y="80865"/>
                    <a:pt x="89697" y="81761"/>
                    <a:pt x="89453" y="82493"/>
                  </a:cubicBezTo>
                  <a:cubicBezTo>
                    <a:pt x="89046" y="83633"/>
                    <a:pt x="88598" y="84528"/>
                    <a:pt x="88232" y="85301"/>
                  </a:cubicBezTo>
                  <a:cubicBezTo>
                    <a:pt x="87865" y="86075"/>
                    <a:pt x="87621" y="86685"/>
                    <a:pt x="87662" y="87092"/>
                  </a:cubicBezTo>
                  <a:cubicBezTo>
                    <a:pt x="87662" y="87255"/>
                    <a:pt x="87703" y="87499"/>
                    <a:pt x="87865" y="87784"/>
                  </a:cubicBezTo>
                  <a:cubicBezTo>
                    <a:pt x="88028" y="88028"/>
                    <a:pt x="88191" y="88354"/>
                    <a:pt x="88395" y="88679"/>
                  </a:cubicBezTo>
                  <a:lnTo>
                    <a:pt x="185701" y="88679"/>
                  </a:lnTo>
                  <a:lnTo>
                    <a:pt x="185701" y="167591"/>
                  </a:lnTo>
                  <a:lnTo>
                    <a:pt x="218300" y="167591"/>
                  </a:lnTo>
                  <a:cubicBezTo>
                    <a:pt x="218462" y="167591"/>
                    <a:pt x="218584" y="167713"/>
                    <a:pt x="218625" y="167835"/>
                  </a:cubicBezTo>
                  <a:cubicBezTo>
                    <a:pt x="218625" y="167876"/>
                    <a:pt x="218625" y="167917"/>
                    <a:pt x="218625" y="167957"/>
                  </a:cubicBezTo>
                  <a:lnTo>
                    <a:pt x="218625" y="169382"/>
                  </a:lnTo>
                  <a:cubicBezTo>
                    <a:pt x="218625" y="169504"/>
                    <a:pt x="218584" y="169585"/>
                    <a:pt x="218503" y="169667"/>
                  </a:cubicBezTo>
                  <a:lnTo>
                    <a:pt x="190829" y="190911"/>
                  </a:lnTo>
                  <a:cubicBezTo>
                    <a:pt x="190788" y="190992"/>
                    <a:pt x="190707" y="190992"/>
                    <a:pt x="190626" y="190992"/>
                  </a:cubicBezTo>
                  <a:lnTo>
                    <a:pt x="185701" y="190992"/>
                  </a:lnTo>
                  <a:lnTo>
                    <a:pt x="185701" y="193882"/>
                  </a:lnTo>
                  <a:cubicBezTo>
                    <a:pt x="213294" y="184684"/>
                    <a:pt x="230590" y="162423"/>
                    <a:pt x="230590" y="136132"/>
                  </a:cubicBezTo>
                  <a:cubicBezTo>
                    <a:pt x="230590" y="134545"/>
                    <a:pt x="230549" y="132999"/>
                    <a:pt x="230427" y="131411"/>
                  </a:cubicBezTo>
                  <a:cubicBezTo>
                    <a:pt x="227904" y="98854"/>
                    <a:pt x="197829" y="96005"/>
                    <a:pt x="174916" y="63528"/>
                  </a:cubicBezTo>
                  <a:cubicBezTo>
                    <a:pt x="151963" y="31093"/>
                    <a:pt x="150783" y="18965"/>
                    <a:pt x="113830" y="4233"/>
                  </a:cubicBezTo>
                  <a:cubicBezTo>
                    <a:pt x="106667" y="1343"/>
                    <a:pt x="99057" y="0"/>
                    <a:pt x="91365" y="0"/>
                  </a:cubicBezTo>
                  <a:close/>
                  <a:moveTo>
                    <a:pt x="176748" y="190992"/>
                  </a:moveTo>
                  <a:lnTo>
                    <a:pt x="176748" y="196323"/>
                  </a:lnTo>
                  <a:cubicBezTo>
                    <a:pt x="179597" y="195713"/>
                    <a:pt x="182364" y="194980"/>
                    <a:pt x="185009" y="194126"/>
                  </a:cubicBezTo>
                  <a:lnTo>
                    <a:pt x="185009" y="190992"/>
                  </a:lnTo>
                  <a:close/>
                  <a:moveTo>
                    <a:pt x="75697" y="190992"/>
                  </a:moveTo>
                  <a:cubicBezTo>
                    <a:pt x="75697" y="191643"/>
                    <a:pt x="75575" y="192172"/>
                    <a:pt x="75371" y="192620"/>
                  </a:cubicBezTo>
                  <a:cubicBezTo>
                    <a:pt x="75331" y="192701"/>
                    <a:pt x="75290" y="192783"/>
                    <a:pt x="75209" y="192905"/>
                  </a:cubicBezTo>
                  <a:lnTo>
                    <a:pt x="76226" y="197056"/>
                  </a:lnTo>
                  <a:cubicBezTo>
                    <a:pt x="76674" y="197137"/>
                    <a:pt x="77813" y="197259"/>
                    <a:pt x="79360" y="197422"/>
                  </a:cubicBezTo>
                  <a:lnTo>
                    <a:pt x="79360" y="190992"/>
                  </a:lnTo>
                  <a:close/>
                  <a:moveTo>
                    <a:pt x="80052" y="190992"/>
                  </a:moveTo>
                  <a:lnTo>
                    <a:pt x="80052" y="197504"/>
                  </a:lnTo>
                  <a:cubicBezTo>
                    <a:pt x="81679" y="197707"/>
                    <a:pt x="83714" y="197951"/>
                    <a:pt x="85953" y="198236"/>
                  </a:cubicBezTo>
                  <a:cubicBezTo>
                    <a:pt x="85179" y="196730"/>
                    <a:pt x="83836" y="194166"/>
                    <a:pt x="82209" y="190992"/>
                  </a:cubicBezTo>
                  <a:close/>
                  <a:moveTo>
                    <a:pt x="110656" y="190992"/>
                  </a:moveTo>
                  <a:cubicBezTo>
                    <a:pt x="106749" y="193800"/>
                    <a:pt x="101784" y="197300"/>
                    <a:pt x="98121" y="199783"/>
                  </a:cubicBezTo>
                  <a:cubicBezTo>
                    <a:pt x="104144" y="200597"/>
                    <a:pt x="109679" y="201411"/>
                    <a:pt x="112162" y="202021"/>
                  </a:cubicBezTo>
                  <a:cubicBezTo>
                    <a:pt x="114074" y="202469"/>
                    <a:pt x="115824" y="203242"/>
                    <a:pt x="117412" y="204097"/>
                  </a:cubicBezTo>
                  <a:cubicBezTo>
                    <a:pt x="136336" y="203120"/>
                    <a:pt x="155056" y="199905"/>
                    <a:pt x="171986" y="197219"/>
                  </a:cubicBezTo>
                  <a:cubicBezTo>
                    <a:pt x="173370" y="197015"/>
                    <a:pt x="174713" y="196771"/>
                    <a:pt x="176056" y="196486"/>
                  </a:cubicBezTo>
                  <a:lnTo>
                    <a:pt x="176056" y="190992"/>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35"/>
            <p:cNvSpPr/>
            <p:nvPr/>
          </p:nvSpPr>
          <p:spPr>
            <a:xfrm>
              <a:off x="6155150" y="3211050"/>
              <a:ext cx="888225" cy="2247525"/>
            </a:xfrm>
            <a:custGeom>
              <a:avLst/>
              <a:gdLst/>
              <a:ahLst/>
              <a:cxnLst/>
              <a:rect l="l" t="t" r="r" b="b"/>
              <a:pathLst>
                <a:path w="35529" h="89901" extrusionOk="0">
                  <a:moveTo>
                    <a:pt x="7122" y="6430"/>
                  </a:moveTo>
                  <a:cubicBezTo>
                    <a:pt x="8221" y="11843"/>
                    <a:pt x="12698" y="13959"/>
                    <a:pt x="12779" y="13959"/>
                  </a:cubicBezTo>
                  <a:lnTo>
                    <a:pt x="12576" y="14407"/>
                  </a:lnTo>
                  <a:cubicBezTo>
                    <a:pt x="12535" y="14366"/>
                    <a:pt x="7814" y="12169"/>
                    <a:pt x="6675" y="6512"/>
                  </a:cubicBezTo>
                  <a:lnTo>
                    <a:pt x="7122" y="6430"/>
                  </a:lnTo>
                  <a:close/>
                  <a:moveTo>
                    <a:pt x="18314" y="31785"/>
                  </a:moveTo>
                  <a:lnTo>
                    <a:pt x="18314" y="31785"/>
                  </a:lnTo>
                  <a:cubicBezTo>
                    <a:pt x="18311" y="31785"/>
                    <a:pt x="18308" y="31785"/>
                    <a:pt x="18306" y="31785"/>
                  </a:cubicBezTo>
                  <a:lnTo>
                    <a:pt x="18306" y="31785"/>
                  </a:lnTo>
                  <a:cubicBezTo>
                    <a:pt x="18309" y="31787"/>
                    <a:pt x="18312" y="31788"/>
                    <a:pt x="18315" y="31789"/>
                  </a:cubicBezTo>
                  <a:lnTo>
                    <a:pt x="18315" y="31789"/>
                  </a:lnTo>
                  <a:cubicBezTo>
                    <a:pt x="18315" y="31788"/>
                    <a:pt x="18314" y="31786"/>
                    <a:pt x="18314" y="31785"/>
                  </a:cubicBezTo>
                  <a:close/>
                  <a:moveTo>
                    <a:pt x="6919" y="39599"/>
                  </a:moveTo>
                  <a:cubicBezTo>
                    <a:pt x="10012" y="45622"/>
                    <a:pt x="17012" y="48267"/>
                    <a:pt x="17093" y="48267"/>
                  </a:cubicBezTo>
                  <a:lnTo>
                    <a:pt x="16930" y="48715"/>
                  </a:lnTo>
                  <a:cubicBezTo>
                    <a:pt x="16849" y="48674"/>
                    <a:pt x="9686" y="45988"/>
                    <a:pt x="6512" y="39843"/>
                  </a:cubicBezTo>
                  <a:lnTo>
                    <a:pt x="6919" y="39599"/>
                  </a:lnTo>
                  <a:close/>
                  <a:moveTo>
                    <a:pt x="31052" y="0"/>
                  </a:moveTo>
                  <a:cubicBezTo>
                    <a:pt x="31052" y="0"/>
                    <a:pt x="29913" y="2930"/>
                    <a:pt x="27878" y="6512"/>
                  </a:cubicBezTo>
                  <a:cubicBezTo>
                    <a:pt x="25843" y="10134"/>
                    <a:pt x="19535" y="15750"/>
                    <a:pt x="18395" y="21855"/>
                  </a:cubicBezTo>
                  <a:cubicBezTo>
                    <a:pt x="18110" y="23564"/>
                    <a:pt x="17988" y="25110"/>
                    <a:pt x="17988" y="26453"/>
                  </a:cubicBezTo>
                  <a:cubicBezTo>
                    <a:pt x="16930" y="22913"/>
                    <a:pt x="15628" y="19576"/>
                    <a:pt x="14326" y="16483"/>
                  </a:cubicBezTo>
                  <a:cubicBezTo>
                    <a:pt x="13959" y="15669"/>
                    <a:pt x="13674" y="14733"/>
                    <a:pt x="13430" y="13797"/>
                  </a:cubicBezTo>
                  <a:lnTo>
                    <a:pt x="13227" y="13675"/>
                  </a:lnTo>
                  <a:cubicBezTo>
                    <a:pt x="13268" y="13634"/>
                    <a:pt x="17337" y="6756"/>
                    <a:pt x="17337" y="4803"/>
                  </a:cubicBezTo>
                  <a:lnTo>
                    <a:pt x="17785" y="4803"/>
                  </a:lnTo>
                  <a:cubicBezTo>
                    <a:pt x="17785" y="6634"/>
                    <a:pt x="14692" y="12087"/>
                    <a:pt x="13837" y="13552"/>
                  </a:cubicBezTo>
                  <a:cubicBezTo>
                    <a:pt x="15262" y="12698"/>
                    <a:pt x="17581" y="10948"/>
                    <a:pt x="18436" y="8262"/>
                  </a:cubicBezTo>
                  <a:cubicBezTo>
                    <a:pt x="19738" y="4233"/>
                    <a:pt x="17826" y="570"/>
                    <a:pt x="17826" y="570"/>
                  </a:cubicBezTo>
                  <a:cubicBezTo>
                    <a:pt x="17826" y="570"/>
                    <a:pt x="14366" y="5617"/>
                    <a:pt x="13430" y="8832"/>
                  </a:cubicBezTo>
                  <a:cubicBezTo>
                    <a:pt x="12861" y="10866"/>
                    <a:pt x="12698" y="12454"/>
                    <a:pt x="12657" y="13349"/>
                  </a:cubicBezTo>
                  <a:cubicBezTo>
                    <a:pt x="12006" y="11680"/>
                    <a:pt x="10988" y="9401"/>
                    <a:pt x="9849" y="7896"/>
                  </a:cubicBezTo>
                  <a:cubicBezTo>
                    <a:pt x="7814" y="5169"/>
                    <a:pt x="6471" y="1140"/>
                    <a:pt x="6471" y="1140"/>
                  </a:cubicBezTo>
                  <a:cubicBezTo>
                    <a:pt x="6471" y="1140"/>
                    <a:pt x="3989" y="5413"/>
                    <a:pt x="5779" y="9890"/>
                  </a:cubicBezTo>
                  <a:cubicBezTo>
                    <a:pt x="7285" y="13593"/>
                    <a:pt x="11477" y="15018"/>
                    <a:pt x="12942" y="15425"/>
                  </a:cubicBezTo>
                  <a:cubicBezTo>
                    <a:pt x="13105" y="15913"/>
                    <a:pt x="13308" y="16401"/>
                    <a:pt x="13471" y="16849"/>
                  </a:cubicBezTo>
                  <a:cubicBezTo>
                    <a:pt x="15262" y="21041"/>
                    <a:pt x="17052" y="25762"/>
                    <a:pt x="18110" y="30727"/>
                  </a:cubicBezTo>
                  <a:cubicBezTo>
                    <a:pt x="17052" y="29302"/>
                    <a:pt x="15058" y="26860"/>
                    <a:pt x="13186" y="25477"/>
                  </a:cubicBezTo>
                  <a:cubicBezTo>
                    <a:pt x="10460" y="23483"/>
                    <a:pt x="8018" y="19983"/>
                    <a:pt x="8018" y="19983"/>
                  </a:cubicBezTo>
                  <a:lnTo>
                    <a:pt x="8018" y="19983"/>
                  </a:lnTo>
                  <a:cubicBezTo>
                    <a:pt x="8017" y="19983"/>
                    <a:pt x="6878" y="24826"/>
                    <a:pt x="9890" y="28610"/>
                  </a:cubicBezTo>
                  <a:cubicBezTo>
                    <a:pt x="12110" y="31377"/>
                    <a:pt x="15862" y="31799"/>
                    <a:pt x="17735" y="31799"/>
                  </a:cubicBezTo>
                  <a:cubicBezTo>
                    <a:pt x="17952" y="31799"/>
                    <a:pt x="18144" y="31794"/>
                    <a:pt x="18306" y="31785"/>
                  </a:cubicBezTo>
                  <a:lnTo>
                    <a:pt x="18306" y="31785"/>
                  </a:lnTo>
                  <a:cubicBezTo>
                    <a:pt x="16823" y="31118"/>
                    <a:pt x="12173" y="28894"/>
                    <a:pt x="10093" y="25843"/>
                  </a:cubicBezTo>
                  <a:lnTo>
                    <a:pt x="10459" y="25599"/>
                  </a:lnTo>
                  <a:cubicBezTo>
                    <a:pt x="12616" y="28692"/>
                    <a:pt x="17785" y="31052"/>
                    <a:pt x="18762" y="31500"/>
                  </a:cubicBezTo>
                  <a:cubicBezTo>
                    <a:pt x="19535" y="30279"/>
                    <a:pt x="24419" y="22750"/>
                    <a:pt x="26128" y="17988"/>
                  </a:cubicBezTo>
                  <a:lnTo>
                    <a:pt x="26575" y="18151"/>
                  </a:lnTo>
                  <a:cubicBezTo>
                    <a:pt x="24703" y="23320"/>
                    <a:pt x="19128" y="31826"/>
                    <a:pt x="19047" y="31907"/>
                  </a:cubicBezTo>
                  <a:lnTo>
                    <a:pt x="18965" y="32070"/>
                  </a:lnTo>
                  <a:lnTo>
                    <a:pt x="18762" y="31988"/>
                  </a:lnTo>
                  <a:cubicBezTo>
                    <a:pt x="18726" y="31970"/>
                    <a:pt x="18567" y="31903"/>
                    <a:pt x="18315" y="31789"/>
                  </a:cubicBezTo>
                  <a:lnTo>
                    <a:pt x="18315" y="31789"/>
                  </a:lnTo>
                  <a:cubicBezTo>
                    <a:pt x="19372" y="37241"/>
                    <a:pt x="19494" y="42937"/>
                    <a:pt x="17704" y="48471"/>
                  </a:cubicBezTo>
                  <a:cubicBezTo>
                    <a:pt x="17581" y="47372"/>
                    <a:pt x="16971" y="44482"/>
                    <a:pt x="13430" y="41227"/>
                  </a:cubicBezTo>
                  <a:cubicBezTo>
                    <a:pt x="8954" y="37116"/>
                    <a:pt x="1" y="23972"/>
                    <a:pt x="0" y="23971"/>
                  </a:cubicBezTo>
                  <a:lnTo>
                    <a:pt x="0" y="23971"/>
                  </a:lnTo>
                  <a:cubicBezTo>
                    <a:pt x="0" y="23972"/>
                    <a:pt x="733" y="39477"/>
                    <a:pt x="5006" y="44604"/>
                  </a:cubicBezTo>
                  <a:cubicBezTo>
                    <a:pt x="8275" y="48486"/>
                    <a:pt x="14023" y="48949"/>
                    <a:pt x="16528" y="48949"/>
                  </a:cubicBezTo>
                  <a:cubicBezTo>
                    <a:pt x="17017" y="48949"/>
                    <a:pt x="17382" y="48932"/>
                    <a:pt x="17581" y="48918"/>
                  </a:cubicBezTo>
                  <a:lnTo>
                    <a:pt x="17581" y="48918"/>
                  </a:lnTo>
                  <a:cubicBezTo>
                    <a:pt x="17500" y="49163"/>
                    <a:pt x="17419" y="49407"/>
                    <a:pt x="17297" y="49651"/>
                  </a:cubicBezTo>
                  <a:cubicBezTo>
                    <a:pt x="14488" y="57221"/>
                    <a:pt x="13878" y="62552"/>
                    <a:pt x="13837" y="65360"/>
                  </a:cubicBezTo>
                  <a:lnTo>
                    <a:pt x="8506" y="65360"/>
                  </a:lnTo>
                  <a:lnTo>
                    <a:pt x="8506" y="89900"/>
                  </a:lnTo>
                  <a:lnTo>
                    <a:pt x="23157" y="89900"/>
                  </a:lnTo>
                  <a:lnTo>
                    <a:pt x="23157" y="65360"/>
                  </a:lnTo>
                  <a:lnTo>
                    <a:pt x="14733" y="65360"/>
                  </a:lnTo>
                  <a:cubicBezTo>
                    <a:pt x="14773" y="64180"/>
                    <a:pt x="14895" y="62593"/>
                    <a:pt x="15262" y="60558"/>
                  </a:cubicBezTo>
                  <a:lnTo>
                    <a:pt x="15262" y="60558"/>
                  </a:lnTo>
                  <a:cubicBezTo>
                    <a:pt x="15140" y="60598"/>
                    <a:pt x="15099" y="60598"/>
                    <a:pt x="15099" y="60598"/>
                  </a:cubicBezTo>
                  <a:lnTo>
                    <a:pt x="14977" y="60151"/>
                  </a:lnTo>
                  <a:cubicBezTo>
                    <a:pt x="15058" y="60151"/>
                    <a:pt x="24256" y="57546"/>
                    <a:pt x="30645" y="50953"/>
                  </a:cubicBezTo>
                  <a:lnTo>
                    <a:pt x="30971" y="51279"/>
                  </a:lnTo>
                  <a:cubicBezTo>
                    <a:pt x="25802" y="56610"/>
                    <a:pt x="18884" y="59337"/>
                    <a:pt x="16198" y="60273"/>
                  </a:cubicBezTo>
                  <a:cubicBezTo>
                    <a:pt x="18843" y="59907"/>
                    <a:pt x="25314" y="58971"/>
                    <a:pt x="28325" y="57017"/>
                  </a:cubicBezTo>
                  <a:cubicBezTo>
                    <a:pt x="32151" y="54535"/>
                    <a:pt x="35529" y="47087"/>
                    <a:pt x="35529" y="47087"/>
                  </a:cubicBezTo>
                  <a:lnTo>
                    <a:pt x="35529" y="47087"/>
                  </a:lnTo>
                  <a:cubicBezTo>
                    <a:pt x="35528" y="47087"/>
                    <a:pt x="23157" y="49814"/>
                    <a:pt x="19535" y="54290"/>
                  </a:cubicBezTo>
                  <a:cubicBezTo>
                    <a:pt x="17093" y="57383"/>
                    <a:pt x="15872" y="59093"/>
                    <a:pt x="15384" y="59866"/>
                  </a:cubicBezTo>
                  <a:cubicBezTo>
                    <a:pt x="15872" y="57180"/>
                    <a:pt x="16686" y="53883"/>
                    <a:pt x="18151" y="49976"/>
                  </a:cubicBezTo>
                  <a:cubicBezTo>
                    <a:pt x="19128" y="47413"/>
                    <a:pt x="19657" y="44808"/>
                    <a:pt x="19860" y="42203"/>
                  </a:cubicBezTo>
                  <a:lnTo>
                    <a:pt x="19860" y="42203"/>
                  </a:lnTo>
                  <a:cubicBezTo>
                    <a:pt x="19738" y="42285"/>
                    <a:pt x="19657" y="42325"/>
                    <a:pt x="19657" y="42325"/>
                  </a:cubicBezTo>
                  <a:lnTo>
                    <a:pt x="19453" y="41918"/>
                  </a:lnTo>
                  <a:cubicBezTo>
                    <a:pt x="19535" y="41878"/>
                    <a:pt x="27878" y="37442"/>
                    <a:pt x="30238" y="33250"/>
                  </a:cubicBezTo>
                  <a:lnTo>
                    <a:pt x="30645" y="33494"/>
                  </a:lnTo>
                  <a:cubicBezTo>
                    <a:pt x="28529" y="37279"/>
                    <a:pt x="21895" y="41104"/>
                    <a:pt x="20105" y="42081"/>
                  </a:cubicBezTo>
                  <a:cubicBezTo>
                    <a:pt x="21814" y="41918"/>
                    <a:pt x="27186" y="41104"/>
                    <a:pt x="30360" y="37157"/>
                  </a:cubicBezTo>
                  <a:cubicBezTo>
                    <a:pt x="34186" y="32436"/>
                    <a:pt x="33494" y="26576"/>
                    <a:pt x="33494" y="26576"/>
                  </a:cubicBezTo>
                  <a:lnTo>
                    <a:pt x="33494" y="26576"/>
                  </a:lnTo>
                  <a:cubicBezTo>
                    <a:pt x="33493" y="26576"/>
                    <a:pt x="26290" y="31541"/>
                    <a:pt x="23360" y="35366"/>
                  </a:cubicBezTo>
                  <a:cubicBezTo>
                    <a:pt x="21488" y="37808"/>
                    <a:pt x="20471" y="39884"/>
                    <a:pt x="19942" y="41064"/>
                  </a:cubicBezTo>
                  <a:cubicBezTo>
                    <a:pt x="20105" y="37930"/>
                    <a:pt x="19820" y="34796"/>
                    <a:pt x="19250" y="31744"/>
                  </a:cubicBezTo>
                  <a:cubicBezTo>
                    <a:pt x="21651" y="29872"/>
                    <a:pt x="30523" y="22587"/>
                    <a:pt x="31500" y="17134"/>
                  </a:cubicBezTo>
                  <a:cubicBezTo>
                    <a:pt x="32599" y="10826"/>
                    <a:pt x="31052" y="0"/>
                    <a:pt x="310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35"/>
            <p:cNvSpPr/>
            <p:nvPr/>
          </p:nvSpPr>
          <p:spPr>
            <a:xfrm>
              <a:off x="2992975" y="2455100"/>
              <a:ext cx="2658575" cy="3012625"/>
            </a:xfrm>
            <a:custGeom>
              <a:avLst/>
              <a:gdLst/>
              <a:ahLst/>
              <a:cxnLst/>
              <a:rect l="l" t="t" r="r" b="b"/>
              <a:pathLst>
                <a:path w="106343" h="120505" extrusionOk="0">
                  <a:moveTo>
                    <a:pt x="105650" y="692"/>
                  </a:moveTo>
                  <a:lnTo>
                    <a:pt x="105650" y="119813"/>
                  </a:lnTo>
                  <a:lnTo>
                    <a:pt x="693" y="119813"/>
                  </a:lnTo>
                  <a:lnTo>
                    <a:pt x="693" y="692"/>
                  </a:lnTo>
                  <a:close/>
                  <a:moveTo>
                    <a:pt x="1" y="0"/>
                  </a:moveTo>
                  <a:lnTo>
                    <a:pt x="1" y="367"/>
                  </a:lnTo>
                  <a:lnTo>
                    <a:pt x="1" y="120505"/>
                  </a:lnTo>
                  <a:lnTo>
                    <a:pt x="106342" y="120505"/>
                  </a:lnTo>
                  <a:lnTo>
                    <a:pt x="1063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35"/>
            <p:cNvSpPr/>
            <p:nvPr/>
          </p:nvSpPr>
          <p:spPr>
            <a:xfrm>
              <a:off x="2992975" y="2709450"/>
              <a:ext cx="2434725" cy="2758275"/>
            </a:xfrm>
            <a:custGeom>
              <a:avLst/>
              <a:gdLst/>
              <a:ahLst/>
              <a:cxnLst/>
              <a:rect l="l" t="t" r="r" b="b"/>
              <a:pathLst>
                <a:path w="97389" h="110331" extrusionOk="0">
                  <a:moveTo>
                    <a:pt x="96697" y="692"/>
                  </a:moveTo>
                  <a:lnTo>
                    <a:pt x="96697" y="109639"/>
                  </a:lnTo>
                  <a:lnTo>
                    <a:pt x="693" y="109639"/>
                  </a:lnTo>
                  <a:lnTo>
                    <a:pt x="693" y="692"/>
                  </a:lnTo>
                  <a:close/>
                  <a:moveTo>
                    <a:pt x="1" y="1"/>
                  </a:moveTo>
                  <a:lnTo>
                    <a:pt x="1" y="326"/>
                  </a:lnTo>
                  <a:lnTo>
                    <a:pt x="1" y="110331"/>
                  </a:lnTo>
                  <a:lnTo>
                    <a:pt x="97389" y="110331"/>
                  </a:lnTo>
                  <a:lnTo>
                    <a:pt x="973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35"/>
            <p:cNvSpPr/>
            <p:nvPr/>
          </p:nvSpPr>
          <p:spPr>
            <a:xfrm>
              <a:off x="5418525" y="2464250"/>
              <a:ext cx="224875" cy="2994325"/>
            </a:xfrm>
            <a:custGeom>
              <a:avLst/>
              <a:gdLst/>
              <a:ahLst/>
              <a:cxnLst/>
              <a:rect l="l" t="t" r="r" b="b"/>
              <a:pathLst>
                <a:path w="8995" h="119773" extrusionOk="0">
                  <a:moveTo>
                    <a:pt x="8995" y="1"/>
                  </a:moveTo>
                  <a:lnTo>
                    <a:pt x="1" y="10134"/>
                  </a:lnTo>
                  <a:lnTo>
                    <a:pt x="1" y="119772"/>
                  </a:lnTo>
                  <a:lnTo>
                    <a:pt x="8995" y="119772"/>
                  </a:lnTo>
                  <a:lnTo>
                    <a:pt x="899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35"/>
            <p:cNvSpPr/>
            <p:nvPr/>
          </p:nvSpPr>
          <p:spPr>
            <a:xfrm>
              <a:off x="5533500" y="4907100"/>
              <a:ext cx="109900" cy="551475"/>
            </a:xfrm>
            <a:custGeom>
              <a:avLst/>
              <a:gdLst/>
              <a:ahLst/>
              <a:cxnLst/>
              <a:rect l="l" t="t" r="r" b="b"/>
              <a:pathLst>
                <a:path w="4396" h="22059" extrusionOk="0">
                  <a:moveTo>
                    <a:pt x="0" y="1"/>
                  </a:moveTo>
                  <a:lnTo>
                    <a:pt x="0" y="22058"/>
                  </a:lnTo>
                  <a:lnTo>
                    <a:pt x="4396" y="22058"/>
                  </a:lnTo>
                  <a:lnTo>
                    <a:pt x="439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35"/>
            <p:cNvSpPr/>
            <p:nvPr/>
          </p:nvSpPr>
          <p:spPr>
            <a:xfrm>
              <a:off x="5525350" y="4898950"/>
              <a:ext cx="126200" cy="568775"/>
            </a:xfrm>
            <a:custGeom>
              <a:avLst/>
              <a:gdLst/>
              <a:ahLst/>
              <a:cxnLst/>
              <a:rect l="l" t="t" r="r" b="b"/>
              <a:pathLst>
                <a:path w="5048" h="22751" extrusionOk="0">
                  <a:moveTo>
                    <a:pt x="4355" y="652"/>
                  </a:moveTo>
                  <a:lnTo>
                    <a:pt x="4355" y="22059"/>
                  </a:lnTo>
                  <a:lnTo>
                    <a:pt x="693" y="22059"/>
                  </a:lnTo>
                  <a:lnTo>
                    <a:pt x="693" y="652"/>
                  </a:lnTo>
                  <a:close/>
                  <a:moveTo>
                    <a:pt x="326" y="1"/>
                  </a:moveTo>
                  <a:cubicBezTo>
                    <a:pt x="245" y="1"/>
                    <a:pt x="164" y="1"/>
                    <a:pt x="123" y="82"/>
                  </a:cubicBezTo>
                  <a:cubicBezTo>
                    <a:pt x="41" y="164"/>
                    <a:pt x="1" y="245"/>
                    <a:pt x="1" y="327"/>
                  </a:cubicBezTo>
                  <a:lnTo>
                    <a:pt x="1" y="22384"/>
                  </a:lnTo>
                  <a:cubicBezTo>
                    <a:pt x="1" y="22466"/>
                    <a:pt x="41" y="22588"/>
                    <a:pt x="123" y="22629"/>
                  </a:cubicBezTo>
                  <a:cubicBezTo>
                    <a:pt x="164" y="22710"/>
                    <a:pt x="245" y="22751"/>
                    <a:pt x="326" y="22751"/>
                  </a:cubicBezTo>
                  <a:lnTo>
                    <a:pt x="4722" y="22751"/>
                  </a:lnTo>
                  <a:cubicBezTo>
                    <a:pt x="4803" y="22751"/>
                    <a:pt x="4884" y="22710"/>
                    <a:pt x="4966" y="22629"/>
                  </a:cubicBezTo>
                  <a:cubicBezTo>
                    <a:pt x="5007" y="22547"/>
                    <a:pt x="5047" y="22466"/>
                    <a:pt x="5047" y="22384"/>
                  </a:cubicBezTo>
                  <a:lnTo>
                    <a:pt x="5047" y="327"/>
                  </a:lnTo>
                  <a:cubicBezTo>
                    <a:pt x="5047" y="245"/>
                    <a:pt x="5007" y="164"/>
                    <a:pt x="4966" y="82"/>
                  </a:cubicBezTo>
                  <a:cubicBezTo>
                    <a:pt x="4884" y="1"/>
                    <a:pt x="4803" y="1"/>
                    <a:pt x="47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35"/>
            <p:cNvSpPr/>
            <p:nvPr/>
          </p:nvSpPr>
          <p:spPr>
            <a:xfrm>
              <a:off x="5643375" y="4524550"/>
              <a:ext cx="474150" cy="934025"/>
            </a:xfrm>
            <a:custGeom>
              <a:avLst/>
              <a:gdLst/>
              <a:ahLst/>
              <a:cxnLst/>
              <a:rect l="l" t="t" r="r" b="b"/>
              <a:pathLst>
                <a:path w="18966" h="37361" extrusionOk="0">
                  <a:moveTo>
                    <a:pt x="18965" y="0"/>
                  </a:moveTo>
                  <a:lnTo>
                    <a:pt x="1" y="15303"/>
                  </a:lnTo>
                  <a:lnTo>
                    <a:pt x="1" y="37360"/>
                  </a:lnTo>
                  <a:lnTo>
                    <a:pt x="18965" y="37360"/>
                  </a:lnTo>
                  <a:lnTo>
                    <a:pt x="189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35"/>
            <p:cNvSpPr/>
            <p:nvPr/>
          </p:nvSpPr>
          <p:spPr>
            <a:xfrm>
              <a:off x="5634225" y="4516325"/>
              <a:ext cx="491450" cy="951400"/>
            </a:xfrm>
            <a:custGeom>
              <a:avLst/>
              <a:gdLst/>
              <a:ahLst/>
              <a:cxnLst/>
              <a:rect l="l" t="t" r="r" b="b"/>
              <a:pathLst>
                <a:path w="19658" h="38056" extrusionOk="0">
                  <a:moveTo>
                    <a:pt x="19006" y="1062"/>
                  </a:moveTo>
                  <a:lnTo>
                    <a:pt x="19006" y="37364"/>
                  </a:lnTo>
                  <a:lnTo>
                    <a:pt x="692" y="37364"/>
                  </a:lnTo>
                  <a:lnTo>
                    <a:pt x="692" y="15794"/>
                  </a:lnTo>
                  <a:lnTo>
                    <a:pt x="19006" y="1062"/>
                  </a:lnTo>
                  <a:close/>
                  <a:moveTo>
                    <a:pt x="19343" y="0"/>
                  </a:moveTo>
                  <a:cubicBezTo>
                    <a:pt x="19260" y="0"/>
                    <a:pt x="19178" y="35"/>
                    <a:pt x="19128" y="85"/>
                  </a:cubicBezTo>
                  <a:lnTo>
                    <a:pt x="163" y="15347"/>
                  </a:lnTo>
                  <a:cubicBezTo>
                    <a:pt x="82" y="15428"/>
                    <a:pt x="0" y="15509"/>
                    <a:pt x="0" y="15632"/>
                  </a:cubicBezTo>
                  <a:lnTo>
                    <a:pt x="0" y="37689"/>
                  </a:lnTo>
                  <a:cubicBezTo>
                    <a:pt x="0" y="37771"/>
                    <a:pt x="41" y="37893"/>
                    <a:pt x="122" y="37934"/>
                  </a:cubicBezTo>
                  <a:cubicBezTo>
                    <a:pt x="163" y="38015"/>
                    <a:pt x="285" y="38056"/>
                    <a:pt x="367" y="38056"/>
                  </a:cubicBezTo>
                  <a:lnTo>
                    <a:pt x="19331" y="38056"/>
                  </a:lnTo>
                  <a:cubicBezTo>
                    <a:pt x="19413" y="38056"/>
                    <a:pt x="19494" y="38015"/>
                    <a:pt x="19576" y="37934"/>
                  </a:cubicBezTo>
                  <a:cubicBezTo>
                    <a:pt x="19616" y="37852"/>
                    <a:pt x="19657" y="37771"/>
                    <a:pt x="19657" y="37689"/>
                  </a:cubicBezTo>
                  <a:lnTo>
                    <a:pt x="19657" y="329"/>
                  </a:lnTo>
                  <a:cubicBezTo>
                    <a:pt x="19657" y="207"/>
                    <a:pt x="19576" y="85"/>
                    <a:pt x="19494" y="45"/>
                  </a:cubicBezTo>
                  <a:cubicBezTo>
                    <a:pt x="19448" y="13"/>
                    <a:pt x="19395" y="0"/>
                    <a:pt x="193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35"/>
            <p:cNvSpPr/>
            <p:nvPr/>
          </p:nvSpPr>
          <p:spPr>
            <a:xfrm>
              <a:off x="1820900" y="4907100"/>
              <a:ext cx="109900" cy="551475"/>
            </a:xfrm>
            <a:custGeom>
              <a:avLst/>
              <a:gdLst/>
              <a:ahLst/>
              <a:cxnLst/>
              <a:rect l="l" t="t" r="r" b="b"/>
              <a:pathLst>
                <a:path w="4396" h="22059" extrusionOk="0">
                  <a:moveTo>
                    <a:pt x="1" y="1"/>
                  </a:moveTo>
                  <a:lnTo>
                    <a:pt x="1" y="22058"/>
                  </a:lnTo>
                  <a:lnTo>
                    <a:pt x="4396" y="22058"/>
                  </a:lnTo>
                  <a:lnTo>
                    <a:pt x="439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35"/>
            <p:cNvSpPr/>
            <p:nvPr/>
          </p:nvSpPr>
          <p:spPr>
            <a:xfrm>
              <a:off x="1812775" y="4898950"/>
              <a:ext cx="126175" cy="568775"/>
            </a:xfrm>
            <a:custGeom>
              <a:avLst/>
              <a:gdLst/>
              <a:ahLst/>
              <a:cxnLst/>
              <a:rect l="l" t="t" r="r" b="b"/>
              <a:pathLst>
                <a:path w="5047" h="22751" extrusionOk="0">
                  <a:moveTo>
                    <a:pt x="4355" y="652"/>
                  </a:moveTo>
                  <a:lnTo>
                    <a:pt x="4355" y="22059"/>
                  </a:lnTo>
                  <a:lnTo>
                    <a:pt x="692" y="22059"/>
                  </a:lnTo>
                  <a:lnTo>
                    <a:pt x="692" y="652"/>
                  </a:lnTo>
                  <a:close/>
                  <a:moveTo>
                    <a:pt x="326" y="1"/>
                  </a:moveTo>
                  <a:cubicBezTo>
                    <a:pt x="244" y="1"/>
                    <a:pt x="163" y="1"/>
                    <a:pt x="82" y="82"/>
                  </a:cubicBezTo>
                  <a:cubicBezTo>
                    <a:pt x="41" y="164"/>
                    <a:pt x="0" y="245"/>
                    <a:pt x="0" y="327"/>
                  </a:cubicBezTo>
                  <a:lnTo>
                    <a:pt x="0" y="22384"/>
                  </a:lnTo>
                  <a:cubicBezTo>
                    <a:pt x="0" y="22466"/>
                    <a:pt x="41" y="22588"/>
                    <a:pt x="82" y="22629"/>
                  </a:cubicBezTo>
                  <a:cubicBezTo>
                    <a:pt x="163" y="22710"/>
                    <a:pt x="244" y="22751"/>
                    <a:pt x="326" y="22751"/>
                  </a:cubicBezTo>
                  <a:lnTo>
                    <a:pt x="4721" y="22751"/>
                  </a:lnTo>
                  <a:cubicBezTo>
                    <a:pt x="4802" y="22751"/>
                    <a:pt x="4884" y="22710"/>
                    <a:pt x="4924" y="22629"/>
                  </a:cubicBezTo>
                  <a:cubicBezTo>
                    <a:pt x="5006" y="22547"/>
                    <a:pt x="5047" y="22466"/>
                    <a:pt x="5047" y="22384"/>
                  </a:cubicBezTo>
                  <a:lnTo>
                    <a:pt x="5047" y="327"/>
                  </a:lnTo>
                  <a:cubicBezTo>
                    <a:pt x="5047" y="245"/>
                    <a:pt x="5006" y="164"/>
                    <a:pt x="4924" y="82"/>
                  </a:cubicBezTo>
                  <a:cubicBezTo>
                    <a:pt x="4884" y="1"/>
                    <a:pt x="4802" y="1"/>
                    <a:pt x="47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35"/>
            <p:cNvSpPr/>
            <p:nvPr/>
          </p:nvSpPr>
          <p:spPr>
            <a:xfrm>
              <a:off x="1930800" y="4524550"/>
              <a:ext cx="474125" cy="934025"/>
            </a:xfrm>
            <a:custGeom>
              <a:avLst/>
              <a:gdLst/>
              <a:ahLst/>
              <a:cxnLst/>
              <a:rect l="l" t="t" r="r" b="b"/>
              <a:pathLst>
                <a:path w="18965" h="37361" extrusionOk="0">
                  <a:moveTo>
                    <a:pt x="18965" y="0"/>
                  </a:moveTo>
                  <a:lnTo>
                    <a:pt x="0" y="15303"/>
                  </a:lnTo>
                  <a:lnTo>
                    <a:pt x="0" y="37360"/>
                  </a:lnTo>
                  <a:lnTo>
                    <a:pt x="18965" y="37360"/>
                  </a:lnTo>
                  <a:lnTo>
                    <a:pt x="189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35"/>
            <p:cNvSpPr/>
            <p:nvPr/>
          </p:nvSpPr>
          <p:spPr>
            <a:xfrm>
              <a:off x="1921625" y="4516325"/>
              <a:ext cx="491450" cy="951400"/>
            </a:xfrm>
            <a:custGeom>
              <a:avLst/>
              <a:gdLst/>
              <a:ahLst/>
              <a:cxnLst/>
              <a:rect l="l" t="t" r="r" b="b"/>
              <a:pathLst>
                <a:path w="19658" h="38056" extrusionOk="0">
                  <a:moveTo>
                    <a:pt x="18966" y="1062"/>
                  </a:moveTo>
                  <a:lnTo>
                    <a:pt x="18966" y="37364"/>
                  </a:lnTo>
                  <a:lnTo>
                    <a:pt x="693" y="37364"/>
                  </a:lnTo>
                  <a:lnTo>
                    <a:pt x="693" y="15794"/>
                  </a:lnTo>
                  <a:lnTo>
                    <a:pt x="18966" y="1062"/>
                  </a:lnTo>
                  <a:close/>
                  <a:moveTo>
                    <a:pt x="19314" y="0"/>
                  </a:moveTo>
                  <a:cubicBezTo>
                    <a:pt x="19239" y="0"/>
                    <a:pt x="19163" y="35"/>
                    <a:pt x="19088" y="85"/>
                  </a:cubicBezTo>
                  <a:lnTo>
                    <a:pt x="123" y="15347"/>
                  </a:lnTo>
                  <a:cubicBezTo>
                    <a:pt x="41" y="15428"/>
                    <a:pt x="1" y="15509"/>
                    <a:pt x="1" y="15632"/>
                  </a:cubicBezTo>
                  <a:lnTo>
                    <a:pt x="1" y="37689"/>
                  </a:lnTo>
                  <a:cubicBezTo>
                    <a:pt x="1" y="37771"/>
                    <a:pt x="41" y="37893"/>
                    <a:pt x="123" y="37934"/>
                  </a:cubicBezTo>
                  <a:cubicBezTo>
                    <a:pt x="164" y="38015"/>
                    <a:pt x="245" y="38056"/>
                    <a:pt x="367" y="38056"/>
                  </a:cubicBezTo>
                  <a:lnTo>
                    <a:pt x="19332" y="38056"/>
                  </a:lnTo>
                  <a:cubicBezTo>
                    <a:pt x="19413" y="38056"/>
                    <a:pt x="19495" y="38015"/>
                    <a:pt x="19576" y="37934"/>
                  </a:cubicBezTo>
                  <a:cubicBezTo>
                    <a:pt x="19617" y="37852"/>
                    <a:pt x="19657" y="37771"/>
                    <a:pt x="19657" y="37689"/>
                  </a:cubicBezTo>
                  <a:lnTo>
                    <a:pt x="19657" y="329"/>
                  </a:lnTo>
                  <a:cubicBezTo>
                    <a:pt x="19657" y="207"/>
                    <a:pt x="19576" y="85"/>
                    <a:pt x="19454" y="45"/>
                  </a:cubicBezTo>
                  <a:cubicBezTo>
                    <a:pt x="19407" y="13"/>
                    <a:pt x="19361" y="0"/>
                    <a:pt x="193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35"/>
            <p:cNvSpPr/>
            <p:nvPr/>
          </p:nvSpPr>
          <p:spPr>
            <a:xfrm>
              <a:off x="1398675" y="4437050"/>
              <a:ext cx="5067825" cy="567750"/>
            </a:xfrm>
            <a:custGeom>
              <a:avLst/>
              <a:gdLst/>
              <a:ahLst/>
              <a:cxnLst/>
              <a:rect l="l" t="t" r="r" b="b"/>
              <a:pathLst>
                <a:path w="202713" h="22710" extrusionOk="0">
                  <a:moveTo>
                    <a:pt x="202713" y="0"/>
                  </a:moveTo>
                  <a:lnTo>
                    <a:pt x="0" y="21285"/>
                  </a:lnTo>
                  <a:lnTo>
                    <a:pt x="82" y="22709"/>
                  </a:lnTo>
                  <a:lnTo>
                    <a:pt x="175039" y="22709"/>
                  </a:lnTo>
                  <a:lnTo>
                    <a:pt x="202713" y="1425"/>
                  </a:lnTo>
                  <a:lnTo>
                    <a:pt x="20271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35"/>
            <p:cNvSpPr/>
            <p:nvPr/>
          </p:nvSpPr>
          <p:spPr>
            <a:xfrm>
              <a:off x="1390525" y="4428500"/>
              <a:ext cx="5084125" cy="584450"/>
            </a:xfrm>
            <a:custGeom>
              <a:avLst/>
              <a:gdLst/>
              <a:ahLst/>
              <a:cxnLst/>
              <a:rect l="l" t="t" r="r" b="b"/>
              <a:pathLst>
                <a:path w="203365" h="23378" extrusionOk="0">
                  <a:moveTo>
                    <a:pt x="202713" y="709"/>
                  </a:moveTo>
                  <a:lnTo>
                    <a:pt x="202713" y="1604"/>
                  </a:lnTo>
                  <a:lnTo>
                    <a:pt x="175214" y="22726"/>
                  </a:lnTo>
                  <a:lnTo>
                    <a:pt x="733" y="22726"/>
                  </a:lnTo>
                  <a:lnTo>
                    <a:pt x="693" y="21912"/>
                  </a:lnTo>
                  <a:lnTo>
                    <a:pt x="202713" y="709"/>
                  </a:lnTo>
                  <a:close/>
                  <a:moveTo>
                    <a:pt x="203071" y="1"/>
                  </a:moveTo>
                  <a:cubicBezTo>
                    <a:pt x="203044" y="1"/>
                    <a:pt x="203020" y="6"/>
                    <a:pt x="202998" y="17"/>
                  </a:cubicBezTo>
                  <a:lnTo>
                    <a:pt x="286" y="21261"/>
                  </a:lnTo>
                  <a:cubicBezTo>
                    <a:pt x="123" y="21302"/>
                    <a:pt x="1" y="21464"/>
                    <a:pt x="1" y="21627"/>
                  </a:cubicBezTo>
                  <a:lnTo>
                    <a:pt x="82" y="23051"/>
                  </a:lnTo>
                  <a:cubicBezTo>
                    <a:pt x="82" y="23255"/>
                    <a:pt x="204" y="23377"/>
                    <a:pt x="408" y="23377"/>
                  </a:cubicBezTo>
                  <a:lnTo>
                    <a:pt x="175365" y="23377"/>
                  </a:lnTo>
                  <a:cubicBezTo>
                    <a:pt x="175446" y="23377"/>
                    <a:pt x="175527" y="23377"/>
                    <a:pt x="175568" y="23296"/>
                  </a:cubicBezTo>
                  <a:lnTo>
                    <a:pt x="203242" y="2052"/>
                  </a:lnTo>
                  <a:cubicBezTo>
                    <a:pt x="203323" y="1970"/>
                    <a:pt x="203364" y="1889"/>
                    <a:pt x="203364" y="1767"/>
                  </a:cubicBezTo>
                  <a:lnTo>
                    <a:pt x="203364" y="342"/>
                  </a:lnTo>
                  <a:cubicBezTo>
                    <a:pt x="203364" y="220"/>
                    <a:pt x="203323" y="139"/>
                    <a:pt x="203283" y="98"/>
                  </a:cubicBezTo>
                  <a:cubicBezTo>
                    <a:pt x="203223" y="39"/>
                    <a:pt x="203142" y="1"/>
                    <a:pt x="2030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35"/>
            <p:cNvSpPr/>
            <p:nvPr/>
          </p:nvSpPr>
          <p:spPr>
            <a:xfrm>
              <a:off x="1400700" y="4437050"/>
              <a:ext cx="5065800" cy="531125"/>
            </a:xfrm>
            <a:custGeom>
              <a:avLst/>
              <a:gdLst/>
              <a:ahLst/>
              <a:cxnLst/>
              <a:rect l="l" t="t" r="r" b="b"/>
              <a:pathLst>
                <a:path w="202632" h="21245" extrusionOk="0">
                  <a:moveTo>
                    <a:pt x="44157" y="0"/>
                  </a:moveTo>
                  <a:lnTo>
                    <a:pt x="1" y="21244"/>
                  </a:lnTo>
                  <a:lnTo>
                    <a:pt x="174958" y="21244"/>
                  </a:lnTo>
                  <a:lnTo>
                    <a:pt x="20263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35"/>
            <p:cNvSpPr/>
            <p:nvPr/>
          </p:nvSpPr>
          <p:spPr>
            <a:xfrm>
              <a:off x="1391550" y="4427900"/>
              <a:ext cx="5084100" cy="549425"/>
            </a:xfrm>
            <a:custGeom>
              <a:avLst/>
              <a:gdLst/>
              <a:ahLst/>
              <a:cxnLst/>
              <a:rect l="l" t="t" r="r" b="b"/>
              <a:pathLst>
                <a:path w="203364" h="21977" extrusionOk="0">
                  <a:moveTo>
                    <a:pt x="201980" y="692"/>
                  </a:moveTo>
                  <a:lnTo>
                    <a:pt x="175226" y="21285"/>
                  </a:lnTo>
                  <a:lnTo>
                    <a:pt x="1832" y="21285"/>
                  </a:lnTo>
                  <a:lnTo>
                    <a:pt x="44564" y="692"/>
                  </a:lnTo>
                  <a:close/>
                  <a:moveTo>
                    <a:pt x="44523" y="0"/>
                  </a:moveTo>
                  <a:lnTo>
                    <a:pt x="44360" y="41"/>
                  </a:lnTo>
                  <a:lnTo>
                    <a:pt x="204" y="21326"/>
                  </a:lnTo>
                  <a:cubicBezTo>
                    <a:pt x="82" y="21407"/>
                    <a:pt x="1" y="21570"/>
                    <a:pt x="41" y="21692"/>
                  </a:cubicBezTo>
                  <a:cubicBezTo>
                    <a:pt x="82" y="21855"/>
                    <a:pt x="204" y="21977"/>
                    <a:pt x="367" y="21977"/>
                  </a:cubicBezTo>
                  <a:lnTo>
                    <a:pt x="175324" y="21977"/>
                  </a:lnTo>
                  <a:cubicBezTo>
                    <a:pt x="175405" y="21977"/>
                    <a:pt x="175486" y="21936"/>
                    <a:pt x="175527" y="21895"/>
                  </a:cubicBezTo>
                  <a:lnTo>
                    <a:pt x="203201" y="611"/>
                  </a:lnTo>
                  <a:cubicBezTo>
                    <a:pt x="203323" y="529"/>
                    <a:pt x="203364" y="407"/>
                    <a:pt x="203323" y="244"/>
                  </a:cubicBezTo>
                  <a:cubicBezTo>
                    <a:pt x="203282" y="122"/>
                    <a:pt x="203160" y="0"/>
                    <a:pt x="2029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35"/>
            <p:cNvSpPr/>
            <p:nvPr/>
          </p:nvSpPr>
          <p:spPr>
            <a:xfrm>
              <a:off x="5056325" y="4664950"/>
              <a:ext cx="755975" cy="213700"/>
            </a:xfrm>
            <a:custGeom>
              <a:avLst/>
              <a:gdLst/>
              <a:ahLst/>
              <a:cxnLst/>
              <a:rect l="l" t="t" r="r" b="b"/>
              <a:pathLst>
                <a:path w="30239" h="8548" extrusionOk="0">
                  <a:moveTo>
                    <a:pt x="10704" y="1"/>
                  </a:moveTo>
                  <a:lnTo>
                    <a:pt x="0" y="8547"/>
                  </a:lnTo>
                  <a:lnTo>
                    <a:pt x="18558" y="8547"/>
                  </a:lnTo>
                  <a:lnTo>
                    <a:pt x="30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35"/>
            <p:cNvSpPr/>
            <p:nvPr/>
          </p:nvSpPr>
          <p:spPr>
            <a:xfrm>
              <a:off x="5047175" y="4656825"/>
              <a:ext cx="774275" cy="230975"/>
            </a:xfrm>
            <a:custGeom>
              <a:avLst/>
              <a:gdLst/>
              <a:ahLst/>
              <a:cxnLst/>
              <a:rect l="l" t="t" r="r" b="b"/>
              <a:pathLst>
                <a:path w="30971" h="9239" extrusionOk="0">
                  <a:moveTo>
                    <a:pt x="29546" y="651"/>
                  </a:moveTo>
                  <a:lnTo>
                    <a:pt x="18831" y="8546"/>
                  </a:lnTo>
                  <a:lnTo>
                    <a:pt x="1343" y="8546"/>
                  </a:lnTo>
                  <a:lnTo>
                    <a:pt x="11192" y="651"/>
                  </a:lnTo>
                  <a:close/>
                  <a:moveTo>
                    <a:pt x="11070" y="0"/>
                  </a:moveTo>
                  <a:cubicBezTo>
                    <a:pt x="10988" y="0"/>
                    <a:pt x="10907" y="0"/>
                    <a:pt x="10866" y="41"/>
                  </a:cubicBezTo>
                  <a:lnTo>
                    <a:pt x="163" y="8628"/>
                  </a:lnTo>
                  <a:cubicBezTo>
                    <a:pt x="41" y="8709"/>
                    <a:pt x="0" y="8872"/>
                    <a:pt x="82" y="8994"/>
                  </a:cubicBezTo>
                  <a:cubicBezTo>
                    <a:pt x="122" y="9116"/>
                    <a:pt x="244" y="9238"/>
                    <a:pt x="366" y="9238"/>
                  </a:cubicBezTo>
                  <a:lnTo>
                    <a:pt x="18924" y="9238"/>
                  </a:lnTo>
                  <a:cubicBezTo>
                    <a:pt x="18965" y="9238"/>
                    <a:pt x="19046" y="9198"/>
                    <a:pt x="19128" y="9157"/>
                  </a:cubicBezTo>
                  <a:lnTo>
                    <a:pt x="30808" y="611"/>
                  </a:lnTo>
                  <a:cubicBezTo>
                    <a:pt x="30889" y="529"/>
                    <a:pt x="30971" y="366"/>
                    <a:pt x="30889" y="204"/>
                  </a:cubicBezTo>
                  <a:cubicBezTo>
                    <a:pt x="30849" y="81"/>
                    <a:pt x="30726" y="0"/>
                    <a:pt x="306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35"/>
            <p:cNvSpPr/>
            <p:nvPr/>
          </p:nvSpPr>
          <p:spPr>
            <a:xfrm>
              <a:off x="5774625" y="4437050"/>
              <a:ext cx="691875" cy="567750"/>
            </a:xfrm>
            <a:custGeom>
              <a:avLst/>
              <a:gdLst/>
              <a:ahLst/>
              <a:cxnLst/>
              <a:rect l="l" t="t" r="r" b="b"/>
              <a:pathLst>
                <a:path w="27675" h="22710" extrusionOk="0">
                  <a:moveTo>
                    <a:pt x="27675" y="0"/>
                  </a:moveTo>
                  <a:lnTo>
                    <a:pt x="1" y="21244"/>
                  </a:lnTo>
                  <a:lnTo>
                    <a:pt x="1" y="22709"/>
                  </a:lnTo>
                  <a:lnTo>
                    <a:pt x="27675" y="1425"/>
                  </a:lnTo>
                  <a:lnTo>
                    <a:pt x="276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35"/>
            <p:cNvSpPr/>
            <p:nvPr/>
          </p:nvSpPr>
          <p:spPr>
            <a:xfrm>
              <a:off x="5766475" y="4428250"/>
              <a:ext cx="708175" cy="584775"/>
            </a:xfrm>
            <a:custGeom>
              <a:avLst/>
              <a:gdLst/>
              <a:ahLst/>
              <a:cxnLst/>
              <a:rect l="l" t="t" r="r" b="b"/>
              <a:pathLst>
                <a:path w="28327" h="23391" extrusionOk="0">
                  <a:moveTo>
                    <a:pt x="27675" y="1044"/>
                  </a:moveTo>
                  <a:lnTo>
                    <a:pt x="27675" y="1614"/>
                  </a:lnTo>
                  <a:lnTo>
                    <a:pt x="652" y="22370"/>
                  </a:lnTo>
                  <a:lnTo>
                    <a:pt x="652" y="22370"/>
                  </a:lnTo>
                  <a:lnTo>
                    <a:pt x="652" y="21800"/>
                  </a:lnTo>
                  <a:lnTo>
                    <a:pt x="27675" y="1044"/>
                  </a:lnTo>
                  <a:close/>
                  <a:moveTo>
                    <a:pt x="27999" y="0"/>
                  </a:moveTo>
                  <a:cubicBezTo>
                    <a:pt x="27920" y="0"/>
                    <a:pt x="27845" y="20"/>
                    <a:pt x="27797" y="68"/>
                  </a:cubicBezTo>
                  <a:lnTo>
                    <a:pt x="123" y="21352"/>
                  </a:lnTo>
                  <a:cubicBezTo>
                    <a:pt x="42" y="21393"/>
                    <a:pt x="1" y="21515"/>
                    <a:pt x="1" y="21596"/>
                  </a:cubicBezTo>
                  <a:lnTo>
                    <a:pt x="1" y="23061"/>
                  </a:lnTo>
                  <a:cubicBezTo>
                    <a:pt x="1" y="23184"/>
                    <a:pt x="82" y="23306"/>
                    <a:pt x="164" y="23346"/>
                  </a:cubicBezTo>
                  <a:cubicBezTo>
                    <a:pt x="210" y="23377"/>
                    <a:pt x="263" y="23391"/>
                    <a:pt x="315" y="23391"/>
                  </a:cubicBezTo>
                  <a:cubicBezTo>
                    <a:pt x="398" y="23391"/>
                    <a:pt x="480" y="23356"/>
                    <a:pt x="530" y="23306"/>
                  </a:cubicBezTo>
                  <a:lnTo>
                    <a:pt x="28204" y="2062"/>
                  </a:lnTo>
                  <a:cubicBezTo>
                    <a:pt x="28285" y="1980"/>
                    <a:pt x="28326" y="1899"/>
                    <a:pt x="28326" y="1777"/>
                  </a:cubicBezTo>
                  <a:lnTo>
                    <a:pt x="28326" y="352"/>
                  </a:lnTo>
                  <a:cubicBezTo>
                    <a:pt x="28326" y="230"/>
                    <a:pt x="28245" y="108"/>
                    <a:pt x="28163" y="27"/>
                  </a:cubicBezTo>
                  <a:cubicBezTo>
                    <a:pt x="28113" y="10"/>
                    <a:pt x="28055" y="0"/>
                    <a:pt x="279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35"/>
            <p:cNvSpPr/>
            <p:nvPr/>
          </p:nvSpPr>
          <p:spPr>
            <a:xfrm>
              <a:off x="5189600" y="4452300"/>
              <a:ext cx="914700" cy="283675"/>
            </a:xfrm>
            <a:custGeom>
              <a:avLst/>
              <a:gdLst/>
              <a:ahLst/>
              <a:cxnLst/>
              <a:rect l="l" t="t" r="r" b="b"/>
              <a:pathLst>
                <a:path w="36588" h="11347" extrusionOk="0">
                  <a:moveTo>
                    <a:pt x="33128" y="1"/>
                  </a:moveTo>
                  <a:cubicBezTo>
                    <a:pt x="32599" y="1"/>
                    <a:pt x="32274" y="42"/>
                    <a:pt x="32233" y="42"/>
                  </a:cubicBezTo>
                  <a:lnTo>
                    <a:pt x="367" y="42"/>
                  </a:lnTo>
                  <a:cubicBezTo>
                    <a:pt x="164" y="42"/>
                    <a:pt x="1" y="204"/>
                    <a:pt x="1" y="367"/>
                  </a:cubicBezTo>
                  <a:cubicBezTo>
                    <a:pt x="1" y="571"/>
                    <a:pt x="164" y="733"/>
                    <a:pt x="367" y="733"/>
                  </a:cubicBezTo>
                  <a:lnTo>
                    <a:pt x="32274" y="733"/>
                  </a:lnTo>
                  <a:lnTo>
                    <a:pt x="32314" y="693"/>
                  </a:lnTo>
                  <a:lnTo>
                    <a:pt x="33128" y="693"/>
                  </a:lnTo>
                  <a:cubicBezTo>
                    <a:pt x="33698" y="693"/>
                    <a:pt x="34430" y="733"/>
                    <a:pt x="35000" y="896"/>
                  </a:cubicBezTo>
                  <a:cubicBezTo>
                    <a:pt x="35285" y="1018"/>
                    <a:pt x="35529" y="1140"/>
                    <a:pt x="35692" y="1263"/>
                  </a:cubicBezTo>
                  <a:cubicBezTo>
                    <a:pt x="35814" y="1385"/>
                    <a:pt x="35896" y="1547"/>
                    <a:pt x="35896" y="1751"/>
                  </a:cubicBezTo>
                  <a:cubicBezTo>
                    <a:pt x="35896" y="1873"/>
                    <a:pt x="35855" y="1995"/>
                    <a:pt x="35814" y="2158"/>
                  </a:cubicBezTo>
                  <a:cubicBezTo>
                    <a:pt x="35611" y="2687"/>
                    <a:pt x="35285" y="3053"/>
                    <a:pt x="34675" y="3379"/>
                  </a:cubicBezTo>
                  <a:cubicBezTo>
                    <a:pt x="33739" y="3867"/>
                    <a:pt x="32274" y="4193"/>
                    <a:pt x="30198" y="4356"/>
                  </a:cubicBezTo>
                  <a:cubicBezTo>
                    <a:pt x="28082" y="4559"/>
                    <a:pt x="25355" y="4640"/>
                    <a:pt x="21936" y="4762"/>
                  </a:cubicBezTo>
                  <a:cubicBezTo>
                    <a:pt x="17256" y="4925"/>
                    <a:pt x="14326" y="6431"/>
                    <a:pt x="12535" y="7896"/>
                  </a:cubicBezTo>
                  <a:cubicBezTo>
                    <a:pt x="10745" y="9402"/>
                    <a:pt x="10094" y="10867"/>
                    <a:pt x="10094" y="10867"/>
                  </a:cubicBezTo>
                  <a:cubicBezTo>
                    <a:pt x="10012" y="11071"/>
                    <a:pt x="10094" y="11274"/>
                    <a:pt x="10256" y="11315"/>
                  </a:cubicBezTo>
                  <a:cubicBezTo>
                    <a:pt x="10311" y="11337"/>
                    <a:pt x="10365" y="11347"/>
                    <a:pt x="10417" y="11347"/>
                  </a:cubicBezTo>
                  <a:cubicBezTo>
                    <a:pt x="10557" y="11347"/>
                    <a:pt x="10674" y="11271"/>
                    <a:pt x="10704" y="11152"/>
                  </a:cubicBezTo>
                  <a:cubicBezTo>
                    <a:pt x="10785" y="11030"/>
                    <a:pt x="11396" y="9646"/>
                    <a:pt x="13105" y="8303"/>
                  </a:cubicBezTo>
                  <a:cubicBezTo>
                    <a:pt x="14814" y="6960"/>
                    <a:pt x="17582" y="5576"/>
                    <a:pt x="21936" y="5454"/>
                  </a:cubicBezTo>
                  <a:cubicBezTo>
                    <a:pt x="26535" y="5292"/>
                    <a:pt x="29872" y="5169"/>
                    <a:pt x="32192" y="4803"/>
                  </a:cubicBezTo>
                  <a:cubicBezTo>
                    <a:pt x="33372" y="4640"/>
                    <a:pt x="34268" y="4356"/>
                    <a:pt x="35000" y="3989"/>
                  </a:cubicBezTo>
                  <a:cubicBezTo>
                    <a:pt x="35692" y="3623"/>
                    <a:pt x="36180" y="3094"/>
                    <a:pt x="36425" y="2402"/>
                  </a:cubicBezTo>
                  <a:cubicBezTo>
                    <a:pt x="36547" y="2199"/>
                    <a:pt x="36587" y="1954"/>
                    <a:pt x="36587" y="1751"/>
                  </a:cubicBezTo>
                  <a:cubicBezTo>
                    <a:pt x="36587" y="1344"/>
                    <a:pt x="36384" y="1018"/>
                    <a:pt x="36140" y="774"/>
                  </a:cubicBezTo>
                  <a:cubicBezTo>
                    <a:pt x="35773" y="408"/>
                    <a:pt x="35244" y="245"/>
                    <a:pt x="34675" y="123"/>
                  </a:cubicBezTo>
                  <a:cubicBezTo>
                    <a:pt x="34146" y="42"/>
                    <a:pt x="33576" y="1"/>
                    <a:pt x="331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35"/>
            <p:cNvSpPr/>
            <p:nvPr/>
          </p:nvSpPr>
          <p:spPr>
            <a:xfrm>
              <a:off x="5292375" y="4676900"/>
              <a:ext cx="262500" cy="176300"/>
            </a:xfrm>
            <a:custGeom>
              <a:avLst/>
              <a:gdLst/>
              <a:ahLst/>
              <a:cxnLst/>
              <a:rect l="l" t="t" r="r" b="b"/>
              <a:pathLst>
                <a:path w="10500" h="7052" extrusionOk="0">
                  <a:moveTo>
                    <a:pt x="6975" y="1"/>
                  </a:moveTo>
                  <a:cubicBezTo>
                    <a:pt x="5952" y="1"/>
                    <a:pt x="4660" y="133"/>
                    <a:pt x="3581" y="662"/>
                  </a:cubicBezTo>
                  <a:cubicBezTo>
                    <a:pt x="2279" y="1354"/>
                    <a:pt x="1058" y="3714"/>
                    <a:pt x="366" y="5342"/>
                  </a:cubicBezTo>
                  <a:cubicBezTo>
                    <a:pt x="0" y="6156"/>
                    <a:pt x="611" y="7052"/>
                    <a:pt x="1506" y="7052"/>
                  </a:cubicBezTo>
                  <a:lnTo>
                    <a:pt x="5535" y="7052"/>
                  </a:lnTo>
                  <a:cubicBezTo>
                    <a:pt x="5861" y="7052"/>
                    <a:pt x="6227" y="6930"/>
                    <a:pt x="6430" y="6645"/>
                  </a:cubicBezTo>
                  <a:lnTo>
                    <a:pt x="10500" y="2087"/>
                  </a:lnTo>
                  <a:cubicBezTo>
                    <a:pt x="10500" y="2087"/>
                    <a:pt x="10337" y="337"/>
                    <a:pt x="8750" y="133"/>
                  </a:cubicBezTo>
                  <a:cubicBezTo>
                    <a:pt x="8750" y="133"/>
                    <a:pt x="7997" y="1"/>
                    <a:pt x="69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35"/>
            <p:cNvSpPr/>
            <p:nvPr/>
          </p:nvSpPr>
          <p:spPr>
            <a:xfrm>
              <a:off x="5442950" y="4707275"/>
              <a:ext cx="72250" cy="119475"/>
            </a:xfrm>
            <a:custGeom>
              <a:avLst/>
              <a:gdLst/>
              <a:ahLst/>
              <a:cxnLst/>
              <a:rect l="l" t="t" r="r" b="b"/>
              <a:pathLst>
                <a:path w="2890" h="4779" extrusionOk="0">
                  <a:moveTo>
                    <a:pt x="2677" y="1"/>
                  </a:moveTo>
                  <a:cubicBezTo>
                    <a:pt x="2651" y="1"/>
                    <a:pt x="2627" y="6"/>
                    <a:pt x="2605" y="17"/>
                  </a:cubicBezTo>
                  <a:cubicBezTo>
                    <a:pt x="244" y="1360"/>
                    <a:pt x="0" y="3435"/>
                    <a:pt x="0" y="4249"/>
                  </a:cubicBezTo>
                  <a:cubicBezTo>
                    <a:pt x="0" y="4494"/>
                    <a:pt x="0" y="4616"/>
                    <a:pt x="0" y="4616"/>
                  </a:cubicBezTo>
                  <a:cubicBezTo>
                    <a:pt x="41" y="4738"/>
                    <a:pt x="122" y="4778"/>
                    <a:pt x="204" y="4778"/>
                  </a:cubicBezTo>
                  <a:cubicBezTo>
                    <a:pt x="285" y="4738"/>
                    <a:pt x="367" y="4656"/>
                    <a:pt x="367" y="4575"/>
                  </a:cubicBezTo>
                  <a:lnTo>
                    <a:pt x="326" y="4494"/>
                  </a:lnTo>
                  <a:cubicBezTo>
                    <a:pt x="326" y="4453"/>
                    <a:pt x="326" y="4372"/>
                    <a:pt x="326" y="4249"/>
                  </a:cubicBezTo>
                  <a:cubicBezTo>
                    <a:pt x="326" y="3476"/>
                    <a:pt x="570" y="1563"/>
                    <a:pt x="2768" y="302"/>
                  </a:cubicBezTo>
                  <a:cubicBezTo>
                    <a:pt x="2849" y="261"/>
                    <a:pt x="2890" y="180"/>
                    <a:pt x="2849" y="98"/>
                  </a:cubicBezTo>
                  <a:cubicBezTo>
                    <a:pt x="2819" y="39"/>
                    <a:pt x="2746" y="1"/>
                    <a:pt x="26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35"/>
            <p:cNvSpPr/>
            <p:nvPr/>
          </p:nvSpPr>
          <p:spPr>
            <a:xfrm>
              <a:off x="3283975" y="4592725"/>
              <a:ext cx="2022650" cy="316425"/>
            </a:xfrm>
            <a:custGeom>
              <a:avLst/>
              <a:gdLst/>
              <a:ahLst/>
              <a:cxnLst/>
              <a:rect l="l" t="t" r="r" b="b"/>
              <a:pathLst>
                <a:path w="80906" h="12657" extrusionOk="0">
                  <a:moveTo>
                    <a:pt x="15831" y="0"/>
                  </a:moveTo>
                  <a:lnTo>
                    <a:pt x="0" y="12657"/>
                  </a:lnTo>
                  <a:lnTo>
                    <a:pt x="65075" y="12657"/>
                  </a:lnTo>
                  <a:lnTo>
                    <a:pt x="8090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35"/>
            <p:cNvSpPr/>
            <p:nvPr/>
          </p:nvSpPr>
          <p:spPr>
            <a:xfrm>
              <a:off x="3274800" y="4584575"/>
              <a:ext cx="2041000" cy="332725"/>
            </a:xfrm>
            <a:custGeom>
              <a:avLst/>
              <a:gdLst/>
              <a:ahLst/>
              <a:cxnLst/>
              <a:rect l="l" t="t" r="r" b="b"/>
              <a:pathLst>
                <a:path w="81640" h="13309" extrusionOk="0">
                  <a:moveTo>
                    <a:pt x="80296" y="692"/>
                  </a:moveTo>
                  <a:lnTo>
                    <a:pt x="65340" y="12617"/>
                  </a:lnTo>
                  <a:lnTo>
                    <a:pt x="1344" y="12617"/>
                  </a:lnTo>
                  <a:lnTo>
                    <a:pt x="16320" y="692"/>
                  </a:lnTo>
                  <a:close/>
                  <a:moveTo>
                    <a:pt x="16198" y="1"/>
                  </a:moveTo>
                  <a:cubicBezTo>
                    <a:pt x="16117" y="1"/>
                    <a:pt x="16035" y="41"/>
                    <a:pt x="15995" y="82"/>
                  </a:cubicBezTo>
                  <a:lnTo>
                    <a:pt x="164" y="12698"/>
                  </a:lnTo>
                  <a:cubicBezTo>
                    <a:pt x="42" y="12779"/>
                    <a:pt x="1" y="12942"/>
                    <a:pt x="42" y="13064"/>
                  </a:cubicBezTo>
                  <a:cubicBezTo>
                    <a:pt x="82" y="13227"/>
                    <a:pt x="204" y="13309"/>
                    <a:pt x="367" y="13309"/>
                  </a:cubicBezTo>
                  <a:lnTo>
                    <a:pt x="65442" y="13309"/>
                  </a:lnTo>
                  <a:cubicBezTo>
                    <a:pt x="65523" y="13309"/>
                    <a:pt x="65605" y="13268"/>
                    <a:pt x="65645" y="13227"/>
                  </a:cubicBezTo>
                  <a:lnTo>
                    <a:pt x="81476" y="611"/>
                  </a:lnTo>
                  <a:cubicBezTo>
                    <a:pt x="81598" y="530"/>
                    <a:pt x="81639" y="367"/>
                    <a:pt x="81598" y="245"/>
                  </a:cubicBezTo>
                  <a:cubicBezTo>
                    <a:pt x="81558" y="82"/>
                    <a:pt x="81436" y="1"/>
                    <a:pt x="812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35"/>
            <p:cNvSpPr/>
            <p:nvPr/>
          </p:nvSpPr>
          <p:spPr>
            <a:xfrm>
              <a:off x="4902700" y="4584475"/>
              <a:ext cx="413100" cy="352825"/>
            </a:xfrm>
            <a:custGeom>
              <a:avLst/>
              <a:gdLst/>
              <a:ahLst/>
              <a:cxnLst/>
              <a:rect l="l" t="t" r="r" b="b"/>
              <a:pathLst>
                <a:path w="16524" h="14113" extrusionOk="0">
                  <a:moveTo>
                    <a:pt x="16180" y="1"/>
                  </a:moveTo>
                  <a:cubicBezTo>
                    <a:pt x="16104" y="1"/>
                    <a:pt x="16029" y="36"/>
                    <a:pt x="15953" y="86"/>
                  </a:cubicBezTo>
                  <a:lnTo>
                    <a:pt x="122" y="12702"/>
                  </a:lnTo>
                  <a:cubicBezTo>
                    <a:pt x="41" y="12783"/>
                    <a:pt x="0" y="12865"/>
                    <a:pt x="0" y="12987"/>
                  </a:cubicBezTo>
                  <a:lnTo>
                    <a:pt x="0" y="13760"/>
                  </a:lnTo>
                  <a:cubicBezTo>
                    <a:pt x="0" y="13882"/>
                    <a:pt x="82" y="14004"/>
                    <a:pt x="204" y="14086"/>
                  </a:cubicBezTo>
                  <a:cubicBezTo>
                    <a:pt x="254" y="14103"/>
                    <a:pt x="305" y="14113"/>
                    <a:pt x="352" y="14113"/>
                  </a:cubicBezTo>
                  <a:cubicBezTo>
                    <a:pt x="420" y="14113"/>
                    <a:pt x="482" y="14093"/>
                    <a:pt x="529" y="14045"/>
                  </a:cubicBezTo>
                  <a:lnTo>
                    <a:pt x="16360" y="1388"/>
                  </a:lnTo>
                  <a:cubicBezTo>
                    <a:pt x="16442" y="1348"/>
                    <a:pt x="16523" y="1225"/>
                    <a:pt x="16523" y="1144"/>
                  </a:cubicBezTo>
                  <a:lnTo>
                    <a:pt x="16523" y="330"/>
                  </a:lnTo>
                  <a:cubicBezTo>
                    <a:pt x="16523" y="208"/>
                    <a:pt x="16442" y="86"/>
                    <a:pt x="16320" y="45"/>
                  </a:cubicBezTo>
                  <a:cubicBezTo>
                    <a:pt x="16273" y="14"/>
                    <a:pt x="16226" y="1"/>
                    <a:pt x="161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35"/>
            <p:cNvSpPr/>
            <p:nvPr/>
          </p:nvSpPr>
          <p:spPr>
            <a:xfrm>
              <a:off x="3283975" y="4909125"/>
              <a:ext cx="1626875" cy="19375"/>
            </a:xfrm>
            <a:custGeom>
              <a:avLst/>
              <a:gdLst/>
              <a:ahLst/>
              <a:cxnLst/>
              <a:rect l="l" t="t" r="r" b="b"/>
              <a:pathLst>
                <a:path w="65075" h="775" extrusionOk="0">
                  <a:moveTo>
                    <a:pt x="0" y="1"/>
                  </a:moveTo>
                  <a:lnTo>
                    <a:pt x="0" y="774"/>
                  </a:lnTo>
                  <a:lnTo>
                    <a:pt x="65075" y="774"/>
                  </a:lnTo>
                  <a:lnTo>
                    <a:pt x="6507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35"/>
            <p:cNvSpPr/>
            <p:nvPr/>
          </p:nvSpPr>
          <p:spPr>
            <a:xfrm>
              <a:off x="3274800" y="4899975"/>
              <a:ext cx="1645225" cy="37675"/>
            </a:xfrm>
            <a:custGeom>
              <a:avLst/>
              <a:gdLst/>
              <a:ahLst/>
              <a:cxnLst/>
              <a:rect l="l" t="t" r="r" b="b"/>
              <a:pathLst>
                <a:path w="65809" h="1507" extrusionOk="0">
                  <a:moveTo>
                    <a:pt x="65116" y="693"/>
                  </a:moveTo>
                  <a:lnTo>
                    <a:pt x="65116" y="815"/>
                  </a:lnTo>
                  <a:lnTo>
                    <a:pt x="693" y="815"/>
                  </a:lnTo>
                  <a:lnTo>
                    <a:pt x="693" y="693"/>
                  </a:lnTo>
                  <a:close/>
                  <a:moveTo>
                    <a:pt x="367" y="1"/>
                  </a:moveTo>
                  <a:cubicBezTo>
                    <a:pt x="286" y="1"/>
                    <a:pt x="164" y="41"/>
                    <a:pt x="123" y="123"/>
                  </a:cubicBezTo>
                  <a:cubicBezTo>
                    <a:pt x="42" y="163"/>
                    <a:pt x="1" y="286"/>
                    <a:pt x="1" y="367"/>
                  </a:cubicBezTo>
                  <a:lnTo>
                    <a:pt x="1" y="1140"/>
                  </a:lnTo>
                  <a:cubicBezTo>
                    <a:pt x="1" y="1222"/>
                    <a:pt x="42" y="1344"/>
                    <a:pt x="123" y="1384"/>
                  </a:cubicBezTo>
                  <a:cubicBezTo>
                    <a:pt x="164" y="1466"/>
                    <a:pt x="286" y="1506"/>
                    <a:pt x="367" y="1506"/>
                  </a:cubicBezTo>
                  <a:lnTo>
                    <a:pt x="65442" y="1506"/>
                  </a:lnTo>
                  <a:cubicBezTo>
                    <a:pt x="65523" y="1506"/>
                    <a:pt x="65645" y="1466"/>
                    <a:pt x="65686" y="1384"/>
                  </a:cubicBezTo>
                  <a:cubicBezTo>
                    <a:pt x="65767" y="1344"/>
                    <a:pt x="65808" y="1222"/>
                    <a:pt x="65808" y="1140"/>
                  </a:cubicBezTo>
                  <a:lnTo>
                    <a:pt x="65808" y="367"/>
                  </a:lnTo>
                  <a:cubicBezTo>
                    <a:pt x="65808" y="286"/>
                    <a:pt x="65767" y="163"/>
                    <a:pt x="65686" y="123"/>
                  </a:cubicBezTo>
                  <a:cubicBezTo>
                    <a:pt x="65645" y="41"/>
                    <a:pt x="65523" y="1"/>
                    <a:pt x="65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35"/>
            <p:cNvSpPr/>
            <p:nvPr/>
          </p:nvSpPr>
          <p:spPr>
            <a:xfrm>
              <a:off x="3753000" y="4763650"/>
              <a:ext cx="178075" cy="60050"/>
            </a:xfrm>
            <a:custGeom>
              <a:avLst/>
              <a:gdLst/>
              <a:ahLst/>
              <a:cxnLst/>
              <a:rect l="l" t="t" r="r" b="b"/>
              <a:pathLst>
                <a:path w="7123" h="2402" extrusionOk="0">
                  <a:moveTo>
                    <a:pt x="5779" y="692"/>
                  </a:moveTo>
                  <a:lnTo>
                    <a:pt x="4559" y="1710"/>
                  </a:lnTo>
                  <a:lnTo>
                    <a:pt x="1343" y="1710"/>
                  </a:lnTo>
                  <a:lnTo>
                    <a:pt x="2587" y="692"/>
                  </a:lnTo>
                  <a:close/>
                  <a:moveTo>
                    <a:pt x="2442" y="0"/>
                  </a:moveTo>
                  <a:cubicBezTo>
                    <a:pt x="2361" y="0"/>
                    <a:pt x="2320" y="41"/>
                    <a:pt x="2239" y="82"/>
                  </a:cubicBezTo>
                  <a:lnTo>
                    <a:pt x="163" y="1791"/>
                  </a:lnTo>
                  <a:cubicBezTo>
                    <a:pt x="41" y="1872"/>
                    <a:pt x="0" y="2035"/>
                    <a:pt x="41" y="2157"/>
                  </a:cubicBezTo>
                  <a:cubicBezTo>
                    <a:pt x="82" y="2279"/>
                    <a:pt x="204" y="2401"/>
                    <a:pt x="367" y="2401"/>
                  </a:cubicBezTo>
                  <a:lnTo>
                    <a:pt x="4681" y="2401"/>
                  </a:lnTo>
                  <a:cubicBezTo>
                    <a:pt x="4721" y="2401"/>
                    <a:pt x="4803" y="2361"/>
                    <a:pt x="4884" y="2320"/>
                  </a:cubicBezTo>
                  <a:lnTo>
                    <a:pt x="6960" y="611"/>
                  </a:lnTo>
                  <a:cubicBezTo>
                    <a:pt x="7082" y="529"/>
                    <a:pt x="7122" y="367"/>
                    <a:pt x="7082" y="244"/>
                  </a:cubicBezTo>
                  <a:cubicBezTo>
                    <a:pt x="7041" y="122"/>
                    <a:pt x="6878"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35"/>
            <p:cNvSpPr/>
            <p:nvPr/>
          </p:nvSpPr>
          <p:spPr>
            <a:xfrm>
              <a:off x="3860850" y="4763650"/>
              <a:ext cx="178075" cy="60050"/>
            </a:xfrm>
            <a:custGeom>
              <a:avLst/>
              <a:gdLst/>
              <a:ahLst/>
              <a:cxnLst/>
              <a:rect l="l" t="t" r="r" b="b"/>
              <a:pathLst>
                <a:path w="7123" h="2402" extrusionOk="0">
                  <a:moveTo>
                    <a:pt x="5779" y="692"/>
                  </a:moveTo>
                  <a:lnTo>
                    <a:pt x="4518" y="1710"/>
                  </a:lnTo>
                  <a:lnTo>
                    <a:pt x="1303" y="1710"/>
                  </a:lnTo>
                  <a:lnTo>
                    <a:pt x="2546" y="692"/>
                  </a:lnTo>
                  <a:close/>
                  <a:moveTo>
                    <a:pt x="2442" y="0"/>
                  </a:moveTo>
                  <a:cubicBezTo>
                    <a:pt x="2361" y="0"/>
                    <a:pt x="2279" y="41"/>
                    <a:pt x="2239" y="82"/>
                  </a:cubicBezTo>
                  <a:lnTo>
                    <a:pt x="122" y="1791"/>
                  </a:lnTo>
                  <a:cubicBezTo>
                    <a:pt x="41" y="1872"/>
                    <a:pt x="0" y="2035"/>
                    <a:pt x="41" y="2157"/>
                  </a:cubicBezTo>
                  <a:cubicBezTo>
                    <a:pt x="82" y="2279"/>
                    <a:pt x="204" y="2401"/>
                    <a:pt x="367" y="2401"/>
                  </a:cubicBezTo>
                  <a:lnTo>
                    <a:pt x="4640" y="2401"/>
                  </a:lnTo>
                  <a:cubicBezTo>
                    <a:pt x="4721" y="2401"/>
                    <a:pt x="4803" y="2361"/>
                    <a:pt x="4843" y="2320"/>
                  </a:cubicBezTo>
                  <a:lnTo>
                    <a:pt x="6960" y="611"/>
                  </a:lnTo>
                  <a:cubicBezTo>
                    <a:pt x="7082" y="529"/>
                    <a:pt x="7122" y="367"/>
                    <a:pt x="7041" y="244"/>
                  </a:cubicBezTo>
                  <a:cubicBezTo>
                    <a:pt x="7000" y="122"/>
                    <a:pt x="6878"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35"/>
            <p:cNvSpPr/>
            <p:nvPr/>
          </p:nvSpPr>
          <p:spPr>
            <a:xfrm>
              <a:off x="3645150" y="4763650"/>
              <a:ext cx="178075" cy="60050"/>
            </a:xfrm>
            <a:custGeom>
              <a:avLst/>
              <a:gdLst/>
              <a:ahLst/>
              <a:cxnLst/>
              <a:rect l="l" t="t" r="r" b="b"/>
              <a:pathLst>
                <a:path w="7123" h="2402" extrusionOk="0">
                  <a:moveTo>
                    <a:pt x="5820" y="692"/>
                  </a:moveTo>
                  <a:lnTo>
                    <a:pt x="4559" y="1710"/>
                  </a:lnTo>
                  <a:lnTo>
                    <a:pt x="1344" y="1710"/>
                  </a:lnTo>
                  <a:lnTo>
                    <a:pt x="2587" y="692"/>
                  </a:lnTo>
                  <a:close/>
                  <a:moveTo>
                    <a:pt x="2483" y="0"/>
                  </a:moveTo>
                  <a:cubicBezTo>
                    <a:pt x="2402" y="0"/>
                    <a:pt x="2320" y="41"/>
                    <a:pt x="2239" y="82"/>
                  </a:cubicBezTo>
                  <a:lnTo>
                    <a:pt x="163" y="1791"/>
                  </a:lnTo>
                  <a:cubicBezTo>
                    <a:pt x="41" y="1872"/>
                    <a:pt x="1" y="2035"/>
                    <a:pt x="41" y="2157"/>
                  </a:cubicBezTo>
                  <a:cubicBezTo>
                    <a:pt x="123" y="2279"/>
                    <a:pt x="245" y="2401"/>
                    <a:pt x="367" y="2401"/>
                  </a:cubicBezTo>
                  <a:lnTo>
                    <a:pt x="4681" y="2401"/>
                  </a:lnTo>
                  <a:cubicBezTo>
                    <a:pt x="4762" y="2401"/>
                    <a:pt x="4844" y="2361"/>
                    <a:pt x="4884" y="2320"/>
                  </a:cubicBezTo>
                  <a:lnTo>
                    <a:pt x="7000" y="611"/>
                  </a:lnTo>
                  <a:cubicBezTo>
                    <a:pt x="7082" y="529"/>
                    <a:pt x="7123" y="367"/>
                    <a:pt x="7082" y="244"/>
                  </a:cubicBezTo>
                  <a:cubicBezTo>
                    <a:pt x="7041" y="122"/>
                    <a:pt x="6919"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35"/>
            <p:cNvSpPr/>
            <p:nvPr/>
          </p:nvSpPr>
          <p:spPr>
            <a:xfrm>
              <a:off x="3698050" y="4721925"/>
              <a:ext cx="178075" cy="59050"/>
            </a:xfrm>
            <a:custGeom>
              <a:avLst/>
              <a:gdLst/>
              <a:ahLst/>
              <a:cxnLst/>
              <a:rect l="l" t="t" r="r" b="b"/>
              <a:pathLst>
                <a:path w="7123" h="2362" extrusionOk="0">
                  <a:moveTo>
                    <a:pt x="5745" y="693"/>
                  </a:moveTo>
                  <a:lnTo>
                    <a:pt x="4518" y="1669"/>
                  </a:lnTo>
                  <a:lnTo>
                    <a:pt x="1303" y="1669"/>
                  </a:lnTo>
                  <a:lnTo>
                    <a:pt x="2565" y="693"/>
                  </a:lnTo>
                  <a:close/>
                  <a:moveTo>
                    <a:pt x="2443" y="1"/>
                  </a:moveTo>
                  <a:cubicBezTo>
                    <a:pt x="2361" y="1"/>
                    <a:pt x="2280" y="41"/>
                    <a:pt x="2239" y="82"/>
                  </a:cubicBezTo>
                  <a:lnTo>
                    <a:pt x="123" y="1751"/>
                  </a:lnTo>
                  <a:cubicBezTo>
                    <a:pt x="42" y="1832"/>
                    <a:pt x="1" y="1995"/>
                    <a:pt x="42" y="2117"/>
                  </a:cubicBezTo>
                  <a:cubicBezTo>
                    <a:pt x="82" y="2280"/>
                    <a:pt x="204" y="2361"/>
                    <a:pt x="367" y="2361"/>
                  </a:cubicBezTo>
                  <a:lnTo>
                    <a:pt x="4640" y="2361"/>
                  </a:lnTo>
                  <a:cubicBezTo>
                    <a:pt x="4722" y="2361"/>
                    <a:pt x="4803" y="2320"/>
                    <a:pt x="4884" y="2280"/>
                  </a:cubicBezTo>
                  <a:lnTo>
                    <a:pt x="6960" y="611"/>
                  </a:lnTo>
                  <a:cubicBezTo>
                    <a:pt x="7082" y="489"/>
                    <a:pt x="7123" y="367"/>
                    <a:pt x="7082" y="204"/>
                  </a:cubicBezTo>
                  <a:cubicBezTo>
                    <a:pt x="7001" y="82"/>
                    <a:pt x="6879" y="1"/>
                    <a:pt x="67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35"/>
            <p:cNvSpPr/>
            <p:nvPr/>
          </p:nvSpPr>
          <p:spPr>
            <a:xfrm>
              <a:off x="3857800" y="4679200"/>
              <a:ext cx="178075" cy="60050"/>
            </a:xfrm>
            <a:custGeom>
              <a:avLst/>
              <a:gdLst/>
              <a:ahLst/>
              <a:cxnLst/>
              <a:rect l="l" t="t" r="r" b="b"/>
              <a:pathLst>
                <a:path w="7123" h="2402" extrusionOk="0">
                  <a:moveTo>
                    <a:pt x="5779" y="692"/>
                  </a:moveTo>
                  <a:lnTo>
                    <a:pt x="4536" y="1710"/>
                  </a:lnTo>
                  <a:lnTo>
                    <a:pt x="1303" y="1710"/>
                  </a:lnTo>
                  <a:lnTo>
                    <a:pt x="2564" y="692"/>
                  </a:lnTo>
                  <a:close/>
                  <a:moveTo>
                    <a:pt x="2442" y="0"/>
                  </a:moveTo>
                  <a:cubicBezTo>
                    <a:pt x="2361" y="0"/>
                    <a:pt x="2279" y="41"/>
                    <a:pt x="2239" y="82"/>
                  </a:cubicBezTo>
                  <a:lnTo>
                    <a:pt x="122" y="1791"/>
                  </a:lnTo>
                  <a:cubicBezTo>
                    <a:pt x="41" y="1872"/>
                    <a:pt x="0" y="2035"/>
                    <a:pt x="41" y="2157"/>
                  </a:cubicBezTo>
                  <a:cubicBezTo>
                    <a:pt x="82" y="2279"/>
                    <a:pt x="204" y="2402"/>
                    <a:pt x="367" y="2402"/>
                  </a:cubicBezTo>
                  <a:lnTo>
                    <a:pt x="4640" y="2402"/>
                  </a:lnTo>
                  <a:cubicBezTo>
                    <a:pt x="4721" y="2402"/>
                    <a:pt x="4803" y="2361"/>
                    <a:pt x="4884" y="2320"/>
                  </a:cubicBezTo>
                  <a:lnTo>
                    <a:pt x="6959" y="611"/>
                  </a:lnTo>
                  <a:cubicBezTo>
                    <a:pt x="7082" y="529"/>
                    <a:pt x="7122" y="367"/>
                    <a:pt x="7082" y="245"/>
                  </a:cubicBezTo>
                  <a:cubicBezTo>
                    <a:pt x="7000" y="122"/>
                    <a:pt x="6878"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35"/>
            <p:cNvSpPr/>
            <p:nvPr/>
          </p:nvSpPr>
          <p:spPr>
            <a:xfrm>
              <a:off x="3749950" y="4679200"/>
              <a:ext cx="178075" cy="60050"/>
            </a:xfrm>
            <a:custGeom>
              <a:avLst/>
              <a:gdLst/>
              <a:ahLst/>
              <a:cxnLst/>
              <a:rect l="l" t="t" r="r" b="b"/>
              <a:pathLst>
                <a:path w="7123" h="2402" extrusionOk="0">
                  <a:moveTo>
                    <a:pt x="5805" y="692"/>
                  </a:moveTo>
                  <a:lnTo>
                    <a:pt x="4558" y="1710"/>
                  </a:lnTo>
                  <a:lnTo>
                    <a:pt x="1343" y="1710"/>
                  </a:lnTo>
                  <a:lnTo>
                    <a:pt x="2564" y="692"/>
                  </a:lnTo>
                  <a:close/>
                  <a:moveTo>
                    <a:pt x="2483" y="0"/>
                  </a:moveTo>
                  <a:cubicBezTo>
                    <a:pt x="2402" y="0"/>
                    <a:pt x="2320" y="41"/>
                    <a:pt x="2239" y="82"/>
                  </a:cubicBezTo>
                  <a:lnTo>
                    <a:pt x="163" y="1791"/>
                  </a:lnTo>
                  <a:cubicBezTo>
                    <a:pt x="41" y="1872"/>
                    <a:pt x="0" y="2035"/>
                    <a:pt x="41" y="2157"/>
                  </a:cubicBezTo>
                  <a:cubicBezTo>
                    <a:pt x="82" y="2279"/>
                    <a:pt x="245" y="2402"/>
                    <a:pt x="367" y="2402"/>
                  </a:cubicBezTo>
                  <a:lnTo>
                    <a:pt x="4681" y="2402"/>
                  </a:lnTo>
                  <a:cubicBezTo>
                    <a:pt x="4762" y="2402"/>
                    <a:pt x="4803" y="2361"/>
                    <a:pt x="4884" y="2320"/>
                  </a:cubicBezTo>
                  <a:lnTo>
                    <a:pt x="6960" y="611"/>
                  </a:lnTo>
                  <a:cubicBezTo>
                    <a:pt x="7082" y="529"/>
                    <a:pt x="7122" y="367"/>
                    <a:pt x="7082" y="245"/>
                  </a:cubicBezTo>
                  <a:cubicBezTo>
                    <a:pt x="7041" y="122"/>
                    <a:pt x="6919"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35"/>
            <p:cNvSpPr/>
            <p:nvPr/>
          </p:nvSpPr>
          <p:spPr>
            <a:xfrm>
              <a:off x="3967675" y="4763650"/>
              <a:ext cx="178075" cy="60050"/>
            </a:xfrm>
            <a:custGeom>
              <a:avLst/>
              <a:gdLst/>
              <a:ahLst/>
              <a:cxnLst/>
              <a:rect l="l" t="t" r="r" b="b"/>
              <a:pathLst>
                <a:path w="7123" h="2402" extrusionOk="0">
                  <a:moveTo>
                    <a:pt x="5820" y="692"/>
                  </a:moveTo>
                  <a:lnTo>
                    <a:pt x="4559" y="1710"/>
                  </a:lnTo>
                  <a:lnTo>
                    <a:pt x="1344" y="1710"/>
                  </a:lnTo>
                  <a:lnTo>
                    <a:pt x="2587" y="692"/>
                  </a:lnTo>
                  <a:close/>
                  <a:moveTo>
                    <a:pt x="2483" y="0"/>
                  </a:moveTo>
                  <a:cubicBezTo>
                    <a:pt x="2402" y="0"/>
                    <a:pt x="2320" y="41"/>
                    <a:pt x="2239" y="82"/>
                  </a:cubicBezTo>
                  <a:lnTo>
                    <a:pt x="163" y="1791"/>
                  </a:lnTo>
                  <a:cubicBezTo>
                    <a:pt x="41" y="1872"/>
                    <a:pt x="1" y="2035"/>
                    <a:pt x="41" y="2157"/>
                  </a:cubicBezTo>
                  <a:cubicBezTo>
                    <a:pt x="82" y="2279"/>
                    <a:pt x="245" y="2401"/>
                    <a:pt x="367" y="2401"/>
                  </a:cubicBezTo>
                  <a:lnTo>
                    <a:pt x="4681" y="2401"/>
                  </a:lnTo>
                  <a:cubicBezTo>
                    <a:pt x="4762" y="2401"/>
                    <a:pt x="4844" y="2361"/>
                    <a:pt x="4884" y="2320"/>
                  </a:cubicBezTo>
                  <a:lnTo>
                    <a:pt x="6960" y="611"/>
                  </a:lnTo>
                  <a:cubicBezTo>
                    <a:pt x="7082" y="529"/>
                    <a:pt x="7123" y="367"/>
                    <a:pt x="7082" y="244"/>
                  </a:cubicBezTo>
                  <a:cubicBezTo>
                    <a:pt x="7041" y="122"/>
                    <a:pt x="6919"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35"/>
            <p:cNvSpPr/>
            <p:nvPr/>
          </p:nvSpPr>
          <p:spPr>
            <a:xfrm>
              <a:off x="4504875" y="4763650"/>
              <a:ext cx="178075" cy="60050"/>
            </a:xfrm>
            <a:custGeom>
              <a:avLst/>
              <a:gdLst/>
              <a:ahLst/>
              <a:cxnLst/>
              <a:rect l="l" t="t" r="r" b="b"/>
              <a:pathLst>
                <a:path w="7123" h="2402" extrusionOk="0">
                  <a:moveTo>
                    <a:pt x="5820" y="692"/>
                  </a:moveTo>
                  <a:lnTo>
                    <a:pt x="4559" y="1710"/>
                  </a:lnTo>
                  <a:lnTo>
                    <a:pt x="1344" y="1710"/>
                  </a:lnTo>
                  <a:lnTo>
                    <a:pt x="2587" y="692"/>
                  </a:lnTo>
                  <a:close/>
                  <a:moveTo>
                    <a:pt x="2483" y="0"/>
                  </a:moveTo>
                  <a:cubicBezTo>
                    <a:pt x="2402" y="0"/>
                    <a:pt x="2320" y="41"/>
                    <a:pt x="2239" y="82"/>
                  </a:cubicBezTo>
                  <a:lnTo>
                    <a:pt x="163" y="1791"/>
                  </a:lnTo>
                  <a:cubicBezTo>
                    <a:pt x="41" y="1872"/>
                    <a:pt x="1" y="2035"/>
                    <a:pt x="41" y="2157"/>
                  </a:cubicBezTo>
                  <a:cubicBezTo>
                    <a:pt x="123" y="2279"/>
                    <a:pt x="245" y="2401"/>
                    <a:pt x="367" y="2401"/>
                  </a:cubicBezTo>
                  <a:lnTo>
                    <a:pt x="4681" y="2401"/>
                  </a:lnTo>
                  <a:cubicBezTo>
                    <a:pt x="4762" y="2401"/>
                    <a:pt x="4844" y="2361"/>
                    <a:pt x="4884" y="2320"/>
                  </a:cubicBezTo>
                  <a:lnTo>
                    <a:pt x="6960" y="611"/>
                  </a:lnTo>
                  <a:cubicBezTo>
                    <a:pt x="7082" y="529"/>
                    <a:pt x="7123" y="367"/>
                    <a:pt x="7082" y="244"/>
                  </a:cubicBezTo>
                  <a:cubicBezTo>
                    <a:pt x="7041" y="122"/>
                    <a:pt x="6919"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35"/>
            <p:cNvSpPr/>
            <p:nvPr/>
          </p:nvSpPr>
          <p:spPr>
            <a:xfrm>
              <a:off x="3964625" y="4679200"/>
              <a:ext cx="178075" cy="60050"/>
            </a:xfrm>
            <a:custGeom>
              <a:avLst/>
              <a:gdLst/>
              <a:ahLst/>
              <a:cxnLst/>
              <a:rect l="l" t="t" r="r" b="b"/>
              <a:pathLst>
                <a:path w="7123" h="2402" extrusionOk="0">
                  <a:moveTo>
                    <a:pt x="5820" y="692"/>
                  </a:moveTo>
                  <a:lnTo>
                    <a:pt x="4577" y="1710"/>
                  </a:lnTo>
                  <a:lnTo>
                    <a:pt x="1343" y="1710"/>
                  </a:lnTo>
                  <a:lnTo>
                    <a:pt x="2605" y="692"/>
                  </a:lnTo>
                  <a:close/>
                  <a:moveTo>
                    <a:pt x="2483" y="0"/>
                  </a:moveTo>
                  <a:cubicBezTo>
                    <a:pt x="2402" y="0"/>
                    <a:pt x="2320" y="41"/>
                    <a:pt x="2279" y="82"/>
                  </a:cubicBezTo>
                  <a:lnTo>
                    <a:pt x="163" y="1791"/>
                  </a:lnTo>
                  <a:cubicBezTo>
                    <a:pt x="41" y="1872"/>
                    <a:pt x="0" y="2035"/>
                    <a:pt x="41" y="2157"/>
                  </a:cubicBezTo>
                  <a:cubicBezTo>
                    <a:pt x="123" y="2279"/>
                    <a:pt x="245" y="2402"/>
                    <a:pt x="367" y="2402"/>
                  </a:cubicBezTo>
                  <a:lnTo>
                    <a:pt x="4681" y="2402"/>
                  </a:lnTo>
                  <a:cubicBezTo>
                    <a:pt x="4762" y="2402"/>
                    <a:pt x="4843" y="2361"/>
                    <a:pt x="4884" y="2320"/>
                  </a:cubicBezTo>
                  <a:lnTo>
                    <a:pt x="7000" y="611"/>
                  </a:lnTo>
                  <a:cubicBezTo>
                    <a:pt x="7082" y="529"/>
                    <a:pt x="7122" y="367"/>
                    <a:pt x="7082" y="245"/>
                  </a:cubicBezTo>
                  <a:cubicBezTo>
                    <a:pt x="7041" y="122"/>
                    <a:pt x="6919"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35"/>
            <p:cNvSpPr/>
            <p:nvPr/>
          </p:nvSpPr>
          <p:spPr>
            <a:xfrm>
              <a:off x="4075525" y="4763650"/>
              <a:ext cx="178075" cy="60050"/>
            </a:xfrm>
            <a:custGeom>
              <a:avLst/>
              <a:gdLst/>
              <a:ahLst/>
              <a:cxnLst/>
              <a:rect l="l" t="t" r="r" b="b"/>
              <a:pathLst>
                <a:path w="7123" h="2402" extrusionOk="0">
                  <a:moveTo>
                    <a:pt x="5779" y="692"/>
                  </a:moveTo>
                  <a:lnTo>
                    <a:pt x="4518" y="1710"/>
                  </a:lnTo>
                  <a:lnTo>
                    <a:pt x="1303" y="1710"/>
                  </a:lnTo>
                  <a:lnTo>
                    <a:pt x="2546" y="692"/>
                  </a:lnTo>
                  <a:close/>
                  <a:moveTo>
                    <a:pt x="2442" y="0"/>
                  </a:moveTo>
                  <a:cubicBezTo>
                    <a:pt x="2361" y="0"/>
                    <a:pt x="2279" y="41"/>
                    <a:pt x="2239" y="82"/>
                  </a:cubicBezTo>
                  <a:lnTo>
                    <a:pt x="163" y="1791"/>
                  </a:lnTo>
                  <a:cubicBezTo>
                    <a:pt x="41" y="1872"/>
                    <a:pt x="0" y="2035"/>
                    <a:pt x="41" y="2157"/>
                  </a:cubicBezTo>
                  <a:cubicBezTo>
                    <a:pt x="82" y="2279"/>
                    <a:pt x="204" y="2401"/>
                    <a:pt x="367" y="2401"/>
                  </a:cubicBezTo>
                  <a:lnTo>
                    <a:pt x="4640" y="2401"/>
                  </a:lnTo>
                  <a:cubicBezTo>
                    <a:pt x="4721" y="2401"/>
                    <a:pt x="4803" y="2361"/>
                    <a:pt x="4884" y="2320"/>
                  </a:cubicBezTo>
                  <a:lnTo>
                    <a:pt x="6960" y="611"/>
                  </a:lnTo>
                  <a:cubicBezTo>
                    <a:pt x="7082" y="529"/>
                    <a:pt x="7122" y="367"/>
                    <a:pt x="7082" y="244"/>
                  </a:cubicBezTo>
                  <a:cubicBezTo>
                    <a:pt x="7000" y="122"/>
                    <a:pt x="6878" y="0"/>
                    <a:pt x="6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35"/>
            <p:cNvSpPr/>
            <p:nvPr/>
          </p:nvSpPr>
          <p:spPr>
            <a:xfrm>
              <a:off x="4719550" y="4763650"/>
              <a:ext cx="178075" cy="60050"/>
            </a:xfrm>
            <a:custGeom>
              <a:avLst/>
              <a:gdLst/>
              <a:ahLst/>
              <a:cxnLst/>
              <a:rect l="l" t="t" r="r" b="b"/>
              <a:pathLst>
                <a:path w="7123" h="2402" extrusionOk="0">
                  <a:moveTo>
                    <a:pt x="5820" y="692"/>
                  </a:moveTo>
                  <a:lnTo>
                    <a:pt x="4559" y="1710"/>
                  </a:lnTo>
                  <a:lnTo>
                    <a:pt x="1359" y="1710"/>
                  </a:lnTo>
                  <a:lnTo>
                    <a:pt x="2605" y="692"/>
                  </a:lnTo>
                  <a:close/>
                  <a:moveTo>
                    <a:pt x="2483" y="0"/>
                  </a:moveTo>
                  <a:cubicBezTo>
                    <a:pt x="2402" y="0"/>
                    <a:pt x="2320" y="41"/>
                    <a:pt x="2280" y="82"/>
                  </a:cubicBezTo>
                  <a:lnTo>
                    <a:pt x="163" y="1791"/>
                  </a:lnTo>
                  <a:cubicBezTo>
                    <a:pt x="41" y="1872"/>
                    <a:pt x="1" y="2035"/>
                    <a:pt x="82" y="2157"/>
                  </a:cubicBezTo>
                  <a:cubicBezTo>
                    <a:pt x="123" y="2279"/>
                    <a:pt x="245" y="2401"/>
                    <a:pt x="367" y="2401"/>
                  </a:cubicBezTo>
                  <a:lnTo>
                    <a:pt x="4681" y="2401"/>
                  </a:lnTo>
                  <a:cubicBezTo>
                    <a:pt x="4762" y="2401"/>
                    <a:pt x="4844" y="2361"/>
                    <a:pt x="4884" y="2320"/>
                  </a:cubicBezTo>
                  <a:lnTo>
                    <a:pt x="7001" y="611"/>
                  </a:lnTo>
                  <a:cubicBezTo>
                    <a:pt x="7082" y="529"/>
                    <a:pt x="7123" y="367"/>
                    <a:pt x="7082" y="244"/>
                  </a:cubicBezTo>
                  <a:cubicBezTo>
                    <a:pt x="7041" y="122"/>
                    <a:pt x="6919"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35"/>
            <p:cNvSpPr/>
            <p:nvPr/>
          </p:nvSpPr>
          <p:spPr>
            <a:xfrm>
              <a:off x="4772450" y="4721925"/>
              <a:ext cx="178075" cy="59050"/>
            </a:xfrm>
            <a:custGeom>
              <a:avLst/>
              <a:gdLst/>
              <a:ahLst/>
              <a:cxnLst/>
              <a:rect l="l" t="t" r="r" b="b"/>
              <a:pathLst>
                <a:path w="7123" h="2362" extrusionOk="0">
                  <a:moveTo>
                    <a:pt x="5780" y="693"/>
                  </a:moveTo>
                  <a:lnTo>
                    <a:pt x="4559" y="1669"/>
                  </a:lnTo>
                  <a:lnTo>
                    <a:pt x="1338" y="1669"/>
                  </a:lnTo>
                  <a:lnTo>
                    <a:pt x="2565" y="693"/>
                  </a:lnTo>
                  <a:close/>
                  <a:moveTo>
                    <a:pt x="2443" y="1"/>
                  </a:moveTo>
                  <a:cubicBezTo>
                    <a:pt x="2361" y="1"/>
                    <a:pt x="2280" y="41"/>
                    <a:pt x="2239" y="82"/>
                  </a:cubicBezTo>
                  <a:lnTo>
                    <a:pt x="164" y="1751"/>
                  </a:lnTo>
                  <a:cubicBezTo>
                    <a:pt x="42" y="1832"/>
                    <a:pt x="1" y="1995"/>
                    <a:pt x="42" y="2117"/>
                  </a:cubicBezTo>
                  <a:cubicBezTo>
                    <a:pt x="82" y="2280"/>
                    <a:pt x="204" y="2361"/>
                    <a:pt x="367" y="2361"/>
                  </a:cubicBezTo>
                  <a:lnTo>
                    <a:pt x="4640" y="2361"/>
                  </a:lnTo>
                  <a:cubicBezTo>
                    <a:pt x="4722" y="2361"/>
                    <a:pt x="4803" y="2320"/>
                    <a:pt x="4885" y="2280"/>
                  </a:cubicBezTo>
                  <a:lnTo>
                    <a:pt x="6960" y="611"/>
                  </a:lnTo>
                  <a:cubicBezTo>
                    <a:pt x="7082" y="489"/>
                    <a:pt x="7123" y="367"/>
                    <a:pt x="7082" y="204"/>
                  </a:cubicBezTo>
                  <a:cubicBezTo>
                    <a:pt x="7042" y="82"/>
                    <a:pt x="6879" y="1"/>
                    <a:pt x="6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35"/>
            <p:cNvSpPr/>
            <p:nvPr/>
          </p:nvSpPr>
          <p:spPr>
            <a:xfrm>
              <a:off x="4612725" y="4763650"/>
              <a:ext cx="178075" cy="60050"/>
            </a:xfrm>
            <a:custGeom>
              <a:avLst/>
              <a:gdLst/>
              <a:ahLst/>
              <a:cxnLst/>
              <a:rect l="l" t="t" r="r" b="b"/>
              <a:pathLst>
                <a:path w="7123" h="2402" extrusionOk="0">
                  <a:moveTo>
                    <a:pt x="5779" y="692"/>
                  </a:moveTo>
                  <a:lnTo>
                    <a:pt x="4559" y="1710"/>
                  </a:lnTo>
                  <a:lnTo>
                    <a:pt x="1303" y="1710"/>
                  </a:lnTo>
                  <a:lnTo>
                    <a:pt x="2546" y="692"/>
                  </a:lnTo>
                  <a:close/>
                  <a:moveTo>
                    <a:pt x="2442" y="0"/>
                  </a:moveTo>
                  <a:cubicBezTo>
                    <a:pt x="2361" y="0"/>
                    <a:pt x="2280" y="41"/>
                    <a:pt x="2239" y="82"/>
                  </a:cubicBezTo>
                  <a:lnTo>
                    <a:pt x="163" y="1791"/>
                  </a:lnTo>
                  <a:cubicBezTo>
                    <a:pt x="41" y="1872"/>
                    <a:pt x="1" y="2035"/>
                    <a:pt x="41" y="2157"/>
                  </a:cubicBezTo>
                  <a:cubicBezTo>
                    <a:pt x="82" y="2279"/>
                    <a:pt x="204" y="2401"/>
                    <a:pt x="367" y="2401"/>
                  </a:cubicBezTo>
                  <a:lnTo>
                    <a:pt x="4640" y="2401"/>
                  </a:lnTo>
                  <a:cubicBezTo>
                    <a:pt x="4721" y="2401"/>
                    <a:pt x="4803" y="2361"/>
                    <a:pt x="4884" y="2320"/>
                  </a:cubicBezTo>
                  <a:lnTo>
                    <a:pt x="6960" y="611"/>
                  </a:lnTo>
                  <a:cubicBezTo>
                    <a:pt x="7082" y="529"/>
                    <a:pt x="7122" y="367"/>
                    <a:pt x="7082" y="244"/>
                  </a:cubicBezTo>
                  <a:cubicBezTo>
                    <a:pt x="7041" y="122"/>
                    <a:pt x="6878" y="0"/>
                    <a:pt x="6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35"/>
            <p:cNvSpPr/>
            <p:nvPr/>
          </p:nvSpPr>
          <p:spPr>
            <a:xfrm>
              <a:off x="4398050" y="4763650"/>
              <a:ext cx="178075" cy="60050"/>
            </a:xfrm>
            <a:custGeom>
              <a:avLst/>
              <a:gdLst/>
              <a:ahLst/>
              <a:cxnLst/>
              <a:rect l="l" t="t" r="r" b="b"/>
              <a:pathLst>
                <a:path w="7123" h="2402" extrusionOk="0">
                  <a:moveTo>
                    <a:pt x="5779" y="692"/>
                  </a:moveTo>
                  <a:lnTo>
                    <a:pt x="4518" y="1710"/>
                  </a:lnTo>
                  <a:lnTo>
                    <a:pt x="1303" y="1710"/>
                  </a:lnTo>
                  <a:lnTo>
                    <a:pt x="2546" y="692"/>
                  </a:lnTo>
                  <a:close/>
                  <a:moveTo>
                    <a:pt x="2442" y="0"/>
                  </a:moveTo>
                  <a:cubicBezTo>
                    <a:pt x="2361" y="0"/>
                    <a:pt x="2279" y="41"/>
                    <a:pt x="2239" y="82"/>
                  </a:cubicBezTo>
                  <a:lnTo>
                    <a:pt x="123" y="1791"/>
                  </a:lnTo>
                  <a:cubicBezTo>
                    <a:pt x="41" y="1872"/>
                    <a:pt x="0" y="2035"/>
                    <a:pt x="41" y="2157"/>
                  </a:cubicBezTo>
                  <a:cubicBezTo>
                    <a:pt x="82" y="2279"/>
                    <a:pt x="204" y="2401"/>
                    <a:pt x="367" y="2401"/>
                  </a:cubicBezTo>
                  <a:lnTo>
                    <a:pt x="4640" y="2401"/>
                  </a:lnTo>
                  <a:cubicBezTo>
                    <a:pt x="4721" y="2401"/>
                    <a:pt x="4803" y="2361"/>
                    <a:pt x="4843" y="2320"/>
                  </a:cubicBezTo>
                  <a:lnTo>
                    <a:pt x="6960" y="611"/>
                  </a:lnTo>
                  <a:cubicBezTo>
                    <a:pt x="7082" y="529"/>
                    <a:pt x="7122" y="367"/>
                    <a:pt x="7041" y="244"/>
                  </a:cubicBezTo>
                  <a:cubicBezTo>
                    <a:pt x="7000" y="122"/>
                    <a:pt x="6878" y="0"/>
                    <a:pt x="6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35"/>
            <p:cNvSpPr/>
            <p:nvPr/>
          </p:nvSpPr>
          <p:spPr>
            <a:xfrm>
              <a:off x="4182350" y="4763650"/>
              <a:ext cx="178075" cy="60050"/>
            </a:xfrm>
            <a:custGeom>
              <a:avLst/>
              <a:gdLst/>
              <a:ahLst/>
              <a:cxnLst/>
              <a:rect l="l" t="t" r="r" b="b"/>
              <a:pathLst>
                <a:path w="7123" h="2402" extrusionOk="0">
                  <a:moveTo>
                    <a:pt x="5820" y="692"/>
                  </a:moveTo>
                  <a:lnTo>
                    <a:pt x="4559" y="1710"/>
                  </a:lnTo>
                  <a:lnTo>
                    <a:pt x="1344" y="1710"/>
                  </a:lnTo>
                  <a:lnTo>
                    <a:pt x="2587" y="692"/>
                  </a:lnTo>
                  <a:close/>
                  <a:moveTo>
                    <a:pt x="2483" y="0"/>
                  </a:moveTo>
                  <a:cubicBezTo>
                    <a:pt x="2402" y="0"/>
                    <a:pt x="2320" y="41"/>
                    <a:pt x="2280" y="82"/>
                  </a:cubicBezTo>
                  <a:lnTo>
                    <a:pt x="163" y="1791"/>
                  </a:lnTo>
                  <a:cubicBezTo>
                    <a:pt x="41" y="1872"/>
                    <a:pt x="1" y="2035"/>
                    <a:pt x="82" y="2157"/>
                  </a:cubicBezTo>
                  <a:cubicBezTo>
                    <a:pt x="123" y="2279"/>
                    <a:pt x="245" y="2401"/>
                    <a:pt x="367" y="2401"/>
                  </a:cubicBezTo>
                  <a:lnTo>
                    <a:pt x="4681" y="2401"/>
                  </a:lnTo>
                  <a:cubicBezTo>
                    <a:pt x="4762" y="2401"/>
                    <a:pt x="4844" y="2361"/>
                    <a:pt x="4884" y="2320"/>
                  </a:cubicBezTo>
                  <a:lnTo>
                    <a:pt x="7001" y="611"/>
                  </a:lnTo>
                  <a:cubicBezTo>
                    <a:pt x="7082" y="529"/>
                    <a:pt x="7123" y="367"/>
                    <a:pt x="7082" y="244"/>
                  </a:cubicBezTo>
                  <a:cubicBezTo>
                    <a:pt x="7041" y="122"/>
                    <a:pt x="6919" y="0"/>
                    <a:pt x="6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35"/>
            <p:cNvSpPr/>
            <p:nvPr/>
          </p:nvSpPr>
          <p:spPr>
            <a:xfrm>
              <a:off x="4290200" y="4763650"/>
              <a:ext cx="178075" cy="60050"/>
            </a:xfrm>
            <a:custGeom>
              <a:avLst/>
              <a:gdLst/>
              <a:ahLst/>
              <a:cxnLst/>
              <a:rect l="l" t="t" r="r" b="b"/>
              <a:pathLst>
                <a:path w="7123" h="2402" extrusionOk="0">
                  <a:moveTo>
                    <a:pt x="5780" y="692"/>
                  </a:moveTo>
                  <a:lnTo>
                    <a:pt x="4559" y="1710"/>
                  </a:lnTo>
                  <a:lnTo>
                    <a:pt x="1344" y="1710"/>
                  </a:lnTo>
                  <a:lnTo>
                    <a:pt x="2587" y="692"/>
                  </a:lnTo>
                  <a:close/>
                  <a:moveTo>
                    <a:pt x="2442" y="0"/>
                  </a:moveTo>
                  <a:cubicBezTo>
                    <a:pt x="2402" y="0"/>
                    <a:pt x="2320" y="41"/>
                    <a:pt x="2239" y="82"/>
                  </a:cubicBezTo>
                  <a:lnTo>
                    <a:pt x="163" y="1791"/>
                  </a:lnTo>
                  <a:cubicBezTo>
                    <a:pt x="41" y="1872"/>
                    <a:pt x="1" y="2035"/>
                    <a:pt x="41" y="2157"/>
                  </a:cubicBezTo>
                  <a:cubicBezTo>
                    <a:pt x="82" y="2279"/>
                    <a:pt x="204" y="2401"/>
                    <a:pt x="367" y="2401"/>
                  </a:cubicBezTo>
                  <a:lnTo>
                    <a:pt x="4681" y="2401"/>
                  </a:lnTo>
                  <a:cubicBezTo>
                    <a:pt x="4762" y="2401"/>
                    <a:pt x="4803" y="2361"/>
                    <a:pt x="4884" y="2320"/>
                  </a:cubicBezTo>
                  <a:lnTo>
                    <a:pt x="6960" y="611"/>
                  </a:lnTo>
                  <a:cubicBezTo>
                    <a:pt x="7082" y="529"/>
                    <a:pt x="7123" y="367"/>
                    <a:pt x="7082" y="244"/>
                  </a:cubicBezTo>
                  <a:cubicBezTo>
                    <a:pt x="7041" y="122"/>
                    <a:pt x="6919" y="0"/>
                    <a:pt x="6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35"/>
            <p:cNvSpPr/>
            <p:nvPr/>
          </p:nvSpPr>
          <p:spPr>
            <a:xfrm>
              <a:off x="4395000" y="4679200"/>
              <a:ext cx="178075" cy="60050"/>
            </a:xfrm>
            <a:custGeom>
              <a:avLst/>
              <a:gdLst/>
              <a:ahLst/>
              <a:cxnLst/>
              <a:rect l="l" t="t" r="r" b="b"/>
              <a:pathLst>
                <a:path w="7123" h="2402" extrusionOk="0">
                  <a:moveTo>
                    <a:pt x="5779" y="692"/>
                  </a:moveTo>
                  <a:lnTo>
                    <a:pt x="4536" y="1710"/>
                  </a:lnTo>
                  <a:lnTo>
                    <a:pt x="1303" y="1710"/>
                  </a:lnTo>
                  <a:lnTo>
                    <a:pt x="2564" y="692"/>
                  </a:lnTo>
                  <a:close/>
                  <a:moveTo>
                    <a:pt x="2442" y="0"/>
                  </a:moveTo>
                  <a:cubicBezTo>
                    <a:pt x="2361" y="0"/>
                    <a:pt x="2279" y="41"/>
                    <a:pt x="2239" y="82"/>
                  </a:cubicBezTo>
                  <a:lnTo>
                    <a:pt x="163" y="1791"/>
                  </a:lnTo>
                  <a:cubicBezTo>
                    <a:pt x="41" y="1872"/>
                    <a:pt x="0" y="2035"/>
                    <a:pt x="41" y="2157"/>
                  </a:cubicBezTo>
                  <a:cubicBezTo>
                    <a:pt x="82" y="2279"/>
                    <a:pt x="204" y="2402"/>
                    <a:pt x="367" y="2402"/>
                  </a:cubicBezTo>
                  <a:lnTo>
                    <a:pt x="4640" y="2402"/>
                  </a:lnTo>
                  <a:cubicBezTo>
                    <a:pt x="4721" y="2402"/>
                    <a:pt x="4803" y="2361"/>
                    <a:pt x="4884" y="2320"/>
                  </a:cubicBezTo>
                  <a:lnTo>
                    <a:pt x="6960" y="611"/>
                  </a:lnTo>
                  <a:cubicBezTo>
                    <a:pt x="7082" y="529"/>
                    <a:pt x="7122" y="367"/>
                    <a:pt x="7082" y="245"/>
                  </a:cubicBezTo>
                  <a:cubicBezTo>
                    <a:pt x="7041" y="122"/>
                    <a:pt x="6878"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35"/>
            <p:cNvSpPr/>
            <p:nvPr/>
          </p:nvSpPr>
          <p:spPr>
            <a:xfrm>
              <a:off x="4557775" y="4721925"/>
              <a:ext cx="178075" cy="59050"/>
            </a:xfrm>
            <a:custGeom>
              <a:avLst/>
              <a:gdLst/>
              <a:ahLst/>
              <a:cxnLst/>
              <a:rect l="l" t="t" r="r" b="b"/>
              <a:pathLst>
                <a:path w="7123" h="2362" extrusionOk="0">
                  <a:moveTo>
                    <a:pt x="5780" y="693"/>
                  </a:moveTo>
                  <a:lnTo>
                    <a:pt x="4518" y="1669"/>
                  </a:lnTo>
                  <a:lnTo>
                    <a:pt x="1303" y="1669"/>
                  </a:lnTo>
                  <a:lnTo>
                    <a:pt x="2543" y="693"/>
                  </a:lnTo>
                  <a:close/>
                  <a:moveTo>
                    <a:pt x="2443" y="1"/>
                  </a:moveTo>
                  <a:cubicBezTo>
                    <a:pt x="2361" y="1"/>
                    <a:pt x="2280" y="41"/>
                    <a:pt x="2239" y="82"/>
                  </a:cubicBezTo>
                  <a:lnTo>
                    <a:pt x="123" y="1751"/>
                  </a:lnTo>
                  <a:cubicBezTo>
                    <a:pt x="42" y="1832"/>
                    <a:pt x="1" y="1995"/>
                    <a:pt x="42" y="2117"/>
                  </a:cubicBezTo>
                  <a:cubicBezTo>
                    <a:pt x="82" y="2280"/>
                    <a:pt x="204" y="2361"/>
                    <a:pt x="367" y="2361"/>
                  </a:cubicBezTo>
                  <a:lnTo>
                    <a:pt x="4640" y="2361"/>
                  </a:lnTo>
                  <a:cubicBezTo>
                    <a:pt x="4722" y="2361"/>
                    <a:pt x="4803" y="2320"/>
                    <a:pt x="4844" y="2280"/>
                  </a:cubicBezTo>
                  <a:lnTo>
                    <a:pt x="6960" y="611"/>
                  </a:lnTo>
                  <a:cubicBezTo>
                    <a:pt x="7082" y="489"/>
                    <a:pt x="7123" y="367"/>
                    <a:pt x="7041" y="204"/>
                  </a:cubicBezTo>
                  <a:cubicBezTo>
                    <a:pt x="7001" y="82"/>
                    <a:pt x="6879" y="1"/>
                    <a:pt x="6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35"/>
            <p:cNvSpPr/>
            <p:nvPr/>
          </p:nvSpPr>
          <p:spPr>
            <a:xfrm>
              <a:off x="4342100" y="4721925"/>
              <a:ext cx="178075" cy="59050"/>
            </a:xfrm>
            <a:custGeom>
              <a:avLst/>
              <a:gdLst/>
              <a:ahLst/>
              <a:cxnLst/>
              <a:rect l="l" t="t" r="r" b="b"/>
              <a:pathLst>
                <a:path w="7123" h="2362" extrusionOk="0">
                  <a:moveTo>
                    <a:pt x="5820" y="693"/>
                  </a:moveTo>
                  <a:lnTo>
                    <a:pt x="4558" y="1669"/>
                  </a:lnTo>
                  <a:lnTo>
                    <a:pt x="1343" y="1669"/>
                  </a:lnTo>
                  <a:lnTo>
                    <a:pt x="2583" y="693"/>
                  </a:lnTo>
                  <a:close/>
                  <a:moveTo>
                    <a:pt x="2483" y="1"/>
                  </a:moveTo>
                  <a:cubicBezTo>
                    <a:pt x="2401" y="1"/>
                    <a:pt x="2320" y="41"/>
                    <a:pt x="2279" y="82"/>
                  </a:cubicBezTo>
                  <a:lnTo>
                    <a:pt x="163" y="1751"/>
                  </a:lnTo>
                  <a:cubicBezTo>
                    <a:pt x="41" y="1832"/>
                    <a:pt x="0" y="1995"/>
                    <a:pt x="81" y="2117"/>
                  </a:cubicBezTo>
                  <a:cubicBezTo>
                    <a:pt x="122" y="2280"/>
                    <a:pt x="244" y="2361"/>
                    <a:pt x="366" y="2361"/>
                  </a:cubicBezTo>
                  <a:lnTo>
                    <a:pt x="4680" y="2361"/>
                  </a:lnTo>
                  <a:cubicBezTo>
                    <a:pt x="4762" y="2361"/>
                    <a:pt x="4843" y="2320"/>
                    <a:pt x="4884" y="2280"/>
                  </a:cubicBezTo>
                  <a:lnTo>
                    <a:pt x="7000" y="611"/>
                  </a:lnTo>
                  <a:cubicBezTo>
                    <a:pt x="7081" y="489"/>
                    <a:pt x="7122" y="367"/>
                    <a:pt x="7081" y="204"/>
                  </a:cubicBezTo>
                  <a:cubicBezTo>
                    <a:pt x="7041" y="82"/>
                    <a:pt x="6919"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35"/>
            <p:cNvSpPr/>
            <p:nvPr/>
          </p:nvSpPr>
          <p:spPr>
            <a:xfrm>
              <a:off x="4127400" y="4721925"/>
              <a:ext cx="178075" cy="59050"/>
            </a:xfrm>
            <a:custGeom>
              <a:avLst/>
              <a:gdLst/>
              <a:ahLst/>
              <a:cxnLst/>
              <a:rect l="l" t="t" r="r" b="b"/>
              <a:pathLst>
                <a:path w="7123" h="2362" extrusionOk="0">
                  <a:moveTo>
                    <a:pt x="5821" y="693"/>
                  </a:moveTo>
                  <a:lnTo>
                    <a:pt x="4559" y="1669"/>
                  </a:lnTo>
                  <a:lnTo>
                    <a:pt x="1344" y="1669"/>
                  </a:lnTo>
                  <a:lnTo>
                    <a:pt x="2584" y="693"/>
                  </a:lnTo>
                  <a:close/>
                  <a:moveTo>
                    <a:pt x="2484" y="1"/>
                  </a:moveTo>
                  <a:cubicBezTo>
                    <a:pt x="2402" y="1"/>
                    <a:pt x="2321" y="41"/>
                    <a:pt x="2239" y="82"/>
                  </a:cubicBezTo>
                  <a:lnTo>
                    <a:pt x="164" y="1751"/>
                  </a:lnTo>
                  <a:cubicBezTo>
                    <a:pt x="42" y="1832"/>
                    <a:pt x="1" y="1995"/>
                    <a:pt x="42" y="2117"/>
                  </a:cubicBezTo>
                  <a:cubicBezTo>
                    <a:pt x="82" y="2280"/>
                    <a:pt x="245" y="2361"/>
                    <a:pt x="367" y="2361"/>
                  </a:cubicBezTo>
                  <a:lnTo>
                    <a:pt x="4681" y="2361"/>
                  </a:lnTo>
                  <a:cubicBezTo>
                    <a:pt x="4763" y="2361"/>
                    <a:pt x="4844" y="2320"/>
                    <a:pt x="4885" y="2280"/>
                  </a:cubicBezTo>
                  <a:lnTo>
                    <a:pt x="6960" y="611"/>
                  </a:lnTo>
                  <a:cubicBezTo>
                    <a:pt x="7082" y="489"/>
                    <a:pt x="7123" y="367"/>
                    <a:pt x="7082" y="204"/>
                  </a:cubicBezTo>
                  <a:cubicBezTo>
                    <a:pt x="7042" y="82"/>
                    <a:pt x="6919" y="1"/>
                    <a:pt x="6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35"/>
            <p:cNvSpPr/>
            <p:nvPr/>
          </p:nvSpPr>
          <p:spPr>
            <a:xfrm>
              <a:off x="4449925" y="4721925"/>
              <a:ext cx="178075" cy="59050"/>
            </a:xfrm>
            <a:custGeom>
              <a:avLst/>
              <a:gdLst/>
              <a:ahLst/>
              <a:cxnLst/>
              <a:rect l="l" t="t" r="r" b="b"/>
              <a:pathLst>
                <a:path w="7123" h="2362" extrusionOk="0">
                  <a:moveTo>
                    <a:pt x="5780" y="693"/>
                  </a:moveTo>
                  <a:lnTo>
                    <a:pt x="4559" y="1669"/>
                  </a:lnTo>
                  <a:lnTo>
                    <a:pt x="1344" y="1669"/>
                  </a:lnTo>
                  <a:lnTo>
                    <a:pt x="2584" y="693"/>
                  </a:lnTo>
                  <a:close/>
                  <a:moveTo>
                    <a:pt x="2443" y="1"/>
                  </a:moveTo>
                  <a:cubicBezTo>
                    <a:pt x="2402" y="1"/>
                    <a:pt x="2321" y="41"/>
                    <a:pt x="2239" y="82"/>
                  </a:cubicBezTo>
                  <a:lnTo>
                    <a:pt x="164" y="1751"/>
                  </a:lnTo>
                  <a:cubicBezTo>
                    <a:pt x="42" y="1832"/>
                    <a:pt x="1" y="1995"/>
                    <a:pt x="42" y="2117"/>
                  </a:cubicBezTo>
                  <a:cubicBezTo>
                    <a:pt x="82" y="2280"/>
                    <a:pt x="204" y="2361"/>
                    <a:pt x="367" y="2361"/>
                  </a:cubicBezTo>
                  <a:lnTo>
                    <a:pt x="4681" y="2361"/>
                  </a:lnTo>
                  <a:cubicBezTo>
                    <a:pt x="4763" y="2361"/>
                    <a:pt x="4803" y="2320"/>
                    <a:pt x="4885" y="2280"/>
                  </a:cubicBezTo>
                  <a:lnTo>
                    <a:pt x="6960" y="611"/>
                  </a:lnTo>
                  <a:cubicBezTo>
                    <a:pt x="7082" y="489"/>
                    <a:pt x="7123" y="367"/>
                    <a:pt x="7082" y="204"/>
                  </a:cubicBezTo>
                  <a:cubicBezTo>
                    <a:pt x="7042" y="82"/>
                    <a:pt x="6919" y="1"/>
                    <a:pt x="6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35"/>
            <p:cNvSpPr/>
            <p:nvPr/>
          </p:nvSpPr>
          <p:spPr>
            <a:xfrm>
              <a:off x="4072475" y="4679200"/>
              <a:ext cx="178075" cy="60050"/>
            </a:xfrm>
            <a:custGeom>
              <a:avLst/>
              <a:gdLst/>
              <a:ahLst/>
              <a:cxnLst/>
              <a:rect l="l" t="t" r="r" b="b"/>
              <a:pathLst>
                <a:path w="7123" h="2402" extrusionOk="0">
                  <a:moveTo>
                    <a:pt x="5779" y="692"/>
                  </a:moveTo>
                  <a:lnTo>
                    <a:pt x="4536" y="1710"/>
                  </a:lnTo>
                  <a:lnTo>
                    <a:pt x="1343" y="1710"/>
                  </a:lnTo>
                  <a:lnTo>
                    <a:pt x="2564" y="692"/>
                  </a:lnTo>
                  <a:close/>
                  <a:moveTo>
                    <a:pt x="2442" y="0"/>
                  </a:moveTo>
                  <a:cubicBezTo>
                    <a:pt x="2361" y="0"/>
                    <a:pt x="2320" y="41"/>
                    <a:pt x="2239" y="82"/>
                  </a:cubicBezTo>
                  <a:lnTo>
                    <a:pt x="163" y="1791"/>
                  </a:lnTo>
                  <a:cubicBezTo>
                    <a:pt x="41" y="1872"/>
                    <a:pt x="0" y="2035"/>
                    <a:pt x="41" y="2157"/>
                  </a:cubicBezTo>
                  <a:cubicBezTo>
                    <a:pt x="82" y="2279"/>
                    <a:pt x="204" y="2402"/>
                    <a:pt x="367" y="2402"/>
                  </a:cubicBezTo>
                  <a:lnTo>
                    <a:pt x="4681" y="2402"/>
                  </a:lnTo>
                  <a:cubicBezTo>
                    <a:pt x="4721" y="2402"/>
                    <a:pt x="4803" y="2361"/>
                    <a:pt x="4884" y="2320"/>
                  </a:cubicBezTo>
                  <a:lnTo>
                    <a:pt x="6960" y="611"/>
                  </a:lnTo>
                  <a:cubicBezTo>
                    <a:pt x="7082" y="529"/>
                    <a:pt x="7122" y="367"/>
                    <a:pt x="7082" y="245"/>
                  </a:cubicBezTo>
                  <a:cubicBezTo>
                    <a:pt x="7041" y="122"/>
                    <a:pt x="6878"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35"/>
            <p:cNvSpPr/>
            <p:nvPr/>
          </p:nvSpPr>
          <p:spPr>
            <a:xfrm>
              <a:off x="3804900" y="4721925"/>
              <a:ext cx="178050" cy="59050"/>
            </a:xfrm>
            <a:custGeom>
              <a:avLst/>
              <a:gdLst/>
              <a:ahLst/>
              <a:cxnLst/>
              <a:rect l="l" t="t" r="r" b="b"/>
              <a:pathLst>
                <a:path w="7122" h="2362" extrusionOk="0">
                  <a:moveTo>
                    <a:pt x="5820" y="693"/>
                  </a:moveTo>
                  <a:lnTo>
                    <a:pt x="4558" y="1669"/>
                  </a:lnTo>
                  <a:lnTo>
                    <a:pt x="1343" y="1669"/>
                  </a:lnTo>
                  <a:lnTo>
                    <a:pt x="2583" y="693"/>
                  </a:lnTo>
                  <a:close/>
                  <a:moveTo>
                    <a:pt x="2483" y="1"/>
                  </a:moveTo>
                  <a:cubicBezTo>
                    <a:pt x="2401" y="1"/>
                    <a:pt x="2320" y="41"/>
                    <a:pt x="2238" y="82"/>
                  </a:cubicBezTo>
                  <a:lnTo>
                    <a:pt x="163" y="1751"/>
                  </a:lnTo>
                  <a:cubicBezTo>
                    <a:pt x="41" y="1832"/>
                    <a:pt x="0" y="1995"/>
                    <a:pt x="41" y="2117"/>
                  </a:cubicBezTo>
                  <a:cubicBezTo>
                    <a:pt x="122" y="2280"/>
                    <a:pt x="244" y="2361"/>
                    <a:pt x="366" y="2361"/>
                  </a:cubicBezTo>
                  <a:lnTo>
                    <a:pt x="4680" y="2361"/>
                  </a:lnTo>
                  <a:cubicBezTo>
                    <a:pt x="4762" y="2361"/>
                    <a:pt x="4843" y="2320"/>
                    <a:pt x="4884" y="2280"/>
                  </a:cubicBezTo>
                  <a:lnTo>
                    <a:pt x="7000" y="611"/>
                  </a:lnTo>
                  <a:cubicBezTo>
                    <a:pt x="7081" y="489"/>
                    <a:pt x="7122" y="367"/>
                    <a:pt x="7081" y="204"/>
                  </a:cubicBezTo>
                  <a:cubicBezTo>
                    <a:pt x="7041" y="82"/>
                    <a:pt x="6919" y="1"/>
                    <a:pt x="67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35"/>
            <p:cNvSpPr/>
            <p:nvPr/>
          </p:nvSpPr>
          <p:spPr>
            <a:xfrm>
              <a:off x="4020575" y="4721925"/>
              <a:ext cx="178075" cy="59050"/>
            </a:xfrm>
            <a:custGeom>
              <a:avLst/>
              <a:gdLst/>
              <a:ahLst/>
              <a:cxnLst/>
              <a:rect l="l" t="t" r="r" b="b"/>
              <a:pathLst>
                <a:path w="7123" h="2362" extrusionOk="0">
                  <a:moveTo>
                    <a:pt x="5780" y="693"/>
                  </a:moveTo>
                  <a:lnTo>
                    <a:pt x="4518" y="1669"/>
                  </a:lnTo>
                  <a:lnTo>
                    <a:pt x="1303" y="1669"/>
                  </a:lnTo>
                  <a:lnTo>
                    <a:pt x="2543" y="693"/>
                  </a:lnTo>
                  <a:close/>
                  <a:moveTo>
                    <a:pt x="2443" y="1"/>
                  </a:moveTo>
                  <a:cubicBezTo>
                    <a:pt x="2361" y="1"/>
                    <a:pt x="2280" y="41"/>
                    <a:pt x="2239" y="82"/>
                  </a:cubicBezTo>
                  <a:lnTo>
                    <a:pt x="123" y="1751"/>
                  </a:lnTo>
                  <a:cubicBezTo>
                    <a:pt x="41" y="1832"/>
                    <a:pt x="1" y="1995"/>
                    <a:pt x="41" y="2117"/>
                  </a:cubicBezTo>
                  <a:cubicBezTo>
                    <a:pt x="82" y="2280"/>
                    <a:pt x="204" y="2361"/>
                    <a:pt x="367" y="2361"/>
                  </a:cubicBezTo>
                  <a:lnTo>
                    <a:pt x="4640" y="2361"/>
                  </a:lnTo>
                  <a:cubicBezTo>
                    <a:pt x="4722" y="2361"/>
                    <a:pt x="4803" y="2320"/>
                    <a:pt x="4844" y="2280"/>
                  </a:cubicBezTo>
                  <a:lnTo>
                    <a:pt x="6960" y="611"/>
                  </a:lnTo>
                  <a:cubicBezTo>
                    <a:pt x="7082" y="489"/>
                    <a:pt x="7123" y="367"/>
                    <a:pt x="7041" y="204"/>
                  </a:cubicBezTo>
                  <a:cubicBezTo>
                    <a:pt x="7001" y="82"/>
                    <a:pt x="6879" y="1"/>
                    <a:pt x="67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35"/>
            <p:cNvSpPr/>
            <p:nvPr/>
          </p:nvSpPr>
          <p:spPr>
            <a:xfrm>
              <a:off x="3912725" y="4721925"/>
              <a:ext cx="178075" cy="59050"/>
            </a:xfrm>
            <a:custGeom>
              <a:avLst/>
              <a:gdLst/>
              <a:ahLst/>
              <a:cxnLst/>
              <a:rect l="l" t="t" r="r" b="b"/>
              <a:pathLst>
                <a:path w="7123" h="2362" extrusionOk="0">
                  <a:moveTo>
                    <a:pt x="5780" y="693"/>
                  </a:moveTo>
                  <a:lnTo>
                    <a:pt x="4559" y="1669"/>
                  </a:lnTo>
                  <a:lnTo>
                    <a:pt x="1344" y="1669"/>
                  </a:lnTo>
                  <a:lnTo>
                    <a:pt x="2584" y="693"/>
                  </a:lnTo>
                  <a:close/>
                  <a:moveTo>
                    <a:pt x="2443" y="1"/>
                  </a:moveTo>
                  <a:cubicBezTo>
                    <a:pt x="2361" y="1"/>
                    <a:pt x="2321" y="41"/>
                    <a:pt x="2239" y="82"/>
                  </a:cubicBezTo>
                  <a:lnTo>
                    <a:pt x="164" y="1751"/>
                  </a:lnTo>
                  <a:cubicBezTo>
                    <a:pt x="42" y="1832"/>
                    <a:pt x="1" y="1995"/>
                    <a:pt x="42" y="2117"/>
                  </a:cubicBezTo>
                  <a:cubicBezTo>
                    <a:pt x="82" y="2280"/>
                    <a:pt x="204" y="2361"/>
                    <a:pt x="367" y="2361"/>
                  </a:cubicBezTo>
                  <a:lnTo>
                    <a:pt x="4681" y="2361"/>
                  </a:lnTo>
                  <a:cubicBezTo>
                    <a:pt x="4722" y="2361"/>
                    <a:pt x="4803" y="2320"/>
                    <a:pt x="4885" y="2280"/>
                  </a:cubicBezTo>
                  <a:lnTo>
                    <a:pt x="6960" y="611"/>
                  </a:lnTo>
                  <a:cubicBezTo>
                    <a:pt x="7082" y="489"/>
                    <a:pt x="7123" y="367"/>
                    <a:pt x="7082" y="204"/>
                  </a:cubicBezTo>
                  <a:cubicBezTo>
                    <a:pt x="7042" y="82"/>
                    <a:pt x="6879" y="1"/>
                    <a:pt x="67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35"/>
            <p:cNvSpPr/>
            <p:nvPr/>
          </p:nvSpPr>
          <p:spPr>
            <a:xfrm>
              <a:off x="4235250" y="4721925"/>
              <a:ext cx="178075" cy="59050"/>
            </a:xfrm>
            <a:custGeom>
              <a:avLst/>
              <a:gdLst/>
              <a:ahLst/>
              <a:cxnLst/>
              <a:rect l="l" t="t" r="r" b="b"/>
              <a:pathLst>
                <a:path w="7123" h="2362" extrusionOk="0">
                  <a:moveTo>
                    <a:pt x="5780" y="693"/>
                  </a:moveTo>
                  <a:lnTo>
                    <a:pt x="4518" y="1669"/>
                  </a:lnTo>
                  <a:lnTo>
                    <a:pt x="1303" y="1669"/>
                  </a:lnTo>
                  <a:lnTo>
                    <a:pt x="2543" y="693"/>
                  </a:lnTo>
                  <a:close/>
                  <a:moveTo>
                    <a:pt x="2443" y="1"/>
                  </a:moveTo>
                  <a:cubicBezTo>
                    <a:pt x="2361" y="1"/>
                    <a:pt x="2280" y="41"/>
                    <a:pt x="2239" y="82"/>
                  </a:cubicBezTo>
                  <a:lnTo>
                    <a:pt x="164" y="1751"/>
                  </a:lnTo>
                  <a:cubicBezTo>
                    <a:pt x="42" y="1832"/>
                    <a:pt x="1" y="1995"/>
                    <a:pt x="42" y="2117"/>
                  </a:cubicBezTo>
                  <a:cubicBezTo>
                    <a:pt x="82" y="2280"/>
                    <a:pt x="204" y="2361"/>
                    <a:pt x="367" y="2361"/>
                  </a:cubicBezTo>
                  <a:lnTo>
                    <a:pt x="4640" y="2361"/>
                  </a:lnTo>
                  <a:cubicBezTo>
                    <a:pt x="4722" y="2361"/>
                    <a:pt x="4803" y="2320"/>
                    <a:pt x="4885" y="2280"/>
                  </a:cubicBezTo>
                  <a:lnTo>
                    <a:pt x="6960" y="611"/>
                  </a:lnTo>
                  <a:cubicBezTo>
                    <a:pt x="7082" y="489"/>
                    <a:pt x="7123" y="367"/>
                    <a:pt x="7082" y="204"/>
                  </a:cubicBezTo>
                  <a:cubicBezTo>
                    <a:pt x="7001" y="82"/>
                    <a:pt x="6879" y="1"/>
                    <a:pt x="6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35"/>
            <p:cNvSpPr/>
            <p:nvPr/>
          </p:nvSpPr>
          <p:spPr>
            <a:xfrm>
              <a:off x="4287150" y="4679200"/>
              <a:ext cx="178075" cy="60050"/>
            </a:xfrm>
            <a:custGeom>
              <a:avLst/>
              <a:gdLst/>
              <a:ahLst/>
              <a:cxnLst/>
              <a:rect l="l" t="t" r="r" b="b"/>
              <a:pathLst>
                <a:path w="7123" h="2402" extrusionOk="0">
                  <a:moveTo>
                    <a:pt x="5820" y="692"/>
                  </a:moveTo>
                  <a:lnTo>
                    <a:pt x="4577" y="1710"/>
                  </a:lnTo>
                  <a:lnTo>
                    <a:pt x="1343" y="1710"/>
                  </a:lnTo>
                  <a:lnTo>
                    <a:pt x="2605" y="692"/>
                  </a:lnTo>
                  <a:close/>
                  <a:moveTo>
                    <a:pt x="2483" y="0"/>
                  </a:moveTo>
                  <a:cubicBezTo>
                    <a:pt x="2402" y="0"/>
                    <a:pt x="2320" y="41"/>
                    <a:pt x="2239" y="82"/>
                  </a:cubicBezTo>
                  <a:lnTo>
                    <a:pt x="163" y="1791"/>
                  </a:lnTo>
                  <a:cubicBezTo>
                    <a:pt x="41" y="1872"/>
                    <a:pt x="0" y="2035"/>
                    <a:pt x="41" y="2157"/>
                  </a:cubicBezTo>
                  <a:cubicBezTo>
                    <a:pt x="123" y="2279"/>
                    <a:pt x="245" y="2402"/>
                    <a:pt x="367" y="2402"/>
                  </a:cubicBezTo>
                  <a:lnTo>
                    <a:pt x="4681" y="2402"/>
                  </a:lnTo>
                  <a:cubicBezTo>
                    <a:pt x="4762" y="2402"/>
                    <a:pt x="4843" y="2361"/>
                    <a:pt x="4884" y="2320"/>
                  </a:cubicBezTo>
                  <a:lnTo>
                    <a:pt x="6960" y="611"/>
                  </a:lnTo>
                  <a:cubicBezTo>
                    <a:pt x="7082" y="529"/>
                    <a:pt x="7122" y="367"/>
                    <a:pt x="7082" y="245"/>
                  </a:cubicBezTo>
                  <a:cubicBezTo>
                    <a:pt x="7041" y="122"/>
                    <a:pt x="6919" y="0"/>
                    <a:pt x="6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35"/>
            <p:cNvSpPr/>
            <p:nvPr/>
          </p:nvSpPr>
          <p:spPr>
            <a:xfrm>
              <a:off x="4824350" y="4679200"/>
              <a:ext cx="178075" cy="60050"/>
            </a:xfrm>
            <a:custGeom>
              <a:avLst/>
              <a:gdLst/>
              <a:ahLst/>
              <a:cxnLst/>
              <a:rect l="l" t="t" r="r" b="b"/>
              <a:pathLst>
                <a:path w="7123" h="2402" extrusionOk="0">
                  <a:moveTo>
                    <a:pt x="5820" y="692"/>
                  </a:moveTo>
                  <a:lnTo>
                    <a:pt x="4559" y="1710"/>
                  </a:lnTo>
                  <a:lnTo>
                    <a:pt x="1333" y="1710"/>
                  </a:lnTo>
                  <a:lnTo>
                    <a:pt x="2605" y="692"/>
                  </a:lnTo>
                  <a:close/>
                  <a:moveTo>
                    <a:pt x="2483" y="0"/>
                  </a:moveTo>
                  <a:cubicBezTo>
                    <a:pt x="2402" y="0"/>
                    <a:pt x="2320" y="41"/>
                    <a:pt x="2239" y="82"/>
                  </a:cubicBezTo>
                  <a:lnTo>
                    <a:pt x="163" y="1791"/>
                  </a:lnTo>
                  <a:cubicBezTo>
                    <a:pt x="41" y="1872"/>
                    <a:pt x="0" y="2035"/>
                    <a:pt x="41" y="2157"/>
                  </a:cubicBezTo>
                  <a:cubicBezTo>
                    <a:pt x="123" y="2279"/>
                    <a:pt x="245" y="2402"/>
                    <a:pt x="367" y="2402"/>
                  </a:cubicBezTo>
                  <a:lnTo>
                    <a:pt x="4681" y="2402"/>
                  </a:lnTo>
                  <a:cubicBezTo>
                    <a:pt x="4762" y="2402"/>
                    <a:pt x="4843" y="2361"/>
                    <a:pt x="4884" y="2320"/>
                  </a:cubicBezTo>
                  <a:lnTo>
                    <a:pt x="6960" y="611"/>
                  </a:lnTo>
                  <a:cubicBezTo>
                    <a:pt x="7082" y="529"/>
                    <a:pt x="7122" y="367"/>
                    <a:pt x="7082" y="245"/>
                  </a:cubicBezTo>
                  <a:cubicBezTo>
                    <a:pt x="7041" y="122"/>
                    <a:pt x="6919" y="0"/>
                    <a:pt x="6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35"/>
            <p:cNvSpPr/>
            <p:nvPr/>
          </p:nvSpPr>
          <p:spPr>
            <a:xfrm>
              <a:off x="4180325" y="4679200"/>
              <a:ext cx="178075" cy="60050"/>
            </a:xfrm>
            <a:custGeom>
              <a:avLst/>
              <a:gdLst/>
              <a:ahLst/>
              <a:cxnLst/>
              <a:rect l="l" t="t" r="r" b="b"/>
              <a:pathLst>
                <a:path w="7123" h="2402" extrusionOk="0">
                  <a:moveTo>
                    <a:pt x="5779" y="692"/>
                  </a:moveTo>
                  <a:lnTo>
                    <a:pt x="4536" y="1710"/>
                  </a:lnTo>
                  <a:lnTo>
                    <a:pt x="1303" y="1710"/>
                  </a:lnTo>
                  <a:lnTo>
                    <a:pt x="2564" y="692"/>
                  </a:lnTo>
                  <a:close/>
                  <a:moveTo>
                    <a:pt x="2442" y="0"/>
                  </a:moveTo>
                  <a:cubicBezTo>
                    <a:pt x="2361" y="0"/>
                    <a:pt x="2279" y="41"/>
                    <a:pt x="2239" y="82"/>
                  </a:cubicBezTo>
                  <a:lnTo>
                    <a:pt x="122" y="1791"/>
                  </a:lnTo>
                  <a:cubicBezTo>
                    <a:pt x="41" y="1872"/>
                    <a:pt x="0" y="2035"/>
                    <a:pt x="41" y="2157"/>
                  </a:cubicBezTo>
                  <a:cubicBezTo>
                    <a:pt x="82" y="2279"/>
                    <a:pt x="204" y="2402"/>
                    <a:pt x="367" y="2402"/>
                  </a:cubicBezTo>
                  <a:lnTo>
                    <a:pt x="4640" y="2402"/>
                  </a:lnTo>
                  <a:cubicBezTo>
                    <a:pt x="4721" y="2402"/>
                    <a:pt x="4802" y="2361"/>
                    <a:pt x="4843" y="2320"/>
                  </a:cubicBezTo>
                  <a:lnTo>
                    <a:pt x="6959" y="611"/>
                  </a:lnTo>
                  <a:cubicBezTo>
                    <a:pt x="7082" y="529"/>
                    <a:pt x="7122" y="367"/>
                    <a:pt x="7041" y="245"/>
                  </a:cubicBezTo>
                  <a:cubicBezTo>
                    <a:pt x="7000" y="122"/>
                    <a:pt x="6878"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35"/>
            <p:cNvSpPr/>
            <p:nvPr/>
          </p:nvSpPr>
          <p:spPr>
            <a:xfrm>
              <a:off x="4609675" y="4679200"/>
              <a:ext cx="178075" cy="60050"/>
            </a:xfrm>
            <a:custGeom>
              <a:avLst/>
              <a:gdLst/>
              <a:ahLst/>
              <a:cxnLst/>
              <a:rect l="l" t="t" r="r" b="b"/>
              <a:pathLst>
                <a:path w="7123" h="2402" extrusionOk="0">
                  <a:moveTo>
                    <a:pt x="5779" y="692"/>
                  </a:moveTo>
                  <a:lnTo>
                    <a:pt x="4536" y="1710"/>
                  </a:lnTo>
                  <a:lnTo>
                    <a:pt x="1343" y="1710"/>
                  </a:lnTo>
                  <a:lnTo>
                    <a:pt x="2564" y="692"/>
                  </a:lnTo>
                  <a:close/>
                  <a:moveTo>
                    <a:pt x="2442" y="0"/>
                  </a:moveTo>
                  <a:cubicBezTo>
                    <a:pt x="2402" y="0"/>
                    <a:pt x="2320" y="41"/>
                    <a:pt x="2239" y="82"/>
                  </a:cubicBezTo>
                  <a:lnTo>
                    <a:pt x="163" y="1791"/>
                  </a:lnTo>
                  <a:cubicBezTo>
                    <a:pt x="41" y="1872"/>
                    <a:pt x="0" y="2035"/>
                    <a:pt x="41" y="2157"/>
                  </a:cubicBezTo>
                  <a:cubicBezTo>
                    <a:pt x="82" y="2279"/>
                    <a:pt x="204" y="2402"/>
                    <a:pt x="367" y="2402"/>
                  </a:cubicBezTo>
                  <a:lnTo>
                    <a:pt x="4681" y="2402"/>
                  </a:lnTo>
                  <a:cubicBezTo>
                    <a:pt x="4762" y="2402"/>
                    <a:pt x="4803" y="2361"/>
                    <a:pt x="4884" y="2320"/>
                  </a:cubicBezTo>
                  <a:lnTo>
                    <a:pt x="6960" y="611"/>
                  </a:lnTo>
                  <a:cubicBezTo>
                    <a:pt x="7082" y="529"/>
                    <a:pt x="7122" y="367"/>
                    <a:pt x="7082" y="245"/>
                  </a:cubicBezTo>
                  <a:cubicBezTo>
                    <a:pt x="7041" y="122"/>
                    <a:pt x="6919" y="0"/>
                    <a:pt x="6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35"/>
            <p:cNvSpPr/>
            <p:nvPr/>
          </p:nvSpPr>
          <p:spPr>
            <a:xfrm>
              <a:off x="4717525" y="4679200"/>
              <a:ext cx="178075" cy="60050"/>
            </a:xfrm>
            <a:custGeom>
              <a:avLst/>
              <a:gdLst/>
              <a:ahLst/>
              <a:cxnLst/>
              <a:rect l="l" t="t" r="r" b="b"/>
              <a:pathLst>
                <a:path w="7123" h="2402" extrusionOk="0">
                  <a:moveTo>
                    <a:pt x="5779" y="692"/>
                  </a:moveTo>
                  <a:lnTo>
                    <a:pt x="4536" y="1710"/>
                  </a:lnTo>
                  <a:lnTo>
                    <a:pt x="1303" y="1710"/>
                  </a:lnTo>
                  <a:lnTo>
                    <a:pt x="2564" y="692"/>
                  </a:lnTo>
                  <a:close/>
                  <a:moveTo>
                    <a:pt x="2442" y="0"/>
                  </a:moveTo>
                  <a:cubicBezTo>
                    <a:pt x="2361" y="0"/>
                    <a:pt x="2279" y="41"/>
                    <a:pt x="2239" y="82"/>
                  </a:cubicBezTo>
                  <a:lnTo>
                    <a:pt x="122" y="1791"/>
                  </a:lnTo>
                  <a:cubicBezTo>
                    <a:pt x="41" y="1872"/>
                    <a:pt x="0" y="2035"/>
                    <a:pt x="41" y="2157"/>
                  </a:cubicBezTo>
                  <a:cubicBezTo>
                    <a:pt x="82" y="2279"/>
                    <a:pt x="204" y="2402"/>
                    <a:pt x="367" y="2402"/>
                  </a:cubicBezTo>
                  <a:lnTo>
                    <a:pt x="4640" y="2402"/>
                  </a:lnTo>
                  <a:cubicBezTo>
                    <a:pt x="4721" y="2402"/>
                    <a:pt x="4803" y="2361"/>
                    <a:pt x="4843" y="2320"/>
                  </a:cubicBezTo>
                  <a:lnTo>
                    <a:pt x="6959" y="611"/>
                  </a:lnTo>
                  <a:cubicBezTo>
                    <a:pt x="7082" y="529"/>
                    <a:pt x="7122" y="367"/>
                    <a:pt x="7082" y="245"/>
                  </a:cubicBezTo>
                  <a:cubicBezTo>
                    <a:pt x="7000" y="122"/>
                    <a:pt x="6878"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35"/>
            <p:cNvSpPr/>
            <p:nvPr/>
          </p:nvSpPr>
          <p:spPr>
            <a:xfrm>
              <a:off x="4664625" y="4721925"/>
              <a:ext cx="178075" cy="59050"/>
            </a:xfrm>
            <a:custGeom>
              <a:avLst/>
              <a:gdLst/>
              <a:ahLst/>
              <a:cxnLst/>
              <a:rect l="l" t="t" r="r" b="b"/>
              <a:pathLst>
                <a:path w="7123" h="2362" extrusionOk="0">
                  <a:moveTo>
                    <a:pt x="5820" y="693"/>
                  </a:moveTo>
                  <a:lnTo>
                    <a:pt x="4558" y="1669"/>
                  </a:lnTo>
                  <a:lnTo>
                    <a:pt x="1352" y="1669"/>
                  </a:lnTo>
                  <a:lnTo>
                    <a:pt x="2605" y="693"/>
                  </a:lnTo>
                  <a:close/>
                  <a:moveTo>
                    <a:pt x="2483" y="1"/>
                  </a:moveTo>
                  <a:cubicBezTo>
                    <a:pt x="2401" y="1"/>
                    <a:pt x="2320" y="41"/>
                    <a:pt x="2238" y="82"/>
                  </a:cubicBezTo>
                  <a:lnTo>
                    <a:pt x="163" y="1751"/>
                  </a:lnTo>
                  <a:cubicBezTo>
                    <a:pt x="41" y="1832"/>
                    <a:pt x="0" y="1995"/>
                    <a:pt x="41" y="2117"/>
                  </a:cubicBezTo>
                  <a:cubicBezTo>
                    <a:pt x="122" y="2280"/>
                    <a:pt x="244" y="2361"/>
                    <a:pt x="366" y="2361"/>
                  </a:cubicBezTo>
                  <a:lnTo>
                    <a:pt x="4680" y="2361"/>
                  </a:lnTo>
                  <a:cubicBezTo>
                    <a:pt x="4762" y="2361"/>
                    <a:pt x="4843" y="2320"/>
                    <a:pt x="4884" y="2280"/>
                  </a:cubicBezTo>
                  <a:lnTo>
                    <a:pt x="6959" y="611"/>
                  </a:lnTo>
                  <a:cubicBezTo>
                    <a:pt x="7081" y="489"/>
                    <a:pt x="7122" y="367"/>
                    <a:pt x="7081" y="204"/>
                  </a:cubicBezTo>
                  <a:cubicBezTo>
                    <a:pt x="7041" y="82"/>
                    <a:pt x="6919"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35"/>
            <p:cNvSpPr/>
            <p:nvPr/>
          </p:nvSpPr>
          <p:spPr>
            <a:xfrm>
              <a:off x="4501825" y="4679200"/>
              <a:ext cx="178075" cy="60050"/>
            </a:xfrm>
            <a:custGeom>
              <a:avLst/>
              <a:gdLst/>
              <a:ahLst/>
              <a:cxnLst/>
              <a:rect l="l" t="t" r="r" b="b"/>
              <a:pathLst>
                <a:path w="7123" h="2402" extrusionOk="0">
                  <a:moveTo>
                    <a:pt x="5820" y="692"/>
                  </a:moveTo>
                  <a:lnTo>
                    <a:pt x="4577" y="1710"/>
                  </a:lnTo>
                  <a:lnTo>
                    <a:pt x="1344" y="1710"/>
                  </a:lnTo>
                  <a:lnTo>
                    <a:pt x="2605" y="692"/>
                  </a:lnTo>
                  <a:close/>
                  <a:moveTo>
                    <a:pt x="2483" y="0"/>
                  </a:moveTo>
                  <a:cubicBezTo>
                    <a:pt x="2402" y="0"/>
                    <a:pt x="2320" y="41"/>
                    <a:pt x="2280" y="82"/>
                  </a:cubicBezTo>
                  <a:lnTo>
                    <a:pt x="163" y="1791"/>
                  </a:lnTo>
                  <a:cubicBezTo>
                    <a:pt x="41" y="1872"/>
                    <a:pt x="1" y="2035"/>
                    <a:pt x="82" y="2157"/>
                  </a:cubicBezTo>
                  <a:cubicBezTo>
                    <a:pt x="123" y="2279"/>
                    <a:pt x="245" y="2402"/>
                    <a:pt x="367" y="2402"/>
                  </a:cubicBezTo>
                  <a:lnTo>
                    <a:pt x="4681" y="2402"/>
                  </a:lnTo>
                  <a:cubicBezTo>
                    <a:pt x="4762" y="2402"/>
                    <a:pt x="4843" y="2361"/>
                    <a:pt x="4884" y="2320"/>
                  </a:cubicBezTo>
                  <a:lnTo>
                    <a:pt x="7000" y="611"/>
                  </a:lnTo>
                  <a:cubicBezTo>
                    <a:pt x="7082" y="529"/>
                    <a:pt x="7123" y="367"/>
                    <a:pt x="7082" y="245"/>
                  </a:cubicBezTo>
                  <a:cubicBezTo>
                    <a:pt x="7041" y="122"/>
                    <a:pt x="6919" y="0"/>
                    <a:pt x="6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35"/>
            <p:cNvSpPr/>
            <p:nvPr/>
          </p:nvSpPr>
          <p:spPr>
            <a:xfrm>
              <a:off x="4238300" y="4806375"/>
              <a:ext cx="178075" cy="59025"/>
            </a:xfrm>
            <a:custGeom>
              <a:avLst/>
              <a:gdLst/>
              <a:ahLst/>
              <a:cxnLst/>
              <a:rect l="l" t="t" r="r" b="b"/>
              <a:pathLst>
                <a:path w="7123" h="2361" extrusionOk="0">
                  <a:moveTo>
                    <a:pt x="5780" y="692"/>
                  </a:moveTo>
                  <a:lnTo>
                    <a:pt x="4518" y="1669"/>
                  </a:lnTo>
                  <a:lnTo>
                    <a:pt x="1303" y="1669"/>
                  </a:lnTo>
                  <a:lnTo>
                    <a:pt x="2543" y="692"/>
                  </a:lnTo>
                  <a:close/>
                  <a:moveTo>
                    <a:pt x="2443" y="1"/>
                  </a:moveTo>
                  <a:cubicBezTo>
                    <a:pt x="2361" y="1"/>
                    <a:pt x="2280" y="41"/>
                    <a:pt x="2239" y="82"/>
                  </a:cubicBezTo>
                  <a:lnTo>
                    <a:pt x="123" y="1751"/>
                  </a:lnTo>
                  <a:cubicBezTo>
                    <a:pt x="42" y="1832"/>
                    <a:pt x="1" y="1995"/>
                    <a:pt x="42" y="2117"/>
                  </a:cubicBezTo>
                  <a:cubicBezTo>
                    <a:pt x="82" y="2280"/>
                    <a:pt x="204" y="2361"/>
                    <a:pt x="367" y="2361"/>
                  </a:cubicBezTo>
                  <a:lnTo>
                    <a:pt x="4640" y="2361"/>
                  </a:lnTo>
                  <a:cubicBezTo>
                    <a:pt x="4722" y="2361"/>
                    <a:pt x="4803" y="2320"/>
                    <a:pt x="4844" y="2280"/>
                  </a:cubicBezTo>
                  <a:lnTo>
                    <a:pt x="6960" y="611"/>
                  </a:lnTo>
                  <a:cubicBezTo>
                    <a:pt x="7082" y="489"/>
                    <a:pt x="7123" y="367"/>
                    <a:pt x="7042" y="204"/>
                  </a:cubicBezTo>
                  <a:cubicBezTo>
                    <a:pt x="7001" y="82"/>
                    <a:pt x="6879" y="1"/>
                    <a:pt x="6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35"/>
            <p:cNvSpPr/>
            <p:nvPr/>
          </p:nvSpPr>
          <p:spPr>
            <a:xfrm>
              <a:off x="4345150" y="4806375"/>
              <a:ext cx="178075" cy="59025"/>
            </a:xfrm>
            <a:custGeom>
              <a:avLst/>
              <a:gdLst/>
              <a:ahLst/>
              <a:cxnLst/>
              <a:rect l="l" t="t" r="r" b="b"/>
              <a:pathLst>
                <a:path w="7123" h="2361" extrusionOk="0">
                  <a:moveTo>
                    <a:pt x="5820" y="692"/>
                  </a:moveTo>
                  <a:lnTo>
                    <a:pt x="4558" y="1669"/>
                  </a:lnTo>
                  <a:lnTo>
                    <a:pt x="1343" y="1669"/>
                  </a:lnTo>
                  <a:lnTo>
                    <a:pt x="2583" y="692"/>
                  </a:lnTo>
                  <a:close/>
                  <a:moveTo>
                    <a:pt x="2483" y="1"/>
                  </a:moveTo>
                  <a:cubicBezTo>
                    <a:pt x="2401" y="1"/>
                    <a:pt x="2320" y="41"/>
                    <a:pt x="2239" y="82"/>
                  </a:cubicBezTo>
                  <a:lnTo>
                    <a:pt x="163" y="1751"/>
                  </a:lnTo>
                  <a:cubicBezTo>
                    <a:pt x="41" y="1832"/>
                    <a:pt x="0" y="1995"/>
                    <a:pt x="41" y="2117"/>
                  </a:cubicBezTo>
                  <a:cubicBezTo>
                    <a:pt x="122" y="2280"/>
                    <a:pt x="244" y="2361"/>
                    <a:pt x="366" y="2361"/>
                  </a:cubicBezTo>
                  <a:lnTo>
                    <a:pt x="4680" y="2361"/>
                  </a:lnTo>
                  <a:cubicBezTo>
                    <a:pt x="4762" y="2361"/>
                    <a:pt x="4843" y="2320"/>
                    <a:pt x="4884" y="2280"/>
                  </a:cubicBezTo>
                  <a:lnTo>
                    <a:pt x="6959" y="611"/>
                  </a:lnTo>
                  <a:cubicBezTo>
                    <a:pt x="7081" y="489"/>
                    <a:pt x="7122" y="367"/>
                    <a:pt x="7081" y="204"/>
                  </a:cubicBezTo>
                  <a:cubicBezTo>
                    <a:pt x="7041" y="82"/>
                    <a:pt x="6919"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35"/>
            <p:cNvSpPr/>
            <p:nvPr/>
          </p:nvSpPr>
          <p:spPr>
            <a:xfrm>
              <a:off x="4130475" y="4806375"/>
              <a:ext cx="178075" cy="59025"/>
            </a:xfrm>
            <a:custGeom>
              <a:avLst/>
              <a:gdLst/>
              <a:ahLst/>
              <a:cxnLst/>
              <a:rect l="l" t="t" r="r" b="b"/>
              <a:pathLst>
                <a:path w="7123" h="2361" extrusionOk="0">
                  <a:moveTo>
                    <a:pt x="5779" y="692"/>
                  </a:moveTo>
                  <a:lnTo>
                    <a:pt x="4558" y="1669"/>
                  </a:lnTo>
                  <a:lnTo>
                    <a:pt x="1343" y="1669"/>
                  </a:lnTo>
                  <a:lnTo>
                    <a:pt x="2583" y="692"/>
                  </a:lnTo>
                  <a:close/>
                  <a:moveTo>
                    <a:pt x="2442" y="1"/>
                  </a:moveTo>
                  <a:cubicBezTo>
                    <a:pt x="2401" y="1"/>
                    <a:pt x="2320" y="41"/>
                    <a:pt x="2238" y="82"/>
                  </a:cubicBezTo>
                  <a:lnTo>
                    <a:pt x="163" y="1751"/>
                  </a:lnTo>
                  <a:cubicBezTo>
                    <a:pt x="41" y="1832"/>
                    <a:pt x="0" y="1995"/>
                    <a:pt x="41" y="2117"/>
                  </a:cubicBezTo>
                  <a:cubicBezTo>
                    <a:pt x="81" y="2280"/>
                    <a:pt x="204" y="2361"/>
                    <a:pt x="366" y="2361"/>
                  </a:cubicBezTo>
                  <a:lnTo>
                    <a:pt x="4680" y="2361"/>
                  </a:lnTo>
                  <a:cubicBezTo>
                    <a:pt x="4721" y="2361"/>
                    <a:pt x="4802" y="2320"/>
                    <a:pt x="4884" y="2280"/>
                  </a:cubicBezTo>
                  <a:lnTo>
                    <a:pt x="6959" y="611"/>
                  </a:lnTo>
                  <a:cubicBezTo>
                    <a:pt x="7081" y="489"/>
                    <a:pt x="7122" y="367"/>
                    <a:pt x="7081" y="204"/>
                  </a:cubicBezTo>
                  <a:cubicBezTo>
                    <a:pt x="7041" y="82"/>
                    <a:pt x="6919"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35"/>
            <p:cNvSpPr/>
            <p:nvPr/>
          </p:nvSpPr>
          <p:spPr>
            <a:xfrm>
              <a:off x="4453000" y="4806375"/>
              <a:ext cx="178075" cy="59025"/>
            </a:xfrm>
            <a:custGeom>
              <a:avLst/>
              <a:gdLst/>
              <a:ahLst/>
              <a:cxnLst/>
              <a:rect l="l" t="t" r="r" b="b"/>
              <a:pathLst>
                <a:path w="7123" h="2361" extrusionOk="0">
                  <a:moveTo>
                    <a:pt x="5779" y="692"/>
                  </a:moveTo>
                  <a:lnTo>
                    <a:pt x="4517" y="1669"/>
                  </a:lnTo>
                  <a:lnTo>
                    <a:pt x="1302" y="1669"/>
                  </a:lnTo>
                  <a:lnTo>
                    <a:pt x="2542" y="692"/>
                  </a:lnTo>
                  <a:close/>
                  <a:moveTo>
                    <a:pt x="2442" y="1"/>
                  </a:moveTo>
                  <a:cubicBezTo>
                    <a:pt x="2360" y="1"/>
                    <a:pt x="2279" y="41"/>
                    <a:pt x="2238" y="82"/>
                  </a:cubicBezTo>
                  <a:lnTo>
                    <a:pt x="163" y="1751"/>
                  </a:lnTo>
                  <a:cubicBezTo>
                    <a:pt x="41" y="1832"/>
                    <a:pt x="0" y="1995"/>
                    <a:pt x="41" y="2117"/>
                  </a:cubicBezTo>
                  <a:cubicBezTo>
                    <a:pt x="81" y="2280"/>
                    <a:pt x="204" y="2361"/>
                    <a:pt x="366" y="2361"/>
                  </a:cubicBezTo>
                  <a:lnTo>
                    <a:pt x="4640" y="2361"/>
                  </a:lnTo>
                  <a:cubicBezTo>
                    <a:pt x="4721" y="2361"/>
                    <a:pt x="4802" y="2320"/>
                    <a:pt x="4884" y="2280"/>
                  </a:cubicBezTo>
                  <a:lnTo>
                    <a:pt x="6959" y="611"/>
                  </a:lnTo>
                  <a:cubicBezTo>
                    <a:pt x="7081" y="489"/>
                    <a:pt x="7122" y="367"/>
                    <a:pt x="7081" y="204"/>
                  </a:cubicBezTo>
                  <a:cubicBezTo>
                    <a:pt x="7041" y="82"/>
                    <a:pt x="6878"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35"/>
            <p:cNvSpPr/>
            <p:nvPr/>
          </p:nvSpPr>
          <p:spPr>
            <a:xfrm>
              <a:off x="4022625" y="4806375"/>
              <a:ext cx="178075" cy="59025"/>
            </a:xfrm>
            <a:custGeom>
              <a:avLst/>
              <a:gdLst/>
              <a:ahLst/>
              <a:cxnLst/>
              <a:rect l="l" t="t" r="r" b="b"/>
              <a:pathLst>
                <a:path w="7123" h="2361" extrusionOk="0">
                  <a:moveTo>
                    <a:pt x="5820" y="692"/>
                  </a:moveTo>
                  <a:lnTo>
                    <a:pt x="4558" y="1669"/>
                  </a:lnTo>
                  <a:lnTo>
                    <a:pt x="1343" y="1669"/>
                  </a:lnTo>
                  <a:lnTo>
                    <a:pt x="2583" y="692"/>
                  </a:lnTo>
                  <a:close/>
                  <a:moveTo>
                    <a:pt x="2483" y="1"/>
                  </a:moveTo>
                  <a:cubicBezTo>
                    <a:pt x="2401" y="1"/>
                    <a:pt x="2320" y="41"/>
                    <a:pt x="2279" y="82"/>
                  </a:cubicBezTo>
                  <a:lnTo>
                    <a:pt x="163" y="1751"/>
                  </a:lnTo>
                  <a:cubicBezTo>
                    <a:pt x="41" y="1832"/>
                    <a:pt x="0" y="1995"/>
                    <a:pt x="82" y="2117"/>
                  </a:cubicBezTo>
                  <a:cubicBezTo>
                    <a:pt x="122" y="2280"/>
                    <a:pt x="244" y="2361"/>
                    <a:pt x="366" y="2361"/>
                  </a:cubicBezTo>
                  <a:lnTo>
                    <a:pt x="4680" y="2361"/>
                  </a:lnTo>
                  <a:cubicBezTo>
                    <a:pt x="4762" y="2361"/>
                    <a:pt x="4843" y="2320"/>
                    <a:pt x="4884" y="2280"/>
                  </a:cubicBezTo>
                  <a:lnTo>
                    <a:pt x="7000" y="611"/>
                  </a:lnTo>
                  <a:cubicBezTo>
                    <a:pt x="7081" y="489"/>
                    <a:pt x="7122" y="367"/>
                    <a:pt x="7081" y="204"/>
                  </a:cubicBezTo>
                  <a:cubicBezTo>
                    <a:pt x="7041" y="82"/>
                    <a:pt x="6919"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35"/>
            <p:cNvSpPr/>
            <p:nvPr/>
          </p:nvSpPr>
          <p:spPr>
            <a:xfrm>
              <a:off x="3915800" y="4806375"/>
              <a:ext cx="178050" cy="59025"/>
            </a:xfrm>
            <a:custGeom>
              <a:avLst/>
              <a:gdLst/>
              <a:ahLst/>
              <a:cxnLst/>
              <a:rect l="l" t="t" r="r" b="b"/>
              <a:pathLst>
                <a:path w="7122" h="2361" extrusionOk="0">
                  <a:moveTo>
                    <a:pt x="5779" y="692"/>
                  </a:moveTo>
                  <a:lnTo>
                    <a:pt x="4517" y="1669"/>
                  </a:lnTo>
                  <a:lnTo>
                    <a:pt x="1302" y="1669"/>
                  </a:lnTo>
                  <a:lnTo>
                    <a:pt x="2542" y="692"/>
                  </a:lnTo>
                  <a:close/>
                  <a:moveTo>
                    <a:pt x="2442" y="1"/>
                  </a:moveTo>
                  <a:cubicBezTo>
                    <a:pt x="2360" y="1"/>
                    <a:pt x="2279" y="41"/>
                    <a:pt x="2238" y="82"/>
                  </a:cubicBezTo>
                  <a:lnTo>
                    <a:pt x="163" y="1751"/>
                  </a:lnTo>
                  <a:cubicBezTo>
                    <a:pt x="41" y="1832"/>
                    <a:pt x="0" y="1995"/>
                    <a:pt x="41" y="2117"/>
                  </a:cubicBezTo>
                  <a:cubicBezTo>
                    <a:pt x="81" y="2280"/>
                    <a:pt x="203" y="2361"/>
                    <a:pt x="366" y="2361"/>
                  </a:cubicBezTo>
                  <a:lnTo>
                    <a:pt x="4639" y="2361"/>
                  </a:lnTo>
                  <a:cubicBezTo>
                    <a:pt x="4721" y="2361"/>
                    <a:pt x="4802" y="2320"/>
                    <a:pt x="4884" y="2280"/>
                  </a:cubicBezTo>
                  <a:lnTo>
                    <a:pt x="6959" y="611"/>
                  </a:lnTo>
                  <a:cubicBezTo>
                    <a:pt x="7081" y="489"/>
                    <a:pt x="7122" y="367"/>
                    <a:pt x="7081" y="204"/>
                  </a:cubicBezTo>
                  <a:cubicBezTo>
                    <a:pt x="7000" y="82"/>
                    <a:pt x="6878"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35"/>
            <p:cNvSpPr/>
            <p:nvPr/>
          </p:nvSpPr>
          <p:spPr>
            <a:xfrm>
              <a:off x="4559825" y="4806375"/>
              <a:ext cx="178075" cy="59025"/>
            </a:xfrm>
            <a:custGeom>
              <a:avLst/>
              <a:gdLst/>
              <a:ahLst/>
              <a:cxnLst/>
              <a:rect l="l" t="t" r="r" b="b"/>
              <a:pathLst>
                <a:path w="7123" h="2361" extrusionOk="0">
                  <a:moveTo>
                    <a:pt x="5820" y="692"/>
                  </a:moveTo>
                  <a:lnTo>
                    <a:pt x="4558" y="1669"/>
                  </a:lnTo>
                  <a:lnTo>
                    <a:pt x="1343" y="1669"/>
                  </a:lnTo>
                  <a:lnTo>
                    <a:pt x="2583" y="692"/>
                  </a:lnTo>
                  <a:close/>
                  <a:moveTo>
                    <a:pt x="2483" y="1"/>
                  </a:moveTo>
                  <a:cubicBezTo>
                    <a:pt x="2401" y="1"/>
                    <a:pt x="2320" y="41"/>
                    <a:pt x="2279" y="82"/>
                  </a:cubicBezTo>
                  <a:lnTo>
                    <a:pt x="163" y="1751"/>
                  </a:lnTo>
                  <a:cubicBezTo>
                    <a:pt x="41" y="1832"/>
                    <a:pt x="0" y="1995"/>
                    <a:pt x="82" y="2117"/>
                  </a:cubicBezTo>
                  <a:cubicBezTo>
                    <a:pt x="122" y="2280"/>
                    <a:pt x="244" y="2361"/>
                    <a:pt x="367" y="2361"/>
                  </a:cubicBezTo>
                  <a:lnTo>
                    <a:pt x="4680" y="2361"/>
                  </a:lnTo>
                  <a:cubicBezTo>
                    <a:pt x="4762" y="2361"/>
                    <a:pt x="4843" y="2320"/>
                    <a:pt x="4884" y="2280"/>
                  </a:cubicBezTo>
                  <a:lnTo>
                    <a:pt x="7000" y="611"/>
                  </a:lnTo>
                  <a:cubicBezTo>
                    <a:pt x="7082" y="489"/>
                    <a:pt x="7122" y="367"/>
                    <a:pt x="7082" y="204"/>
                  </a:cubicBezTo>
                  <a:cubicBezTo>
                    <a:pt x="7041" y="82"/>
                    <a:pt x="6919"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35"/>
            <p:cNvSpPr/>
            <p:nvPr/>
          </p:nvSpPr>
          <p:spPr>
            <a:xfrm>
              <a:off x="3700100" y="4806375"/>
              <a:ext cx="179075" cy="59025"/>
            </a:xfrm>
            <a:custGeom>
              <a:avLst/>
              <a:gdLst/>
              <a:ahLst/>
              <a:cxnLst/>
              <a:rect l="l" t="t" r="r" b="b"/>
              <a:pathLst>
                <a:path w="7163" h="2361" extrusionOk="0">
                  <a:moveTo>
                    <a:pt x="5820" y="692"/>
                  </a:moveTo>
                  <a:lnTo>
                    <a:pt x="4558" y="1669"/>
                  </a:lnTo>
                  <a:lnTo>
                    <a:pt x="1343" y="1669"/>
                  </a:lnTo>
                  <a:lnTo>
                    <a:pt x="2583" y="692"/>
                  </a:lnTo>
                  <a:close/>
                  <a:moveTo>
                    <a:pt x="2483" y="1"/>
                  </a:moveTo>
                  <a:cubicBezTo>
                    <a:pt x="2401" y="1"/>
                    <a:pt x="2320" y="41"/>
                    <a:pt x="2279" y="82"/>
                  </a:cubicBezTo>
                  <a:lnTo>
                    <a:pt x="163" y="1751"/>
                  </a:lnTo>
                  <a:cubicBezTo>
                    <a:pt x="82" y="1832"/>
                    <a:pt x="0" y="1995"/>
                    <a:pt x="82" y="2117"/>
                  </a:cubicBezTo>
                  <a:cubicBezTo>
                    <a:pt x="122" y="2280"/>
                    <a:pt x="244" y="2361"/>
                    <a:pt x="407" y="2361"/>
                  </a:cubicBezTo>
                  <a:lnTo>
                    <a:pt x="4680" y="2361"/>
                  </a:lnTo>
                  <a:cubicBezTo>
                    <a:pt x="4762" y="2361"/>
                    <a:pt x="4843" y="2320"/>
                    <a:pt x="4884" y="2280"/>
                  </a:cubicBezTo>
                  <a:lnTo>
                    <a:pt x="7000" y="611"/>
                  </a:lnTo>
                  <a:cubicBezTo>
                    <a:pt x="7122" y="489"/>
                    <a:pt x="7163" y="367"/>
                    <a:pt x="7082" y="204"/>
                  </a:cubicBezTo>
                  <a:cubicBezTo>
                    <a:pt x="7041" y="82"/>
                    <a:pt x="6919" y="1"/>
                    <a:pt x="67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35"/>
            <p:cNvSpPr/>
            <p:nvPr/>
          </p:nvSpPr>
          <p:spPr>
            <a:xfrm>
              <a:off x="3807950" y="4806375"/>
              <a:ext cx="178075" cy="59025"/>
            </a:xfrm>
            <a:custGeom>
              <a:avLst/>
              <a:gdLst/>
              <a:ahLst/>
              <a:cxnLst/>
              <a:rect l="l" t="t" r="r" b="b"/>
              <a:pathLst>
                <a:path w="7123" h="2361" extrusionOk="0">
                  <a:moveTo>
                    <a:pt x="5820" y="692"/>
                  </a:moveTo>
                  <a:lnTo>
                    <a:pt x="4558" y="1669"/>
                  </a:lnTo>
                  <a:lnTo>
                    <a:pt x="1343" y="1669"/>
                  </a:lnTo>
                  <a:lnTo>
                    <a:pt x="2583" y="692"/>
                  </a:lnTo>
                  <a:close/>
                  <a:moveTo>
                    <a:pt x="2483" y="1"/>
                  </a:moveTo>
                  <a:cubicBezTo>
                    <a:pt x="2401" y="1"/>
                    <a:pt x="2320" y="41"/>
                    <a:pt x="2238" y="82"/>
                  </a:cubicBezTo>
                  <a:lnTo>
                    <a:pt x="163" y="1751"/>
                  </a:lnTo>
                  <a:cubicBezTo>
                    <a:pt x="41" y="1832"/>
                    <a:pt x="0" y="1995"/>
                    <a:pt x="41" y="2117"/>
                  </a:cubicBezTo>
                  <a:cubicBezTo>
                    <a:pt x="82" y="2280"/>
                    <a:pt x="244" y="2361"/>
                    <a:pt x="366" y="2361"/>
                  </a:cubicBezTo>
                  <a:lnTo>
                    <a:pt x="4680" y="2361"/>
                  </a:lnTo>
                  <a:cubicBezTo>
                    <a:pt x="4762" y="2361"/>
                    <a:pt x="4843" y="2320"/>
                    <a:pt x="4884" y="2280"/>
                  </a:cubicBezTo>
                  <a:lnTo>
                    <a:pt x="6959" y="611"/>
                  </a:lnTo>
                  <a:cubicBezTo>
                    <a:pt x="7081" y="489"/>
                    <a:pt x="7122" y="367"/>
                    <a:pt x="7081" y="204"/>
                  </a:cubicBezTo>
                  <a:cubicBezTo>
                    <a:pt x="7041" y="82"/>
                    <a:pt x="6919" y="1"/>
                    <a:pt x="67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35"/>
            <p:cNvSpPr/>
            <p:nvPr/>
          </p:nvSpPr>
          <p:spPr>
            <a:xfrm>
              <a:off x="4879300" y="4721925"/>
              <a:ext cx="179075" cy="59050"/>
            </a:xfrm>
            <a:custGeom>
              <a:avLst/>
              <a:gdLst/>
              <a:ahLst/>
              <a:cxnLst/>
              <a:rect l="l" t="t" r="r" b="b"/>
              <a:pathLst>
                <a:path w="7163" h="2362" extrusionOk="0">
                  <a:moveTo>
                    <a:pt x="5820" y="693"/>
                  </a:moveTo>
                  <a:lnTo>
                    <a:pt x="4558" y="1669"/>
                  </a:lnTo>
                  <a:lnTo>
                    <a:pt x="1378" y="1669"/>
                  </a:lnTo>
                  <a:lnTo>
                    <a:pt x="2605" y="693"/>
                  </a:lnTo>
                  <a:close/>
                  <a:moveTo>
                    <a:pt x="2483" y="1"/>
                  </a:moveTo>
                  <a:cubicBezTo>
                    <a:pt x="2401" y="1"/>
                    <a:pt x="2320" y="41"/>
                    <a:pt x="2279" y="82"/>
                  </a:cubicBezTo>
                  <a:lnTo>
                    <a:pt x="163" y="1751"/>
                  </a:lnTo>
                  <a:cubicBezTo>
                    <a:pt x="41" y="1832"/>
                    <a:pt x="0" y="1995"/>
                    <a:pt x="82" y="2117"/>
                  </a:cubicBezTo>
                  <a:cubicBezTo>
                    <a:pt x="122" y="2280"/>
                    <a:pt x="244" y="2361"/>
                    <a:pt x="366" y="2361"/>
                  </a:cubicBezTo>
                  <a:lnTo>
                    <a:pt x="4680" y="2361"/>
                  </a:lnTo>
                  <a:cubicBezTo>
                    <a:pt x="4762" y="2361"/>
                    <a:pt x="4843" y="2320"/>
                    <a:pt x="4884" y="2280"/>
                  </a:cubicBezTo>
                  <a:lnTo>
                    <a:pt x="7000" y="611"/>
                  </a:lnTo>
                  <a:cubicBezTo>
                    <a:pt x="7081" y="489"/>
                    <a:pt x="7163" y="367"/>
                    <a:pt x="7081" y="204"/>
                  </a:cubicBezTo>
                  <a:cubicBezTo>
                    <a:pt x="7041" y="82"/>
                    <a:pt x="6919"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35"/>
            <p:cNvSpPr/>
            <p:nvPr/>
          </p:nvSpPr>
          <p:spPr>
            <a:xfrm>
              <a:off x="4984075" y="4637475"/>
              <a:ext cx="178075" cy="59050"/>
            </a:xfrm>
            <a:custGeom>
              <a:avLst/>
              <a:gdLst/>
              <a:ahLst/>
              <a:cxnLst/>
              <a:rect l="l" t="t" r="r" b="b"/>
              <a:pathLst>
                <a:path w="7123" h="2362" extrusionOk="0">
                  <a:moveTo>
                    <a:pt x="5821" y="693"/>
                  </a:moveTo>
                  <a:lnTo>
                    <a:pt x="4559" y="1669"/>
                  </a:lnTo>
                  <a:lnTo>
                    <a:pt x="1344" y="1669"/>
                  </a:lnTo>
                  <a:lnTo>
                    <a:pt x="2584" y="693"/>
                  </a:lnTo>
                  <a:close/>
                  <a:moveTo>
                    <a:pt x="2483" y="1"/>
                  </a:moveTo>
                  <a:cubicBezTo>
                    <a:pt x="2402" y="1"/>
                    <a:pt x="2321" y="41"/>
                    <a:pt x="2239" y="82"/>
                  </a:cubicBezTo>
                  <a:lnTo>
                    <a:pt x="164" y="1751"/>
                  </a:lnTo>
                  <a:cubicBezTo>
                    <a:pt x="42" y="1832"/>
                    <a:pt x="1" y="1995"/>
                    <a:pt x="42" y="2117"/>
                  </a:cubicBezTo>
                  <a:cubicBezTo>
                    <a:pt x="123" y="2280"/>
                    <a:pt x="245" y="2361"/>
                    <a:pt x="367" y="2361"/>
                  </a:cubicBezTo>
                  <a:lnTo>
                    <a:pt x="4681" y="2361"/>
                  </a:lnTo>
                  <a:cubicBezTo>
                    <a:pt x="4762" y="2361"/>
                    <a:pt x="4844" y="2321"/>
                    <a:pt x="4885" y="2280"/>
                  </a:cubicBezTo>
                  <a:lnTo>
                    <a:pt x="7001" y="611"/>
                  </a:lnTo>
                  <a:cubicBezTo>
                    <a:pt x="7082" y="489"/>
                    <a:pt x="7123" y="367"/>
                    <a:pt x="7082" y="204"/>
                  </a:cubicBezTo>
                  <a:cubicBezTo>
                    <a:pt x="7042" y="82"/>
                    <a:pt x="6919" y="1"/>
                    <a:pt x="6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35"/>
            <p:cNvSpPr/>
            <p:nvPr/>
          </p:nvSpPr>
          <p:spPr>
            <a:xfrm>
              <a:off x="4932200" y="4679200"/>
              <a:ext cx="178075" cy="60050"/>
            </a:xfrm>
            <a:custGeom>
              <a:avLst/>
              <a:gdLst/>
              <a:ahLst/>
              <a:cxnLst/>
              <a:rect l="l" t="t" r="r" b="b"/>
              <a:pathLst>
                <a:path w="7123" h="2402" extrusionOk="0">
                  <a:moveTo>
                    <a:pt x="5779" y="692"/>
                  </a:moveTo>
                  <a:lnTo>
                    <a:pt x="4558" y="1710"/>
                  </a:lnTo>
                  <a:lnTo>
                    <a:pt x="1318" y="1710"/>
                  </a:lnTo>
                  <a:lnTo>
                    <a:pt x="2564" y="692"/>
                  </a:lnTo>
                  <a:close/>
                  <a:moveTo>
                    <a:pt x="2442" y="0"/>
                  </a:moveTo>
                  <a:cubicBezTo>
                    <a:pt x="2361" y="0"/>
                    <a:pt x="2320" y="41"/>
                    <a:pt x="2239" y="82"/>
                  </a:cubicBezTo>
                  <a:lnTo>
                    <a:pt x="163" y="1791"/>
                  </a:lnTo>
                  <a:cubicBezTo>
                    <a:pt x="41" y="1872"/>
                    <a:pt x="0" y="2035"/>
                    <a:pt x="41" y="2157"/>
                  </a:cubicBezTo>
                  <a:cubicBezTo>
                    <a:pt x="82" y="2279"/>
                    <a:pt x="204" y="2402"/>
                    <a:pt x="367" y="2402"/>
                  </a:cubicBezTo>
                  <a:lnTo>
                    <a:pt x="4640" y="2402"/>
                  </a:lnTo>
                  <a:cubicBezTo>
                    <a:pt x="4721" y="2402"/>
                    <a:pt x="4803" y="2361"/>
                    <a:pt x="4884" y="2320"/>
                  </a:cubicBezTo>
                  <a:lnTo>
                    <a:pt x="6960" y="611"/>
                  </a:lnTo>
                  <a:cubicBezTo>
                    <a:pt x="7082" y="529"/>
                    <a:pt x="7122" y="367"/>
                    <a:pt x="7082" y="245"/>
                  </a:cubicBezTo>
                  <a:cubicBezTo>
                    <a:pt x="7041" y="122"/>
                    <a:pt x="6878" y="0"/>
                    <a:pt x="6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35"/>
            <p:cNvSpPr/>
            <p:nvPr/>
          </p:nvSpPr>
          <p:spPr>
            <a:xfrm>
              <a:off x="3593275" y="4806375"/>
              <a:ext cx="178075" cy="59025"/>
            </a:xfrm>
            <a:custGeom>
              <a:avLst/>
              <a:gdLst/>
              <a:ahLst/>
              <a:cxnLst/>
              <a:rect l="l" t="t" r="r" b="b"/>
              <a:pathLst>
                <a:path w="7123" h="2361" extrusionOk="0">
                  <a:moveTo>
                    <a:pt x="5779" y="692"/>
                  </a:moveTo>
                  <a:lnTo>
                    <a:pt x="4558" y="1669"/>
                  </a:lnTo>
                  <a:lnTo>
                    <a:pt x="1343" y="1669"/>
                  </a:lnTo>
                  <a:lnTo>
                    <a:pt x="2583" y="692"/>
                  </a:lnTo>
                  <a:close/>
                  <a:moveTo>
                    <a:pt x="2442" y="1"/>
                  </a:moveTo>
                  <a:cubicBezTo>
                    <a:pt x="2360" y="1"/>
                    <a:pt x="2320" y="41"/>
                    <a:pt x="2238" y="82"/>
                  </a:cubicBezTo>
                  <a:lnTo>
                    <a:pt x="163" y="1751"/>
                  </a:lnTo>
                  <a:cubicBezTo>
                    <a:pt x="41" y="1832"/>
                    <a:pt x="0" y="1995"/>
                    <a:pt x="41" y="2117"/>
                  </a:cubicBezTo>
                  <a:cubicBezTo>
                    <a:pt x="81" y="2280"/>
                    <a:pt x="204" y="2361"/>
                    <a:pt x="366" y="2361"/>
                  </a:cubicBezTo>
                  <a:lnTo>
                    <a:pt x="4680" y="2361"/>
                  </a:lnTo>
                  <a:cubicBezTo>
                    <a:pt x="4721" y="2361"/>
                    <a:pt x="4802" y="2320"/>
                    <a:pt x="4884" y="2280"/>
                  </a:cubicBezTo>
                  <a:lnTo>
                    <a:pt x="6959" y="611"/>
                  </a:lnTo>
                  <a:cubicBezTo>
                    <a:pt x="7081" y="489"/>
                    <a:pt x="7122" y="367"/>
                    <a:pt x="7081" y="204"/>
                  </a:cubicBezTo>
                  <a:cubicBezTo>
                    <a:pt x="7041" y="82"/>
                    <a:pt x="6878" y="1"/>
                    <a:pt x="67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35"/>
            <p:cNvSpPr/>
            <p:nvPr/>
          </p:nvSpPr>
          <p:spPr>
            <a:xfrm>
              <a:off x="4667675" y="4806375"/>
              <a:ext cx="178075" cy="59025"/>
            </a:xfrm>
            <a:custGeom>
              <a:avLst/>
              <a:gdLst/>
              <a:ahLst/>
              <a:cxnLst/>
              <a:rect l="l" t="t" r="r" b="b"/>
              <a:pathLst>
                <a:path w="7123" h="2361" extrusionOk="0">
                  <a:moveTo>
                    <a:pt x="5779" y="692"/>
                  </a:moveTo>
                  <a:lnTo>
                    <a:pt x="4558" y="1669"/>
                  </a:lnTo>
                  <a:lnTo>
                    <a:pt x="1343" y="1669"/>
                  </a:lnTo>
                  <a:lnTo>
                    <a:pt x="2583" y="692"/>
                  </a:lnTo>
                  <a:close/>
                  <a:moveTo>
                    <a:pt x="2442" y="1"/>
                  </a:moveTo>
                  <a:cubicBezTo>
                    <a:pt x="2401" y="1"/>
                    <a:pt x="2320" y="41"/>
                    <a:pt x="2238" y="82"/>
                  </a:cubicBezTo>
                  <a:lnTo>
                    <a:pt x="163" y="1751"/>
                  </a:lnTo>
                  <a:cubicBezTo>
                    <a:pt x="41" y="1832"/>
                    <a:pt x="0" y="1995"/>
                    <a:pt x="41" y="2117"/>
                  </a:cubicBezTo>
                  <a:cubicBezTo>
                    <a:pt x="82" y="2280"/>
                    <a:pt x="244" y="2361"/>
                    <a:pt x="366" y="2361"/>
                  </a:cubicBezTo>
                  <a:lnTo>
                    <a:pt x="4680" y="2361"/>
                  </a:lnTo>
                  <a:cubicBezTo>
                    <a:pt x="4762" y="2361"/>
                    <a:pt x="4802" y="2320"/>
                    <a:pt x="4884" y="2280"/>
                  </a:cubicBezTo>
                  <a:lnTo>
                    <a:pt x="6959" y="611"/>
                  </a:lnTo>
                  <a:cubicBezTo>
                    <a:pt x="7081" y="489"/>
                    <a:pt x="7122" y="367"/>
                    <a:pt x="7081" y="204"/>
                  </a:cubicBezTo>
                  <a:cubicBezTo>
                    <a:pt x="7041" y="82"/>
                    <a:pt x="6919"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35"/>
            <p:cNvSpPr/>
            <p:nvPr/>
          </p:nvSpPr>
          <p:spPr>
            <a:xfrm>
              <a:off x="4775525" y="4806375"/>
              <a:ext cx="178075" cy="59025"/>
            </a:xfrm>
            <a:custGeom>
              <a:avLst/>
              <a:gdLst/>
              <a:ahLst/>
              <a:cxnLst/>
              <a:rect l="l" t="t" r="r" b="b"/>
              <a:pathLst>
                <a:path w="7123" h="2361" extrusionOk="0">
                  <a:moveTo>
                    <a:pt x="5779" y="692"/>
                  </a:moveTo>
                  <a:lnTo>
                    <a:pt x="4517" y="1669"/>
                  </a:lnTo>
                  <a:lnTo>
                    <a:pt x="1337" y="1669"/>
                  </a:lnTo>
                  <a:lnTo>
                    <a:pt x="2564" y="692"/>
                  </a:lnTo>
                  <a:close/>
                  <a:moveTo>
                    <a:pt x="2442" y="1"/>
                  </a:moveTo>
                  <a:cubicBezTo>
                    <a:pt x="2360" y="1"/>
                    <a:pt x="2279" y="41"/>
                    <a:pt x="2238" y="82"/>
                  </a:cubicBezTo>
                  <a:lnTo>
                    <a:pt x="122" y="1751"/>
                  </a:lnTo>
                  <a:cubicBezTo>
                    <a:pt x="41" y="1832"/>
                    <a:pt x="0" y="1995"/>
                    <a:pt x="41" y="2117"/>
                  </a:cubicBezTo>
                  <a:cubicBezTo>
                    <a:pt x="81" y="2280"/>
                    <a:pt x="204" y="2361"/>
                    <a:pt x="366" y="2361"/>
                  </a:cubicBezTo>
                  <a:lnTo>
                    <a:pt x="4639" y="2361"/>
                  </a:lnTo>
                  <a:cubicBezTo>
                    <a:pt x="4721" y="2361"/>
                    <a:pt x="4802" y="2320"/>
                    <a:pt x="4884" y="2280"/>
                  </a:cubicBezTo>
                  <a:lnTo>
                    <a:pt x="6959" y="611"/>
                  </a:lnTo>
                  <a:cubicBezTo>
                    <a:pt x="7081" y="489"/>
                    <a:pt x="7122" y="367"/>
                    <a:pt x="7081" y="204"/>
                  </a:cubicBezTo>
                  <a:cubicBezTo>
                    <a:pt x="7000" y="82"/>
                    <a:pt x="6878"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35"/>
            <p:cNvSpPr/>
            <p:nvPr/>
          </p:nvSpPr>
          <p:spPr>
            <a:xfrm>
              <a:off x="4827400" y="4763650"/>
              <a:ext cx="178075" cy="60050"/>
            </a:xfrm>
            <a:custGeom>
              <a:avLst/>
              <a:gdLst/>
              <a:ahLst/>
              <a:cxnLst/>
              <a:rect l="l" t="t" r="r" b="b"/>
              <a:pathLst>
                <a:path w="7123" h="2402" extrusionOk="0">
                  <a:moveTo>
                    <a:pt x="5780" y="692"/>
                  </a:moveTo>
                  <a:lnTo>
                    <a:pt x="4559" y="1710"/>
                  </a:lnTo>
                  <a:lnTo>
                    <a:pt x="1318" y="1710"/>
                  </a:lnTo>
                  <a:lnTo>
                    <a:pt x="2564" y="692"/>
                  </a:lnTo>
                  <a:close/>
                  <a:moveTo>
                    <a:pt x="2442" y="0"/>
                  </a:moveTo>
                  <a:cubicBezTo>
                    <a:pt x="2402" y="0"/>
                    <a:pt x="2320" y="41"/>
                    <a:pt x="2239" y="82"/>
                  </a:cubicBezTo>
                  <a:lnTo>
                    <a:pt x="163" y="1791"/>
                  </a:lnTo>
                  <a:cubicBezTo>
                    <a:pt x="41" y="1872"/>
                    <a:pt x="1" y="2035"/>
                    <a:pt x="41" y="2157"/>
                  </a:cubicBezTo>
                  <a:cubicBezTo>
                    <a:pt x="82" y="2279"/>
                    <a:pt x="245" y="2401"/>
                    <a:pt x="367" y="2401"/>
                  </a:cubicBezTo>
                  <a:lnTo>
                    <a:pt x="4681" y="2401"/>
                  </a:lnTo>
                  <a:cubicBezTo>
                    <a:pt x="4762" y="2401"/>
                    <a:pt x="4803" y="2361"/>
                    <a:pt x="4884" y="2320"/>
                  </a:cubicBezTo>
                  <a:lnTo>
                    <a:pt x="6960" y="611"/>
                  </a:lnTo>
                  <a:cubicBezTo>
                    <a:pt x="7082" y="529"/>
                    <a:pt x="7123" y="367"/>
                    <a:pt x="7082" y="244"/>
                  </a:cubicBezTo>
                  <a:cubicBezTo>
                    <a:pt x="7041" y="122"/>
                    <a:pt x="6919" y="0"/>
                    <a:pt x="6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35"/>
            <p:cNvSpPr/>
            <p:nvPr/>
          </p:nvSpPr>
          <p:spPr>
            <a:xfrm>
              <a:off x="3590200" y="4721925"/>
              <a:ext cx="178075" cy="59050"/>
            </a:xfrm>
            <a:custGeom>
              <a:avLst/>
              <a:gdLst/>
              <a:ahLst/>
              <a:cxnLst/>
              <a:rect l="l" t="t" r="r" b="b"/>
              <a:pathLst>
                <a:path w="7123" h="2362" extrusionOk="0">
                  <a:moveTo>
                    <a:pt x="5786" y="693"/>
                  </a:moveTo>
                  <a:lnTo>
                    <a:pt x="4559" y="1669"/>
                  </a:lnTo>
                  <a:lnTo>
                    <a:pt x="1344" y="1669"/>
                  </a:lnTo>
                  <a:lnTo>
                    <a:pt x="2565" y="693"/>
                  </a:lnTo>
                  <a:close/>
                  <a:moveTo>
                    <a:pt x="2483" y="1"/>
                  </a:moveTo>
                  <a:cubicBezTo>
                    <a:pt x="2402" y="1"/>
                    <a:pt x="2321" y="41"/>
                    <a:pt x="2239" y="82"/>
                  </a:cubicBezTo>
                  <a:lnTo>
                    <a:pt x="164" y="1751"/>
                  </a:lnTo>
                  <a:cubicBezTo>
                    <a:pt x="42" y="1832"/>
                    <a:pt x="1" y="1995"/>
                    <a:pt x="42" y="2117"/>
                  </a:cubicBezTo>
                  <a:cubicBezTo>
                    <a:pt x="82" y="2280"/>
                    <a:pt x="245" y="2361"/>
                    <a:pt x="367" y="2361"/>
                  </a:cubicBezTo>
                  <a:lnTo>
                    <a:pt x="4681" y="2361"/>
                  </a:lnTo>
                  <a:cubicBezTo>
                    <a:pt x="4762" y="2361"/>
                    <a:pt x="4803" y="2320"/>
                    <a:pt x="4885" y="2280"/>
                  </a:cubicBezTo>
                  <a:lnTo>
                    <a:pt x="6960" y="611"/>
                  </a:lnTo>
                  <a:cubicBezTo>
                    <a:pt x="7082" y="489"/>
                    <a:pt x="7123" y="367"/>
                    <a:pt x="7082" y="204"/>
                  </a:cubicBezTo>
                  <a:cubicBezTo>
                    <a:pt x="7042" y="82"/>
                    <a:pt x="6919" y="1"/>
                    <a:pt x="67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35"/>
            <p:cNvSpPr/>
            <p:nvPr/>
          </p:nvSpPr>
          <p:spPr>
            <a:xfrm>
              <a:off x="4340050" y="4637475"/>
              <a:ext cx="178075" cy="59050"/>
            </a:xfrm>
            <a:custGeom>
              <a:avLst/>
              <a:gdLst/>
              <a:ahLst/>
              <a:cxnLst/>
              <a:rect l="l" t="t" r="r" b="b"/>
              <a:pathLst>
                <a:path w="7123" h="2362" extrusionOk="0">
                  <a:moveTo>
                    <a:pt x="5780" y="693"/>
                  </a:moveTo>
                  <a:lnTo>
                    <a:pt x="4540" y="1669"/>
                  </a:lnTo>
                  <a:lnTo>
                    <a:pt x="1303" y="1669"/>
                  </a:lnTo>
                  <a:lnTo>
                    <a:pt x="2565" y="693"/>
                  </a:lnTo>
                  <a:close/>
                  <a:moveTo>
                    <a:pt x="2443" y="1"/>
                  </a:moveTo>
                  <a:cubicBezTo>
                    <a:pt x="2361" y="1"/>
                    <a:pt x="2280" y="41"/>
                    <a:pt x="2239" y="82"/>
                  </a:cubicBezTo>
                  <a:lnTo>
                    <a:pt x="123" y="1751"/>
                  </a:lnTo>
                  <a:cubicBezTo>
                    <a:pt x="41" y="1832"/>
                    <a:pt x="1" y="1995"/>
                    <a:pt x="41" y="2117"/>
                  </a:cubicBezTo>
                  <a:cubicBezTo>
                    <a:pt x="82" y="2280"/>
                    <a:pt x="204" y="2361"/>
                    <a:pt x="367" y="2361"/>
                  </a:cubicBezTo>
                  <a:lnTo>
                    <a:pt x="4640" y="2361"/>
                  </a:lnTo>
                  <a:cubicBezTo>
                    <a:pt x="4722" y="2361"/>
                    <a:pt x="4803" y="2321"/>
                    <a:pt x="4844" y="2280"/>
                  </a:cubicBezTo>
                  <a:lnTo>
                    <a:pt x="6960" y="611"/>
                  </a:lnTo>
                  <a:cubicBezTo>
                    <a:pt x="7082" y="489"/>
                    <a:pt x="7123" y="367"/>
                    <a:pt x="7041" y="204"/>
                  </a:cubicBezTo>
                  <a:cubicBezTo>
                    <a:pt x="7001" y="82"/>
                    <a:pt x="6878"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35"/>
            <p:cNvSpPr/>
            <p:nvPr/>
          </p:nvSpPr>
          <p:spPr>
            <a:xfrm>
              <a:off x="4446875" y="4637475"/>
              <a:ext cx="178075" cy="59050"/>
            </a:xfrm>
            <a:custGeom>
              <a:avLst/>
              <a:gdLst/>
              <a:ahLst/>
              <a:cxnLst/>
              <a:rect l="l" t="t" r="r" b="b"/>
              <a:pathLst>
                <a:path w="7123" h="2362" extrusionOk="0">
                  <a:moveTo>
                    <a:pt x="5821" y="693"/>
                  </a:moveTo>
                  <a:lnTo>
                    <a:pt x="4581" y="1669"/>
                  </a:lnTo>
                  <a:lnTo>
                    <a:pt x="1344" y="1669"/>
                  </a:lnTo>
                  <a:lnTo>
                    <a:pt x="2605" y="693"/>
                  </a:lnTo>
                  <a:close/>
                  <a:moveTo>
                    <a:pt x="2483" y="1"/>
                  </a:moveTo>
                  <a:cubicBezTo>
                    <a:pt x="2402" y="1"/>
                    <a:pt x="2321" y="41"/>
                    <a:pt x="2239" y="82"/>
                  </a:cubicBezTo>
                  <a:lnTo>
                    <a:pt x="164" y="1751"/>
                  </a:lnTo>
                  <a:cubicBezTo>
                    <a:pt x="42" y="1832"/>
                    <a:pt x="1" y="1995"/>
                    <a:pt x="42" y="2117"/>
                  </a:cubicBezTo>
                  <a:cubicBezTo>
                    <a:pt x="123" y="2280"/>
                    <a:pt x="245" y="2361"/>
                    <a:pt x="367" y="2361"/>
                  </a:cubicBezTo>
                  <a:lnTo>
                    <a:pt x="4681" y="2361"/>
                  </a:lnTo>
                  <a:cubicBezTo>
                    <a:pt x="4762" y="2361"/>
                    <a:pt x="4844" y="2321"/>
                    <a:pt x="4885" y="2280"/>
                  </a:cubicBezTo>
                  <a:lnTo>
                    <a:pt x="6960" y="611"/>
                  </a:lnTo>
                  <a:cubicBezTo>
                    <a:pt x="7082" y="489"/>
                    <a:pt x="7123" y="367"/>
                    <a:pt x="7082" y="204"/>
                  </a:cubicBezTo>
                  <a:cubicBezTo>
                    <a:pt x="7041" y="82"/>
                    <a:pt x="6919" y="1"/>
                    <a:pt x="6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35"/>
            <p:cNvSpPr/>
            <p:nvPr/>
          </p:nvSpPr>
          <p:spPr>
            <a:xfrm>
              <a:off x="4232200" y="4637475"/>
              <a:ext cx="178075" cy="59050"/>
            </a:xfrm>
            <a:custGeom>
              <a:avLst/>
              <a:gdLst/>
              <a:ahLst/>
              <a:cxnLst/>
              <a:rect l="l" t="t" r="r" b="b"/>
              <a:pathLst>
                <a:path w="7123" h="2362" extrusionOk="0">
                  <a:moveTo>
                    <a:pt x="5780" y="693"/>
                  </a:moveTo>
                  <a:lnTo>
                    <a:pt x="4540" y="1669"/>
                  </a:lnTo>
                  <a:lnTo>
                    <a:pt x="1344" y="1669"/>
                  </a:lnTo>
                  <a:lnTo>
                    <a:pt x="2565" y="693"/>
                  </a:lnTo>
                  <a:close/>
                  <a:moveTo>
                    <a:pt x="2443" y="1"/>
                  </a:moveTo>
                  <a:cubicBezTo>
                    <a:pt x="2361" y="1"/>
                    <a:pt x="2321" y="41"/>
                    <a:pt x="2239" y="82"/>
                  </a:cubicBezTo>
                  <a:lnTo>
                    <a:pt x="164" y="1751"/>
                  </a:lnTo>
                  <a:cubicBezTo>
                    <a:pt x="41" y="1832"/>
                    <a:pt x="1" y="1995"/>
                    <a:pt x="41" y="2117"/>
                  </a:cubicBezTo>
                  <a:cubicBezTo>
                    <a:pt x="82" y="2280"/>
                    <a:pt x="204" y="2361"/>
                    <a:pt x="367" y="2361"/>
                  </a:cubicBezTo>
                  <a:lnTo>
                    <a:pt x="4681" y="2361"/>
                  </a:lnTo>
                  <a:cubicBezTo>
                    <a:pt x="4722" y="2361"/>
                    <a:pt x="4803" y="2321"/>
                    <a:pt x="4884" y="2280"/>
                  </a:cubicBezTo>
                  <a:lnTo>
                    <a:pt x="6960" y="611"/>
                  </a:lnTo>
                  <a:cubicBezTo>
                    <a:pt x="7082" y="489"/>
                    <a:pt x="7123" y="367"/>
                    <a:pt x="7082" y="204"/>
                  </a:cubicBezTo>
                  <a:cubicBezTo>
                    <a:pt x="7041" y="82"/>
                    <a:pt x="6919" y="1"/>
                    <a:pt x="67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35"/>
            <p:cNvSpPr/>
            <p:nvPr/>
          </p:nvSpPr>
          <p:spPr>
            <a:xfrm>
              <a:off x="4554725" y="4637475"/>
              <a:ext cx="178075" cy="59050"/>
            </a:xfrm>
            <a:custGeom>
              <a:avLst/>
              <a:gdLst/>
              <a:ahLst/>
              <a:cxnLst/>
              <a:rect l="l" t="t" r="r" b="b"/>
              <a:pathLst>
                <a:path w="7123" h="2362" extrusionOk="0">
                  <a:moveTo>
                    <a:pt x="5780" y="693"/>
                  </a:moveTo>
                  <a:lnTo>
                    <a:pt x="4540" y="1669"/>
                  </a:lnTo>
                  <a:lnTo>
                    <a:pt x="1303" y="1669"/>
                  </a:lnTo>
                  <a:lnTo>
                    <a:pt x="2565" y="693"/>
                  </a:lnTo>
                  <a:close/>
                  <a:moveTo>
                    <a:pt x="2443" y="1"/>
                  </a:moveTo>
                  <a:cubicBezTo>
                    <a:pt x="2361" y="1"/>
                    <a:pt x="2280" y="41"/>
                    <a:pt x="2239" y="82"/>
                  </a:cubicBezTo>
                  <a:lnTo>
                    <a:pt x="164" y="1751"/>
                  </a:lnTo>
                  <a:cubicBezTo>
                    <a:pt x="41" y="1832"/>
                    <a:pt x="1" y="1995"/>
                    <a:pt x="41" y="2117"/>
                  </a:cubicBezTo>
                  <a:cubicBezTo>
                    <a:pt x="82" y="2280"/>
                    <a:pt x="204" y="2361"/>
                    <a:pt x="367" y="2361"/>
                  </a:cubicBezTo>
                  <a:lnTo>
                    <a:pt x="4640" y="2361"/>
                  </a:lnTo>
                  <a:cubicBezTo>
                    <a:pt x="4722" y="2361"/>
                    <a:pt x="4803" y="2321"/>
                    <a:pt x="4884" y="2280"/>
                  </a:cubicBezTo>
                  <a:lnTo>
                    <a:pt x="6960" y="611"/>
                  </a:lnTo>
                  <a:cubicBezTo>
                    <a:pt x="7082" y="489"/>
                    <a:pt x="7123" y="367"/>
                    <a:pt x="7082" y="204"/>
                  </a:cubicBezTo>
                  <a:cubicBezTo>
                    <a:pt x="7041" y="82"/>
                    <a:pt x="6879"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35"/>
            <p:cNvSpPr/>
            <p:nvPr/>
          </p:nvSpPr>
          <p:spPr>
            <a:xfrm>
              <a:off x="4769400" y="4637475"/>
              <a:ext cx="178075" cy="59050"/>
            </a:xfrm>
            <a:custGeom>
              <a:avLst/>
              <a:gdLst/>
              <a:ahLst/>
              <a:cxnLst/>
              <a:rect l="l" t="t" r="r" b="b"/>
              <a:pathLst>
                <a:path w="7123" h="2362" extrusionOk="0">
                  <a:moveTo>
                    <a:pt x="5780" y="693"/>
                  </a:moveTo>
                  <a:lnTo>
                    <a:pt x="4540" y="1669"/>
                  </a:lnTo>
                  <a:lnTo>
                    <a:pt x="1344" y="1669"/>
                  </a:lnTo>
                  <a:lnTo>
                    <a:pt x="2565" y="693"/>
                  </a:lnTo>
                  <a:close/>
                  <a:moveTo>
                    <a:pt x="2443" y="1"/>
                  </a:moveTo>
                  <a:cubicBezTo>
                    <a:pt x="2402" y="1"/>
                    <a:pt x="2321" y="41"/>
                    <a:pt x="2239" y="82"/>
                  </a:cubicBezTo>
                  <a:lnTo>
                    <a:pt x="164" y="1751"/>
                  </a:lnTo>
                  <a:cubicBezTo>
                    <a:pt x="42" y="1832"/>
                    <a:pt x="1" y="1995"/>
                    <a:pt x="42" y="2117"/>
                  </a:cubicBezTo>
                  <a:cubicBezTo>
                    <a:pt x="82" y="2280"/>
                    <a:pt x="245" y="2361"/>
                    <a:pt x="367" y="2361"/>
                  </a:cubicBezTo>
                  <a:lnTo>
                    <a:pt x="4681" y="2361"/>
                  </a:lnTo>
                  <a:cubicBezTo>
                    <a:pt x="4762" y="2361"/>
                    <a:pt x="4803" y="2321"/>
                    <a:pt x="4884" y="2280"/>
                  </a:cubicBezTo>
                  <a:lnTo>
                    <a:pt x="6960" y="611"/>
                  </a:lnTo>
                  <a:cubicBezTo>
                    <a:pt x="7082" y="489"/>
                    <a:pt x="7123" y="367"/>
                    <a:pt x="7082" y="204"/>
                  </a:cubicBezTo>
                  <a:cubicBezTo>
                    <a:pt x="7041" y="82"/>
                    <a:pt x="6919" y="1"/>
                    <a:pt x="6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35"/>
            <p:cNvSpPr/>
            <p:nvPr/>
          </p:nvSpPr>
          <p:spPr>
            <a:xfrm>
              <a:off x="4661550" y="4637475"/>
              <a:ext cx="178075" cy="59050"/>
            </a:xfrm>
            <a:custGeom>
              <a:avLst/>
              <a:gdLst/>
              <a:ahLst/>
              <a:cxnLst/>
              <a:rect l="l" t="t" r="r" b="b"/>
              <a:pathLst>
                <a:path w="7123" h="2362" extrusionOk="0">
                  <a:moveTo>
                    <a:pt x="5821" y="693"/>
                  </a:moveTo>
                  <a:lnTo>
                    <a:pt x="4581" y="1669"/>
                  </a:lnTo>
                  <a:lnTo>
                    <a:pt x="1344" y="1669"/>
                  </a:lnTo>
                  <a:lnTo>
                    <a:pt x="2606" y="693"/>
                  </a:lnTo>
                  <a:close/>
                  <a:moveTo>
                    <a:pt x="2483" y="1"/>
                  </a:moveTo>
                  <a:cubicBezTo>
                    <a:pt x="2402" y="1"/>
                    <a:pt x="2321" y="41"/>
                    <a:pt x="2280" y="82"/>
                  </a:cubicBezTo>
                  <a:lnTo>
                    <a:pt x="164" y="1751"/>
                  </a:lnTo>
                  <a:cubicBezTo>
                    <a:pt x="42" y="1832"/>
                    <a:pt x="1" y="1995"/>
                    <a:pt x="82" y="2117"/>
                  </a:cubicBezTo>
                  <a:cubicBezTo>
                    <a:pt x="123" y="2280"/>
                    <a:pt x="245" y="2361"/>
                    <a:pt x="367" y="2361"/>
                  </a:cubicBezTo>
                  <a:lnTo>
                    <a:pt x="4681" y="2361"/>
                  </a:lnTo>
                  <a:cubicBezTo>
                    <a:pt x="4763" y="2361"/>
                    <a:pt x="4844" y="2321"/>
                    <a:pt x="4885" y="2280"/>
                  </a:cubicBezTo>
                  <a:lnTo>
                    <a:pt x="7001" y="611"/>
                  </a:lnTo>
                  <a:cubicBezTo>
                    <a:pt x="7082" y="489"/>
                    <a:pt x="7123" y="367"/>
                    <a:pt x="7082" y="204"/>
                  </a:cubicBezTo>
                  <a:cubicBezTo>
                    <a:pt x="7042" y="82"/>
                    <a:pt x="6919" y="1"/>
                    <a:pt x="6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35"/>
            <p:cNvSpPr/>
            <p:nvPr/>
          </p:nvSpPr>
          <p:spPr>
            <a:xfrm>
              <a:off x="4124350" y="4637475"/>
              <a:ext cx="178075" cy="59050"/>
            </a:xfrm>
            <a:custGeom>
              <a:avLst/>
              <a:gdLst/>
              <a:ahLst/>
              <a:cxnLst/>
              <a:rect l="l" t="t" r="r" b="b"/>
              <a:pathLst>
                <a:path w="7123" h="2362" extrusionOk="0">
                  <a:moveTo>
                    <a:pt x="5821" y="693"/>
                  </a:moveTo>
                  <a:lnTo>
                    <a:pt x="4581" y="1669"/>
                  </a:lnTo>
                  <a:lnTo>
                    <a:pt x="1344" y="1669"/>
                  </a:lnTo>
                  <a:lnTo>
                    <a:pt x="2606" y="693"/>
                  </a:lnTo>
                  <a:close/>
                  <a:moveTo>
                    <a:pt x="2483" y="1"/>
                  </a:moveTo>
                  <a:cubicBezTo>
                    <a:pt x="2402" y="1"/>
                    <a:pt x="2321" y="41"/>
                    <a:pt x="2280" y="82"/>
                  </a:cubicBezTo>
                  <a:lnTo>
                    <a:pt x="164" y="1751"/>
                  </a:lnTo>
                  <a:cubicBezTo>
                    <a:pt x="42" y="1832"/>
                    <a:pt x="1" y="1995"/>
                    <a:pt x="82" y="2117"/>
                  </a:cubicBezTo>
                  <a:cubicBezTo>
                    <a:pt x="123" y="2280"/>
                    <a:pt x="245" y="2361"/>
                    <a:pt x="367" y="2361"/>
                  </a:cubicBezTo>
                  <a:lnTo>
                    <a:pt x="4681" y="2361"/>
                  </a:lnTo>
                  <a:cubicBezTo>
                    <a:pt x="4762" y="2361"/>
                    <a:pt x="4844" y="2321"/>
                    <a:pt x="4885" y="2280"/>
                  </a:cubicBezTo>
                  <a:lnTo>
                    <a:pt x="7001" y="611"/>
                  </a:lnTo>
                  <a:cubicBezTo>
                    <a:pt x="7082" y="489"/>
                    <a:pt x="7123" y="367"/>
                    <a:pt x="7082" y="204"/>
                  </a:cubicBezTo>
                  <a:cubicBezTo>
                    <a:pt x="7041" y="82"/>
                    <a:pt x="6919" y="1"/>
                    <a:pt x="67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35"/>
            <p:cNvSpPr/>
            <p:nvPr/>
          </p:nvSpPr>
          <p:spPr>
            <a:xfrm>
              <a:off x="3538325" y="4763650"/>
              <a:ext cx="178075" cy="60050"/>
            </a:xfrm>
            <a:custGeom>
              <a:avLst/>
              <a:gdLst/>
              <a:ahLst/>
              <a:cxnLst/>
              <a:rect l="l" t="t" r="r" b="b"/>
              <a:pathLst>
                <a:path w="7123" h="2402" extrusionOk="0">
                  <a:moveTo>
                    <a:pt x="5764" y="692"/>
                  </a:moveTo>
                  <a:lnTo>
                    <a:pt x="4518" y="1710"/>
                  </a:lnTo>
                  <a:lnTo>
                    <a:pt x="1303" y="1710"/>
                  </a:lnTo>
                  <a:lnTo>
                    <a:pt x="2564" y="692"/>
                  </a:lnTo>
                  <a:close/>
                  <a:moveTo>
                    <a:pt x="2442" y="0"/>
                  </a:moveTo>
                  <a:cubicBezTo>
                    <a:pt x="2361" y="0"/>
                    <a:pt x="2279" y="41"/>
                    <a:pt x="2239" y="82"/>
                  </a:cubicBezTo>
                  <a:lnTo>
                    <a:pt x="122" y="1791"/>
                  </a:lnTo>
                  <a:cubicBezTo>
                    <a:pt x="41" y="1872"/>
                    <a:pt x="0" y="2035"/>
                    <a:pt x="41" y="2157"/>
                  </a:cubicBezTo>
                  <a:cubicBezTo>
                    <a:pt x="82" y="2279"/>
                    <a:pt x="204" y="2401"/>
                    <a:pt x="367" y="2401"/>
                  </a:cubicBezTo>
                  <a:lnTo>
                    <a:pt x="4640" y="2401"/>
                  </a:lnTo>
                  <a:cubicBezTo>
                    <a:pt x="4721" y="2401"/>
                    <a:pt x="4803" y="2361"/>
                    <a:pt x="4884" y="2320"/>
                  </a:cubicBezTo>
                  <a:lnTo>
                    <a:pt x="6960" y="611"/>
                  </a:lnTo>
                  <a:cubicBezTo>
                    <a:pt x="7082" y="529"/>
                    <a:pt x="7122" y="367"/>
                    <a:pt x="7082" y="244"/>
                  </a:cubicBezTo>
                  <a:cubicBezTo>
                    <a:pt x="7000" y="122"/>
                    <a:pt x="6878"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35"/>
            <p:cNvSpPr/>
            <p:nvPr/>
          </p:nvSpPr>
          <p:spPr>
            <a:xfrm>
              <a:off x="3642100" y="4679200"/>
              <a:ext cx="179100" cy="60050"/>
            </a:xfrm>
            <a:custGeom>
              <a:avLst/>
              <a:gdLst/>
              <a:ahLst/>
              <a:cxnLst/>
              <a:rect l="l" t="t" r="r" b="b"/>
              <a:pathLst>
                <a:path w="7164" h="2402" extrusionOk="0">
                  <a:moveTo>
                    <a:pt x="5805" y="692"/>
                  </a:moveTo>
                  <a:lnTo>
                    <a:pt x="4559" y="1710"/>
                  </a:lnTo>
                  <a:lnTo>
                    <a:pt x="1343" y="1710"/>
                  </a:lnTo>
                  <a:lnTo>
                    <a:pt x="2605" y="692"/>
                  </a:lnTo>
                  <a:close/>
                  <a:moveTo>
                    <a:pt x="2483" y="0"/>
                  </a:moveTo>
                  <a:cubicBezTo>
                    <a:pt x="2402" y="0"/>
                    <a:pt x="2320" y="41"/>
                    <a:pt x="2280" y="82"/>
                  </a:cubicBezTo>
                  <a:lnTo>
                    <a:pt x="163" y="1791"/>
                  </a:lnTo>
                  <a:cubicBezTo>
                    <a:pt x="82" y="1872"/>
                    <a:pt x="0" y="2035"/>
                    <a:pt x="82" y="2157"/>
                  </a:cubicBezTo>
                  <a:cubicBezTo>
                    <a:pt x="123" y="2279"/>
                    <a:pt x="245" y="2402"/>
                    <a:pt x="407" y="2402"/>
                  </a:cubicBezTo>
                  <a:lnTo>
                    <a:pt x="4681" y="2402"/>
                  </a:lnTo>
                  <a:cubicBezTo>
                    <a:pt x="4762" y="2402"/>
                    <a:pt x="4843" y="2361"/>
                    <a:pt x="4884" y="2320"/>
                  </a:cubicBezTo>
                  <a:lnTo>
                    <a:pt x="7000" y="611"/>
                  </a:lnTo>
                  <a:cubicBezTo>
                    <a:pt x="7082" y="529"/>
                    <a:pt x="7163" y="367"/>
                    <a:pt x="7082" y="245"/>
                  </a:cubicBezTo>
                  <a:cubicBezTo>
                    <a:pt x="7041" y="122"/>
                    <a:pt x="6919" y="0"/>
                    <a:pt x="67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35"/>
            <p:cNvSpPr/>
            <p:nvPr/>
          </p:nvSpPr>
          <p:spPr>
            <a:xfrm>
              <a:off x="4877250" y="4637475"/>
              <a:ext cx="178075" cy="59050"/>
            </a:xfrm>
            <a:custGeom>
              <a:avLst/>
              <a:gdLst/>
              <a:ahLst/>
              <a:cxnLst/>
              <a:rect l="l" t="t" r="r" b="b"/>
              <a:pathLst>
                <a:path w="7123" h="2362" extrusionOk="0">
                  <a:moveTo>
                    <a:pt x="5780" y="693"/>
                  </a:moveTo>
                  <a:lnTo>
                    <a:pt x="4540" y="1669"/>
                  </a:lnTo>
                  <a:lnTo>
                    <a:pt x="1303" y="1669"/>
                  </a:lnTo>
                  <a:lnTo>
                    <a:pt x="2565" y="693"/>
                  </a:lnTo>
                  <a:close/>
                  <a:moveTo>
                    <a:pt x="2443" y="1"/>
                  </a:moveTo>
                  <a:cubicBezTo>
                    <a:pt x="2361" y="1"/>
                    <a:pt x="2280" y="41"/>
                    <a:pt x="2239" y="82"/>
                  </a:cubicBezTo>
                  <a:lnTo>
                    <a:pt x="123" y="1751"/>
                  </a:lnTo>
                  <a:cubicBezTo>
                    <a:pt x="41" y="1832"/>
                    <a:pt x="1" y="1995"/>
                    <a:pt x="41" y="2117"/>
                  </a:cubicBezTo>
                  <a:cubicBezTo>
                    <a:pt x="82" y="2280"/>
                    <a:pt x="204" y="2361"/>
                    <a:pt x="367" y="2361"/>
                  </a:cubicBezTo>
                  <a:lnTo>
                    <a:pt x="4640" y="2361"/>
                  </a:lnTo>
                  <a:cubicBezTo>
                    <a:pt x="4722" y="2361"/>
                    <a:pt x="4803" y="2321"/>
                    <a:pt x="4844" y="2280"/>
                  </a:cubicBezTo>
                  <a:lnTo>
                    <a:pt x="6960" y="611"/>
                  </a:lnTo>
                  <a:cubicBezTo>
                    <a:pt x="7082" y="489"/>
                    <a:pt x="7123" y="367"/>
                    <a:pt x="7082" y="204"/>
                  </a:cubicBezTo>
                  <a:cubicBezTo>
                    <a:pt x="7001" y="82"/>
                    <a:pt x="6879"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35"/>
            <p:cNvSpPr/>
            <p:nvPr/>
          </p:nvSpPr>
          <p:spPr>
            <a:xfrm>
              <a:off x="3485425" y="4806375"/>
              <a:ext cx="178075" cy="59025"/>
            </a:xfrm>
            <a:custGeom>
              <a:avLst/>
              <a:gdLst/>
              <a:ahLst/>
              <a:cxnLst/>
              <a:rect l="l" t="t" r="r" b="b"/>
              <a:pathLst>
                <a:path w="7123" h="2361" extrusionOk="0">
                  <a:moveTo>
                    <a:pt x="5820" y="692"/>
                  </a:moveTo>
                  <a:lnTo>
                    <a:pt x="4558" y="1669"/>
                  </a:lnTo>
                  <a:lnTo>
                    <a:pt x="1343" y="1669"/>
                  </a:lnTo>
                  <a:lnTo>
                    <a:pt x="2583" y="692"/>
                  </a:lnTo>
                  <a:close/>
                  <a:moveTo>
                    <a:pt x="2483" y="1"/>
                  </a:moveTo>
                  <a:cubicBezTo>
                    <a:pt x="2401" y="1"/>
                    <a:pt x="2320" y="41"/>
                    <a:pt x="2238" y="82"/>
                  </a:cubicBezTo>
                  <a:lnTo>
                    <a:pt x="163" y="1751"/>
                  </a:lnTo>
                  <a:cubicBezTo>
                    <a:pt x="41" y="1832"/>
                    <a:pt x="0" y="1995"/>
                    <a:pt x="41" y="2117"/>
                  </a:cubicBezTo>
                  <a:cubicBezTo>
                    <a:pt x="122" y="2280"/>
                    <a:pt x="244" y="2361"/>
                    <a:pt x="366" y="2361"/>
                  </a:cubicBezTo>
                  <a:lnTo>
                    <a:pt x="4680" y="2361"/>
                  </a:lnTo>
                  <a:cubicBezTo>
                    <a:pt x="4762" y="2361"/>
                    <a:pt x="4843" y="2320"/>
                    <a:pt x="4884" y="2280"/>
                  </a:cubicBezTo>
                  <a:lnTo>
                    <a:pt x="7000" y="611"/>
                  </a:lnTo>
                  <a:cubicBezTo>
                    <a:pt x="7081" y="489"/>
                    <a:pt x="7122" y="367"/>
                    <a:pt x="7081" y="204"/>
                  </a:cubicBezTo>
                  <a:cubicBezTo>
                    <a:pt x="7041" y="82"/>
                    <a:pt x="6919" y="1"/>
                    <a:pt x="67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35"/>
            <p:cNvSpPr/>
            <p:nvPr/>
          </p:nvSpPr>
          <p:spPr>
            <a:xfrm>
              <a:off x="3695000" y="4637475"/>
              <a:ext cx="178075" cy="59050"/>
            </a:xfrm>
            <a:custGeom>
              <a:avLst/>
              <a:gdLst/>
              <a:ahLst/>
              <a:cxnLst/>
              <a:rect l="l" t="t" r="r" b="b"/>
              <a:pathLst>
                <a:path w="7123" h="2362" extrusionOk="0">
                  <a:moveTo>
                    <a:pt x="5786" y="693"/>
                  </a:moveTo>
                  <a:lnTo>
                    <a:pt x="4559" y="1669"/>
                  </a:lnTo>
                  <a:lnTo>
                    <a:pt x="1303" y="1669"/>
                  </a:lnTo>
                  <a:lnTo>
                    <a:pt x="2565" y="693"/>
                  </a:lnTo>
                  <a:close/>
                  <a:moveTo>
                    <a:pt x="2443" y="1"/>
                  </a:moveTo>
                  <a:cubicBezTo>
                    <a:pt x="2361" y="1"/>
                    <a:pt x="2320" y="41"/>
                    <a:pt x="2239" y="82"/>
                  </a:cubicBezTo>
                  <a:lnTo>
                    <a:pt x="164" y="1751"/>
                  </a:lnTo>
                  <a:cubicBezTo>
                    <a:pt x="41" y="1832"/>
                    <a:pt x="1" y="1995"/>
                    <a:pt x="41" y="2117"/>
                  </a:cubicBezTo>
                  <a:cubicBezTo>
                    <a:pt x="82" y="2280"/>
                    <a:pt x="204" y="2361"/>
                    <a:pt x="367" y="2361"/>
                  </a:cubicBezTo>
                  <a:lnTo>
                    <a:pt x="4681" y="2361"/>
                  </a:lnTo>
                  <a:cubicBezTo>
                    <a:pt x="4722" y="2361"/>
                    <a:pt x="4803" y="2321"/>
                    <a:pt x="4884" y="2280"/>
                  </a:cubicBezTo>
                  <a:lnTo>
                    <a:pt x="6960" y="611"/>
                  </a:lnTo>
                  <a:cubicBezTo>
                    <a:pt x="7082" y="489"/>
                    <a:pt x="7123" y="367"/>
                    <a:pt x="7082" y="204"/>
                  </a:cubicBezTo>
                  <a:cubicBezTo>
                    <a:pt x="7041" y="82"/>
                    <a:pt x="6879" y="1"/>
                    <a:pt x="67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35"/>
            <p:cNvSpPr/>
            <p:nvPr/>
          </p:nvSpPr>
          <p:spPr>
            <a:xfrm>
              <a:off x="3909675" y="4637475"/>
              <a:ext cx="178075" cy="59050"/>
            </a:xfrm>
            <a:custGeom>
              <a:avLst/>
              <a:gdLst/>
              <a:ahLst/>
              <a:cxnLst/>
              <a:rect l="l" t="t" r="r" b="b"/>
              <a:pathLst>
                <a:path w="7123" h="2362" extrusionOk="0">
                  <a:moveTo>
                    <a:pt x="5821" y="693"/>
                  </a:moveTo>
                  <a:lnTo>
                    <a:pt x="4581" y="1669"/>
                  </a:lnTo>
                  <a:lnTo>
                    <a:pt x="1344" y="1669"/>
                  </a:lnTo>
                  <a:lnTo>
                    <a:pt x="2565" y="693"/>
                  </a:lnTo>
                  <a:close/>
                  <a:moveTo>
                    <a:pt x="2483" y="1"/>
                  </a:moveTo>
                  <a:cubicBezTo>
                    <a:pt x="2402" y="1"/>
                    <a:pt x="2321" y="41"/>
                    <a:pt x="2239" y="82"/>
                  </a:cubicBezTo>
                  <a:lnTo>
                    <a:pt x="164" y="1751"/>
                  </a:lnTo>
                  <a:cubicBezTo>
                    <a:pt x="42" y="1832"/>
                    <a:pt x="1" y="1995"/>
                    <a:pt x="42" y="2117"/>
                  </a:cubicBezTo>
                  <a:cubicBezTo>
                    <a:pt x="82" y="2280"/>
                    <a:pt x="245" y="2361"/>
                    <a:pt x="367" y="2361"/>
                  </a:cubicBezTo>
                  <a:lnTo>
                    <a:pt x="4681" y="2361"/>
                  </a:lnTo>
                  <a:cubicBezTo>
                    <a:pt x="4762" y="2361"/>
                    <a:pt x="4844" y="2321"/>
                    <a:pt x="4884" y="2280"/>
                  </a:cubicBezTo>
                  <a:lnTo>
                    <a:pt x="6960" y="611"/>
                  </a:lnTo>
                  <a:cubicBezTo>
                    <a:pt x="7082" y="489"/>
                    <a:pt x="7123" y="367"/>
                    <a:pt x="7082" y="204"/>
                  </a:cubicBezTo>
                  <a:cubicBezTo>
                    <a:pt x="7041" y="82"/>
                    <a:pt x="6919" y="1"/>
                    <a:pt x="67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35"/>
            <p:cNvSpPr/>
            <p:nvPr/>
          </p:nvSpPr>
          <p:spPr>
            <a:xfrm>
              <a:off x="3801825" y="4637475"/>
              <a:ext cx="179100" cy="59050"/>
            </a:xfrm>
            <a:custGeom>
              <a:avLst/>
              <a:gdLst/>
              <a:ahLst/>
              <a:cxnLst/>
              <a:rect l="l" t="t" r="r" b="b"/>
              <a:pathLst>
                <a:path w="7164" h="2362" extrusionOk="0">
                  <a:moveTo>
                    <a:pt x="5821" y="693"/>
                  </a:moveTo>
                  <a:lnTo>
                    <a:pt x="4581" y="1669"/>
                  </a:lnTo>
                  <a:lnTo>
                    <a:pt x="1344" y="1669"/>
                  </a:lnTo>
                  <a:lnTo>
                    <a:pt x="2606" y="693"/>
                  </a:lnTo>
                  <a:close/>
                  <a:moveTo>
                    <a:pt x="2483" y="1"/>
                  </a:moveTo>
                  <a:cubicBezTo>
                    <a:pt x="2402" y="1"/>
                    <a:pt x="2321" y="41"/>
                    <a:pt x="2280" y="82"/>
                  </a:cubicBezTo>
                  <a:lnTo>
                    <a:pt x="164" y="1751"/>
                  </a:lnTo>
                  <a:cubicBezTo>
                    <a:pt x="82" y="1832"/>
                    <a:pt x="1" y="1995"/>
                    <a:pt x="82" y="2117"/>
                  </a:cubicBezTo>
                  <a:cubicBezTo>
                    <a:pt x="123" y="2280"/>
                    <a:pt x="245" y="2361"/>
                    <a:pt x="408" y="2361"/>
                  </a:cubicBezTo>
                  <a:lnTo>
                    <a:pt x="4681" y="2361"/>
                  </a:lnTo>
                  <a:cubicBezTo>
                    <a:pt x="4762" y="2361"/>
                    <a:pt x="4844" y="2321"/>
                    <a:pt x="4885" y="2280"/>
                  </a:cubicBezTo>
                  <a:lnTo>
                    <a:pt x="7001" y="611"/>
                  </a:lnTo>
                  <a:cubicBezTo>
                    <a:pt x="7123" y="489"/>
                    <a:pt x="7164" y="367"/>
                    <a:pt x="7082" y="204"/>
                  </a:cubicBezTo>
                  <a:cubicBezTo>
                    <a:pt x="7042" y="82"/>
                    <a:pt x="6919" y="1"/>
                    <a:pt x="67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35"/>
            <p:cNvSpPr/>
            <p:nvPr/>
          </p:nvSpPr>
          <p:spPr>
            <a:xfrm>
              <a:off x="4017525" y="4637475"/>
              <a:ext cx="178075" cy="59050"/>
            </a:xfrm>
            <a:custGeom>
              <a:avLst/>
              <a:gdLst/>
              <a:ahLst/>
              <a:cxnLst/>
              <a:rect l="l" t="t" r="r" b="b"/>
              <a:pathLst>
                <a:path w="7123" h="2362" extrusionOk="0">
                  <a:moveTo>
                    <a:pt x="5780" y="693"/>
                  </a:moveTo>
                  <a:lnTo>
                    <a:pt x="4540" y="1669"/>
                  </a:lnTo>
                  <a:lnTo>
                    <a:pt x="1303" y="1669"/>
                  </a:lnTo>
                  <a:lnTo>
                    <a:pt x="2565" y="693"/>
                  </a:lnTo>
                  <a:close/>
                  <a:moveTo>
                    <a:pt x="2443" y="1"/>
                  </a:moveTo>
                  <a:cubicBezTo>
                    <a:pt x="2361" y="1"/>
                    <a:pt x="2280" y="41"/>
                    <a:pt x="2239" y="82"/>
                  </a:cubicBezTo>
                  <a:lnTo>
                    <a:pt x="163" y="1751"/>
                  </a:lnTo>
                  <a:cubicBezTo>
                    <a:pt x="41" y="1832"/>
                    <a:pt x="1" y="1995"/>
                    <a:pt x="41" y="2117"/>
                  </a:cubicBezTo>
                  <a:cubicBezTo>
                    <a:pt x="82" y="2280"/>
                    <a:pt x="204" y="2361"/>
                    <a:pt x="367" y="2361"/>
                  </a:cubicBezTo>
                  <a:lnTo>
                    <a:pt x="4640" y="2361"/>
                  </a:lnTo>
                  <a:cubicBezTo>
                    <a:pt x="4722" y="2361"/>
                    <a:pt x="4803" y="2321"/>
                    <a:pt x="4884" y="2280"/>
                  </a:cubicBezTo>
                  <a:lnTo>
                    <a:pt x="6960" y="611"/>
                  </a:lnTo>
                  <a:cubicBezTo>
                    <a:pt x="7082" y="489"/>
                    <a:pt x="7123" y="367"/>
                    <a:pt x="7082" y="204"/>
                  </a:cubicBezTo>
                  <a:cubicBezTo>
                    <a:pt x="7001" y="82"/>
                    <a:pt x="6879" y="1"/>
                    <a:pt x="67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35"/>
            <p:cNvSpPr/>
            <p:nvPr/>
          </p:nvSpPr>
          <p:spPr>
            <a:xfrm>
              <a:off x="4791800" y="4478775"/>
              <a:ext cx="657275" cy="73275"/>
            </a:xfrm>
            <a:custGeom>
              <a:avLst/>
              <a:gdLst/>
              <a:ahLst/>
              <a:cxnLst/>
              <a:rect l="l" t="t" r="r" b="b"/>
              <a:pathLst>
                <a:path w="26291" h="2931" extrusionOk="0">
                  <a:moveTo>
                    <a:pt x="5087" y="0"/>
                  </a:moveTo>
                  <a:lnTo>
                    <a:pt x="4925" y="41"/>
                  </a:lnTo>
                  <a:lnTo>
                    <a:pt x="326" y="2238"/>
                  </a:lnTo>
                  <a:cubicBezTo>
                    <a:pt x="0" y="2401"/>
                    <a:pt x="122" y="2930"/>
                    <a:pt x="489" y="2930"/>
                  </a:cubicBezTo>
                  <a:lnTo>
                    <a:pt x="22913" y="2930"/>
                  </a:lnTo>
                  <a:cubicBezTo>
                    <a:pt x="22994" y="2930"/>
                    <a:pt x="23075" y="2890"/>
                    <a:pt x="23116" y="2849"/>
                  </a:cubicBezTo>
                  <a:lnTo>
                    <a:pt x="26006" y="651"/>
                  </a:lnTo>
                  <a:cubicBezTo>
                    <a:pt x="26290" y="448"/>
                    <a:pt x="26128" y="0"/>
                    <a:pt x="258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35"/>
            <p:cNvSpPr/>
            <p:nvPr/>
          </p:nvSpPr>
          <p:spPr>
            <a:xfrm>
              <a:off x="4786700" y="4470625"/>
              <a:ext cx="667450" cy="89550"/>
            </a:xfrm>
            <a:custGeom>
              <a:avLst/>
              <a:gdLst/>
              <a:ahLst/>
              <a:cxnLst/>
              <a:rect l="l" t="t" r="r" b="b"/>
              <a:pathLst>
                <a:path w="26698" h="3582" extrusionOk="0">
                  <a:moveTo>
                    <a:pt x="26006" y="652"/>
                  </a:moveTo>
                  <a:lnTo>
                    <a:pt x="26047" y="692"/>
                  </a:lnTo>
                  <a:lnTo>
                    <a:pt x="26006" y="692"/>
                  </a:lnTo>
                  <a:lnTo>
                    <a:pt x="23117" y="2931"/>
                  </a:lnTo>
                  <a:lnTo>
                    <a:pt x="693" y="2931"/>
                  </a:lnTo>
                  <a:lnTo>
                    <a:pt x="652" y="2890"/>
                  </a:lnTo>
                  <a:lnTo>
                    <a:pt x="693" y="2890"/>
                  </a:lnTo>
                  <a:lnTo>
                    <a:pt x="5251" y="692"/>
                  </a:lnTo>
                  <a:lnTo>
                    <a:pt x="5332" y="652"/>
                  </a:lnTo>
                  <a:close/>
                  <a:moveTo>
                    <a:pt x="5210" y="0"/>
                  </a:moveTo>
                  <a:lnTo>
                    <a:pt x="5047" y="41"/>
                  </a:lnTo>
                  <a:lnTo>
                    <a:pt x="5006" y="41"/>
                  </a:lnTo>
                  <a:lnTo>
                    <a:pt x="367" y="2279"/>
                  </a:lnTo>
                  <a:cubicBezTo>
                    <a:pt x="123" y="2402"/>
                    <a:pt x="1" y="2646"/>
                    <a:pt x="1" y="2890"/>
                  </a:cubicBezTo>
                  <a:cubicBezTo>
                    <a:pt x="1" y="3053"/>
                    <a:pt x="41" y="3256"/>
                    <a:pt x="163" y="3378"/>
                  </a:cubicBezTo>
                  <a:cubicBezTo>
                    <a:pt x="286" y="3500"/>
                    <a:pt x="489" y="3582"/>
                    <a:pt x="693" y="3582"/>
                  </a:cubicBezTo>
                  <a:lnTo>
                    <a:pt x="23117" y="3582"/>
                  </a:lnTo>
                  <a:cubicBezTo>
                    <a:pt x="23279" y="3582"/>
                    <a:pt x="23442" y="3541"/>
                    <a:pt x="23524" y="3460"/>
                  </a:cubicBezTo>
                  <a:lnTo>
                    <a:pt x="23564" y="3460"/>
                  </a:lnTo>
                  <a:lnTo>
                    <a:pt x="26454" y="1221"/>
                  </a:lnTo>
                  <a:cubicBezTo>
                    <a:pt x="26617" y="1099"/>
                    <a:pt x="26698" y="896"/>
                    <a:pt x="26698" y="692"/>
                  </a:cubicBezTo>
                  <a:cubicBezTo>
                    <a:pt x="26698" y="489"/>
                    <a:pt x="26657" y="326"/>
                    <a:pt x="26535" y="204"/>
                  </a:cubicBezTo>
                  <a:cubicBezTo>
                    <a:pt x="26413" y="82"/>
                    <a:pt x="26210" y="0"/>
                    <a:pt x="260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35"/>
            <p:cNvSpPr/>
            <p:nvPr/>
          </p:nvSpPr>
          <p:spPr>
            <a:xfrm>
              <a:off x="5097025" y="4128775"/>
              <a:ext cx="102775" cy="392750"/>
            </a:xfrm>
            <a:custGeom>
              <a:avLst/>
              <a:gdLst/>
              <a:ahLst/>
              <a:cxnLst/>
              <a:rect l="l" t="t" r="r" b="b"/>
              <a:pathLst>
                <a:path w="4111" h="15710" extrusionOk="0">
                  <a:moveTo>
                    <a:pt x="0" y="0"/>
                  </a:moveTo>
                  <a:lnTo>
                    <a:pt x="0" y="15709"/>
                  </a:lnTo>
                  <a:lnTo>
                    <a:pt x="4111" y="15709"/>
                  </a:lnTo>
                  <a:lnTo>
                    <a:pt x="411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35"/>
            <p:cNvSpPr/>
            <p:nvPr/>
          </p:nvSpPr>
          <p:spPr>
            <a:xfrm>
              <a:off x="5088875" y="4119600"/>
              <a:ext cx="120075" cy="410050"/>
            </a:xfrm>
            <a:custGeom>
              <a:avLst/>
              <a:gdLst/>
              <a:ahLst/>
              <a:cxnLst/>
              <a:rect l="l" t="t" r="r" b="b"/>
              <a:pathLst>
                <a:path w="4803" h="16402" extrusionOk="0">
                  <a:moveTo>
                    <a:pt x="4111" y="693"/>
                  </a:moveTo>
                  <a:lnTo>
                    <a:pt x="4111" y="15751"/>
                  </a:lnTo>
                  <a:lnTo>
                    <a:pt x="652" y="15751"/>
                  </a:lnTo>
                  <a:lnTo>
                    <a:pt x="652" y="693"/>
                  </a:lnTo>
                  <a:close/>
                  <a:moveTo>
                    <a:pt x="326" y="1"/>
                  </a:moveTo>
                  <a:cubicBezTo>
                    <a:pt x="245" y="1"/>
                    <a:pt x="164" y="42"/>
                    <a:pt x="82" y="123"/>
                  </a:cubicBezTo>
                  <a:cubicBezTo>
                    <a:pt x="41" y="164"/>
                    <a:pt x="1" y="286"/>
                    <a:pt x="1" y="367"/>
                  </a:cubicBezTo>
                  <a:lnTo>
                    <a:pt x="1" y="16076"/>
                  </a:lnTo>
                  <a:cubicBezTo>
                    <a:pt x="1" y="16158"/>
                    <a:pt x="41" y="16239"/>
                    <a:pt x="82" y="16320"/>
                  </a:cubicBezTo>
                  <a:cubicBezTo>
                    <a:pt x="164" y="16361"/>
                    <a:pt x="245" y="16402"/>
                    <a:pt x="326" y="16402"/>
                  </a:cubicBezTo>
                  <a:lnTo>
                    <a:pt x="4437" y="16402"/>
                  </a:lnTo>
                  <a:cubicBezTo>
                    <a:pt x="4559" y="16402"/>
                    <a:pt x="4640" y="16361"/>
                    <a:pt x="4681" y="16320"/>
                  </a:cubicBezTo>
                  <a:cubicBezTo>
                    <a:pt x="4762" y="16239"/>
                    <a:pt x="4803" y="16158"/>
                    <a:pt x="4803" y="16076"/>
                  </a:cubicBezTo>
                  <a:lnTo>
                    <a:pt x="4803" y="367"/>
                  </a:lnTo>
                  <a:cubicBezTo>
                    <a:pt x="4803" y="286"/>
                    <a:pt x="4762" y="164"/>
                    <a:pt x="4681" y="123"/>
                  </a:cubicBezTo>
                  <a:cubicBezTo>
                    <a:pt x="4640" y="42"/>
                    <a:pt x="4559" y="1"/>
                    <a:pt x="44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35"/>
            <p:cNvSpPr/>
            <p:nvPr/>
          </p:nvSpPr>
          <p:spPr>
            <a:xfrm>
              <a:off x="5080750" y="4128775"/>
              <a:ext cx="135325" cy="284900"/>
            </a:xfrm>
            <a:custGeom>
              <a:avLst/>
              <a:gdLst/>
              <a:ahLst/>
              <a:cxnLst/>
              <a:rect l="l" t="t" r="r" b="b"/>
              <a:pathLst>
                <a:path w="5413" h="11396" extrusionOk="0">
                  <a:moveTo>
                    <a:pt x="0" y="0"/>
                  </a:moveTo>
                  <a:lnTo>
                    <a:pt x="0" y="11395"/>
                  </a:lnTo>
                  <a:lnTo>
                    <a:pt x="5413" y="11395"/>
                  </a:lnTo>
                  <a:lnTo>
                    <a:pt x="541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35"/>
            <p:cNvSpPr/>
            <p:nvPr/>
          </p:nvSpPr>
          <p:spPr>
            <a:xfrm>
              <a:off x="5072600" y="4119600"/>
              <a:ext cx="152650" cy="302200"/>
            </a:xfrm>
            <a:custGeom>
              <a:avLst/>
              <a:gdLst/>
              <a:ahLst/>
              <a:cxnLst/>
              <a:rect l="l" t="t" r="r" b="b"/>
              <a:pathLst>
                <a:path w="6106" h="12088" extrusionOk="0">
                  <a:moveTo>
                    <a:pt x="5413" y="693"/>
                  </a:moveTo>
                  <a:lnTo>
                    <a:pt x="5413" y="11437"/>
                  </a:lnTo>
                  <a:lnTo>
                    <a:pt x="652" y="11437"/>
                  </a:lnTo>
                  <a:lnTo>
                    <a:pt x="652" y="693"/>
                  </a:lnTo>
                  <a:close/>
                  <a:moveTo>
                    <a:pt x="326" y="1"/>
                  </a:moveTo>
                  <a:cubicBezTo>
                    <a:pt x="245" y="1"/>
                    <a:pt x="163" y="42"/>
                    <a:pt x="82" y="123"/>
                  </a:cubicBezTo>
                  <a:cubicBezTo>
                    <a:pt x="41" y="164"/>
                    <a:pt x="1" y="286"/>
                    <a:pt x="1" y="367"/>
                  </a:cubicBezTo>
                  <a:lnTo>
                    <a:pt x="1" y="11762"/>
                  </a:lnTo>
                  <a:cubicBezTo>
                    <a:pt x="1" y="11844"/>
                    <a:pt x="41" y="11925"/>
                    <a:pt x="82" y="12007"/>
                  </a:cubicBezTo>
                  <a:cubicBezTo>
                    <a:pt x="163" y="12088"/>
                    <a:pt x="245" y="12088"/>
                    <a:pt x="326" y="12088"/>
                  </a:cubicBezTo>
                  <a:lnTo>
                    <a:pt x="5739" y="12088"/>
                  </a:lnTo>
                  <a:cubicBezTo>
                    <a:pt x="5820" y="12088"/>
                    <a:pt x="5942" y="12088"/>
                    <a:pt x="5983" y="12007"/>
                  </a:cubicBezTo>
                  <a:cubicBezTo>
                    <a:pt x="6064" y="11925"/>
                    <a:pt x="6105" y="11844"/>
                    <a:pt x="6105" y="11762"/>
                  </a:cubicBezTo>
                  <a:lnTo>
                    <a:pt x="6105" y="367"/>
                  </a:lnTo>
                  <a:cubicBezTo>
                    <a:pt x="6105" y="286"/>
                    <a:pt x="6064" y="164"/>
                    <a:pt x="5983" y="123"/>
                  </a:cubicBezTo>
                  <a:cubicBezTo>
                    <a:pt x="5942" y="42"/>
                    <a:pt x="5820" y="1"/>
                    <a:pt x="57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35"/>
            <p:cNvSpPr/>
            <p:nvPr/>
          </p:nvSpPr>
          <p:spPr>
            <a:xfrm>
              <a:off x="4319700" y="2821375"/>
              <a:ext cx="1707275" cy="1335900"/>
            </a:xfrm>
            <a:custGeom>
              <a:avLst/>
              <a:gdLst/>
              <a:ahLst/>
              <a:cxnLst/>
              <a:rect l="l" t="t" r="r" b="b"/>
              <a:pathLst>
                <a:path w="68291" h="53436" extrusionOk="0">
                  <a:moveTo>
                    <a:pt x="1" y="0"/>
                  </a:moveTo>
                  <a:lnTo>
                    <a:pt x="1" y="53436"/>
                  </a:lnTo>
                  <a:lnTo>
                    <a:pt x="68290" y="53436"/>
                  </a:lnTo>
                  <a:lnTo>
                    <a:pt x="6829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35"/>
            <p:cNvSpPr/>
            <p:nvPr/>
          </p:nvSpPr>
          <p:spPr>
            <a:xfrm>
              <a:off x="4310550" y="2813225"/>
              <a:ext cx="1724550" cy="1352200"/>
            </a:xfrm>
            <a:custGeom>
              <a:avLst/>
              <a:gdLst/>
              <a:ahLst/>
              <a:cxnLst/>
              <a:rect l="l" t="t" r="r" b="b"/>
              <a:pathLst>
                <a:path w="68982" h="54088" extrusionOk="0">
                  <a:moveTo>
                    <a:pt x="68290" y="693"/>
                  </a:moveTo>
                  <a:lnTo>
                    <a:pt x="68290" y="53395"/>
                  </a:lnTo>
                  <a:lnTo>
                    <a:pt x="692" y="53395"/>
                  </a:lnTo>
                  <a:lnTo>
                    <a:pt x="692" y="693"/>
                  </a:lnTo>
                  <a:close/>
                  <a:moveTo>
                    <a:pt x="367" y="1"/>
                  </a:moveTo>
                  <a:cubicBezTo>
                    <a:pt x="245" y="1"/>
                    <a:pt x="163" y="41"/>
                    <a:pt x="123" y="82"/>
                  </a:cubicBezTo>
                  <a:cubicBezTo>
                    <a:pt x="41" y="163"/>
                    <a:pt x="0" y="245"/>
                    <a:pt x="0" y="326"/>
                  </a:cubicBezTo>
                  <a:lnTo>
                    <a:pt x="0" y="53762"/>
                  </a:lnTo>
                  <a:cubicBezTo>
                    <a:pt x="0" y="53843"/>
                    <a:pt x="41" y="53924"/>
                    <a:pt x="123" y="54006"/>
                  </a:cubicBezTo>
                  <a:cubicBezTo>
                    <a:pt x="163" y="54047"/>
                    <a:pt x="245" y="54087"/>
                    <a:pt x="367" y="54087"/>
                  </a:cubicBezTo>
                  <a:lnTo>
                    <a:pt x="68656" y="54087"/>
                  </a:lnTo>
                  <a:cubicBezTo>
                    <a:pt x="68738" y="54087"/>
                    <a:pt x="68819" y="54047"/>
                    <a:pt x="68901" y="54006"/>
                  </a:cubicBezTo>
                  <a:cubicBezTo>
                    <a:pt x="68941" y="53924"/>
                    <a:pt x="68982" y="53843"/>
                    <a:pt x="68982" y="53762"/>
                  </a:cubicBezTo>
                  <a:lnTo>
                    <a:pt x="68982" y="326"/>
                  </a:lnTo>
                  <a:cubicBezTo>
                    <a:pt x="68982" y="245"/>
                    <a:pt x="68941" y="163"/>
                    <a:pt x="68901" y="82"/>
                  </a:cubicBezTo>
                  <a:cubicBezTo>
                    <a:pt x="68819" y="41"/>
                    <a:pt x="68738" y="1"/>
                    <a:pt x="686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35"/>
            <p:cNvSpPr/>
            <p:nvPr/>
          </p:nvSpPr>
          <p:spPr>
            <a:xfrm>
              <a:off x="4410250" y="2892600"/>
              <a:ext cx="1525150" cy="1193450"/>
            </a:xfrm>
            <a:custGeom>
              <a:avLst/>
              <a:gdLst/>
              <a:ahLst/>
              <a:cxnLst/>
              <a:rect l="l" t="t" r="r" b="b"/>
              <a:pathLst>
                <a:path w="61006" h="47738" extrusionOk="0">
                  <a:moveTo>
                    <a:pt x="1" y="0"/>
                  </a:moveTo>
                  <a:lnTo>
                    <a:pt x="1" y="47738"/>
                  </a:lnTo>
                  <a:lnTo>
                    <a:pt x="61006" y="47738"/>
                  </a:lnTo>
                  <a:lnTo>
                    <a:pt x="610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35"/>
            <p:cNvSpPr/>
            <p:nvPr/>
          </p:nvSpPr>
          <p:spPr>
            <a:xfrm>
              <a:off x="4402125" y="2884450"/>
              <a:ext cx="1541425" cy="1209750"/>
            </a:xfrm>
            <a:custGeom>
              <a:avLst/>
              <a:gdLst/>
              <a:ahLst/>
              <a:cxnLst/>
              <a:rect l="l" t="t" r="r" b="b"/>
              <a:pathLst>
                <a:path w="61657" h="48390" extrusionOk="0">
                  <a:moveTo>
                    <a:pt x="61005" y="692"/>
                  </a:moveTo>
                  <a:lnTo>
                    <a:pt x="61005" y="47698"/>
                  </a:lnTo>
                  <a:lnTo>
                    <a:pt x="692" y="47698"/>
                  </a:lnTo>
                  <a:lnTo>
                    <a:pt x="692" y="692"/>
                  </a:lnTo>
                  <a:close/>
                  <a:moveTo>
                    <a:pt x="326" y="0"/>
                  </a:moveTo>
                  <a:cubicBezTo>
                    <a:pt x="244" y="0"/>
                    <a:pt x="163" y="41"/>
                    <a:pt x="122" y="123"/>
                  </a:cubicBezTo>
                  <a:cubicBezTo>
                    <a:pt x="41" y="163"/>
                    <a:pt x="0" y="245"/>
                    <a:pt x="0" y="326"/>
                  </a:cubicBezTo>
                  <a:lnTo>
                    <a:pt x="0" y="48064"/>
                  </a:lnTo>
                  <a:cubicBezTo>
                    <a:pt x="0" y="48145"/>
                    <a:pt x="41" y="48227"/>
                    <a:pt x="122" y="48267"/>
                  </a:cubicBezTo>
                  <a:cubicBezTo>
                    <a:pt x="163" y="48349"/>
                    <a:pt x="244" y="48389"/>
                    <a:pt x="326" y="48389"/>
                  </a:cubicBezTo>
                  <a:lnTo>
                    <a:pt x="61331" y="48389"/>
                  </a:lnTo>
                  <a:cubicBezTo>
                    <a:pt x="61412" y="48389"/>
                    <a:pt x="61493" y="48349"/>
                    <a:pt x="61575" y="48267"/>
                  </a:cubicBezTo>
                  <a:cubicBezTo>
                    <a:pt x="61616" y="48227"/>
                    <a:pt x="61656" y="48145"/>
                    <a:pt x="61656" y="48064"/>
                  </a:cubicBezTo>
                  <a:lnTo>
                    <a:pt x="61656" y="326"/>
                  </a:lnTo>
                  <a:cubicBezTo>
                    <a:pt x="61656" y="245"/>
                    <a:pt x="61616" y="163"/>
                    <a:pt x="61575" y="123"/>
                  </a:cubicBezTo>
                  <a:cubicBezTo>
                    <a:pt x="61493" y="41"/>
                    <a:pt x="61412" y="0"/>
                    <a:pt x="613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35"/>
            <p:cNvSpPr/>
            <p:nvPr/>
          </p:nvSpPr>
          <p:spPr>
            <a:xfrm>
              <a:off x="4506925" y="2953625"/>
              <a:ext cx="534150" cy="335775"/>
            </a:xfrm>
            <a:custGeom>
              <a:avLst/>
              <a:gdLst/>
              <a:ahLst/>
              <a:cxnLst/>
              <a:rect l="l" t="t" r="r" b="b"/>
              <a:pathLst>
                <a:path w="21366" h="13431" extrusionOk="0">
                  <a:moveTo>
                    <a:pt x="366" y="82"/>
                  </a:moveTo>
                  <a:cubicBezTo>
                    <a:pt x="163" y="82"/>
                    <a:pt x="0" y="245"/>
                    <a:pt x="0" y="489"/>
                  </a:cubicBezTo>
                  <a:cubicBezTo>
                    <a:pt x="0" y="693"/>
                    <a:pt x="163" y="856"/>
                    <a:pt x="366" y="856"/>
                  </a:cubicBezTo>
                  <a:lnTo>
                    <a:pt x="1953" y="856"/>
                  </a:lnTo>
                  <a:cubicBezTo>
                    <a:pt x="2157" y="856"/>
                    <a:pt x="2320" y="693"/>
                    <a:pt x="2320" y="489"/>
                  </a:cubicBezTo>
                  <a:cubicBezTo>
                    <a:pt x="2320" y="245"/>
                    <a:pt x="2157" y="82"/>
                    <a:pt x="1953" y="82"/>
                  </a:cubicBezTo>
                  <a:close/>
                  <a:moveTo>
                    <a:pt x="3703" y="82"/>
                  </a:moveTo>
                  <a:cubicBezTo>
                    <a:pt x="3500" y="82"/>
                    <a:pt x="3337" y="245"/>
                    <a:pt x="3337" y="489"/>
                  </a:cubicBezTo>
                  <a:cubicBezTo>
                    <a:pt x="3337" y="693"/>
                    <a:pt x="3500" y="856"/>
                    <a:pt x="3703" y="856"/>
                  </a:cubicBezTo>
                  <a:lnTo>
                    <a:pt x="7814" y="856"/>
                  </a:lnTo>
                  <a:cubicBezTo>
                    <a:pt x="8058" y="856"/>
                    <a:pt x="8221" y="693"/>
                    <a:pt x="8221" y="489"/>
                  </a:cubicBezTo>
                  <a:cubicBezTo>
                    <a:pt x="8221" y="245"/>
                    <a:pt x="8058" y="82"/>
                    <a:pt x="7814" y="82"/>
                  </a:cubicBezTo>
                  <a:close/>
                  <a:moveTo>
                    <a:pt x="9605" y="1"/>
                  </a:moveTo>
                  <a:cubicBezTo>
                    <a:pt x="9320" y="1"/>
                    <a:pt x="9157" y="204"/>
                    <a:pt x="9157" y="489"/>
                  </a:cubicBezTo>
                  <a:cubicBezTo>
                    <a:pt x="9157" y="733"/>
                    <a:pt x="9320" y="937"/>
                    <a:pt x="9605" y="937"/>
                  </a:cubicBezTo>
                  <a:cubicBezTo>
                    <a:pt x="9849" y="937"/>
                    <a:pt x="10052" y="733"/>
                    <a:pt x="10052" y="489"/>
                  </a:cubicBezTo>
                  <a:cubicBezTo>
                    <a:pt x="10052" y="204"/>
                    <a:pt x="9849" y="1"/>
                    <a:pt x="9605" y="1"/>
                  </a:cubicBezTo>
                  <a:close/>
                  <a:moveTo>
                    <a:pt x="10948" y="1"/>
                  </a:moveTo>
                  <a:cubicBezTo>
                    <a:pt x="10703" y="1"/>
                    <a:pt x="10500" y="204"/>
                    <a:pt x="10500" y="489"/>
                  </a:cubicBezTo>
                  <a:cubicBezTo>
                    <a:pt x="10500" y="733"/>
                    <a:pt x="10703" y="937"/>
                    <a:pt x="10948" y="937"/>
                  </a:cubicBezTo>
                  <a:cubicBezTo>
                    <a:pt x="11192" y="937"/>
                    <a:pt x="11395" y="733"/>
                    <a:pt x="11395" y="489"/>
                  </a:cubicBezTo>
                  <a:cubicBezTo>
                    <a:pt x="11395" y="204"/>
                    <a:pt x="11192" y="1"/>
                    <a:pt x="10948" y="1"/>
                  </a:cubicBezTo>
                  <a:close/>
                  <a:moveTo>
                    <a:pt x="12291" y="1"/>
                  </a:moveTo>
                  <a:cubicBezTo>
                    <a:pt x="12046" y="1"/>
                    <a:pt x="11843" y="204"/>
                    <a:pt x="11843" y="489"/>
                  </a:cubicBezTo>
                  <a:cubicBezTo>
                    <a:pt x="11843" y="733"/>
                    <a:pt x="12046" y="937"/>
                    <a:pt x="12291" y="937"/>
                  </a:cubicBezTo>
                  <a:cubicBezTo>
                    <a:pt x="12535" y="937"/>
                    <a:pt x="12738" y="733"/>
                    <a:pt x="12738" y="489"/>
                  </a:cubicBezTo>
                  <a:cubicBezTo>
                    <a:pt x="12738" y="204"/>
                    <a:pt x="12535" y="1"/>
                    <a:pt x="12291" y="1"/>
                  </a:cubicBezTo>
                  <a:close/>
                  <a:moveTo>
                    <a:pt x="13634" y="1"/>
                  </a:moveTo>
                  <a:cubicBezTo>
                    <a:pt x="13389" y="1"/>
                    <a:pt x="13186" y="204"/>
                    <a:pt x="13186" y="489"/>
                  </a:cubicBezTo>
                  <a:cubicBezTo>
                    <a:pt x="13186" y="733"/>
                    <a:pt x="13389" y="937"/>
                    <a:pt x="13634" y="937"/>
                  </a:cubicBezTo>
                  <a:cubicBezTo>
                    <a:pt x="13878" y="937"/>
                    <a:pt x="14081" y="733"/>
                    <a:pt x="14081" y="489"/>
                  </a:cubicBezTo>
                  <a:cubicBezTo>
                    <a:pt x="14081" y="204"/>
                    <a:pt x="13878" y="1"/>
                    <a:pt x="13634" y="1"/>
                  </a:cubicBezTo>
                  <a:close/>
                  <a:moveTo>
                    <a:pt x="14977" y="1"/>
                  </a:moveTo>
                  <a:cubicBezTo>
                    <a:pt x="14732" y="1"/>
                    <a:pt x="14529" y="204"/>
                    <a:pt x="14529" y="489"/>
                  </a:cubicBezTo>
                  <a:cubicBezTo>
                    <a:pt x="14529" y="733"/>
                    <a:pt x="14732" y="937"/>
                    <a:pt x="14977" y="937"/>
                  </a:cubicBezTo>
                  <a:cubicBezTo>
                    <a:pt x="15221" y="937"/>
                    <a:pt x="15424" y="733"/>
                    <a:pt x="15424" y="489"/>
                  </a:cubicBezTo>
                  <a:cubicBezTo>
                    <a:pt x="15424" y="204"/>
                    <a:pt x="15221" y="1"/>
                    <a:pt x="14977" y="1"/>
                  </a:cubicBezTo>
                  <a:close/>
                  <a:moveTo>
                    <a:pt x="16320" y="1"/>
                  </a:moveTo>
                  <a:cubicBezTo>
                    <a:pt x="16075" y="1"/>
                    <a:pt x="15872" y="204"/>
                    <a:pt x="15872" y="489"/>
                  </a:cubicBezTo>
                  <a:cubicBezTo>
                    <a:pt x="15872" y="733"/>
                    <a:pt x="16075" y="937"/>
                    <a:pt x="16320" y="937"/>
                  </a:cubicBezTo>
                  <a:cubicBezTo>
                    <a:pt x="16564" y="937"/>
                    <a:pt x="16767" y="733"/>
                    <a:pt x="16767" y="489"/>
                  </a:cubicBezTo>
                  <a:cubicBezTo>
                    <a:pt x="16767" y="204"/>
                    <a:pt x="16564" y="1"/>
                    <a:pt x="16320" y="1"/>
                  </a:cubicBezTo>
                  <a:close/>
                  <a:moveTo>
                    <a:pt x="366" y="1873"/>
                  </a:moveTo>
                  <a:cubicBezTo>
                    <a:pt x="163" y="1873"/>
                    <a:pt x="0" y="2036"/>
                    <a:pt x="0" y="2280"/>
                  </a:cubicBezTo>
                  <a:cubicBezTo>
                    <a:pt x="0" y="2483"/>
                    <a:pt x="163" y="2646"/>
                    <a:pt x="366" y="2646"/>
                  </a:cubicBezTo>
                  <a:lnTo>
                    <a:pt x="1953" y="2646"/>
                  </a:lnTo>
                  <a:cubicBezTo>
                    <a:pt x="2157" y="2646"/>
                    <a:pt x="2320" y="2483"/>
                    <a:pt x="2320" y="2280"/>
                  </a:cubicBezTo>
                  <a:cubicBezTo>
                    <a:pt x="2320" y="2036"/>
                    <a:pt x="2157" y="1873"/>
                    <a:pt x="1953" y="1873"/>
                  </a:cubicBezTo>
                  <a:close/>
                  <a:moveTo>
                    <a:pt x="3703" y="1873"/>
                  </a:moveTo>
                  <a:cubicBezTo>
                    <a:pt x="3500" y="1873"/>
                    <a:pt x="3337" y="2036"/>
                    <a:pt x="3337" y="2280"/>
                  </a:cubicBezTo>
                  <a:cubicBezTo>
                    <a:pt x="3337" y="2483"/>
                    <a:pt x="3500" y="2646"/>
                    <a:pt x="3703" y="2646"/>
                  </a:cubicBezTo>
                  <a:lnTo>
                    <a:pt x="7814" y="2646"/>
                  </a:lnTo>
                  <a:cubicBezTo>
                    <a:pt x="8058" y="2646"/>
                    <a:pt x="8221" y="2483"/>
                    <a:pt x="8221" y="2280"/>
                  </a:cubicBezTo>
                  <a:cubicBezTo>
                    <a:pt x="8221" y="2036"/>
                    <a:pt x="8058" y="1873"/>
                    <a:pt x="7814" y="1873"/>
                  </a:cubicBezTo>
                  <a:close/>
                  <a:moveTo>
                    <a:pt x="366" y="3664"/>
                  </a:moveTo>
                  <a:cubicBezTo>
                    <a:pt x="163" y="3664"/>
                    <a:pt x="0" y="3867"/>
                    <a:pt x="0" y="4071"/>
                  </a:cubicBezTo>
                  <a:cubicBezTo>
                    <a:pt x="0" y="4274"/>
                    <a:pt x="163" y="4437"/>
                    <a:pt x="366" y="4437"/>
                  </a:cubicBezTo>
                  <a:lnTo>
                    <a:pt x="1953" y="4437"/>
                  </a:lnTo>
                  <a:cubicBezTo>
                    <a:pt x="2157" y="4437"/>
                    <a:pt x="2320" y="4274"/>
                    <a:pt x="2320" y="4071"/>
                  </a:cubicBezTo>
                  <a:cubicBezTo>
                    <a:pt x="2320" y="3867"/>
                    <a:pt x="2157" y="3664"/>
                    <a:pt x="1953" y="3664"/>
                  </a:cubicBezTo>
                  <a:close/>
                  <a:moveTo>
                    <a:pt x="3703" y="3664"/>
                  </a:moveTo>
                  <a:cubicBezTo>
                    <a:pt x="3500" y="3664"/>
                    <a:pt x="3337" y="3867"/>
                    <a:pt x="3337" y="4071"/>
                  </a:cubicBezTo>
                  <a:cubicBezTo>
                    <a:pt x="3337" y="4274"/>
                    <a:pt x="3500" y="4437"/>
                    <a:pt x="3703" y="4437"/>
                  </a:cubicBezTo>
                  <a:lnTo>
                    <a:pt x="7814" y="4437"/>
                  </a:lnTo>
                  <a:cubicBezTo>
                    <a:pt x="8058" y="4437"/>
                    <a:pt x="8221" y="4274"/>
                    <a:pt x="8221" y="4071"/>
                  </a:cubicBezTo>
                  <a:cubicBezTo>
                    <a:pt x="8221" y="3867"/>
                    <a:pt x="8058" y="3664"/>
                    <a:pt x="7814" y="3664"/>
                  </a:cubicBezTo>
                  <a:close/>
                  <a:moveTo>
                    <a:pt x="9605" y="3623"/>
                  </a:moveTo>
                  <a:cubicBezTo>
                    <a:pt x="9320" y="3623"/>
                    <a:pt x="9157" y="3826"/>
                    <a:pt x="9157" y="4071"/>
                  </a:cubicBezTo>
                  <a:cubicBezTo>
                    <a:pt x="9157" y="4315"/>
                    <a:pt x="9320" y="4518"/>
                    <a:pt x="9605" y="4518"/>
                  </a:cubicBezTo>
                  <a:cubicBezTo>
                    <a:pt x="9849" y="4518"/>
                    <a:pt x="10052" y="4315"/>
                    <a:pt x="10052" y="4071"/>
                  </a:cubicBezTo>
                  <a:cubicBezTo>
                    <a:pt x="10052" y="3826"/>
                    <a:pt x="9849" y="3623"/>
                    <a:pt x="9605" y="3623"/>
                  </a:cubicBezTo>
                  <a:close/>
                  <a:moveTo>
                    <a:pt x="10948" y="3623"/>
                  </a:moveTo>
                  <a:cubicBezTo>
                    <a:pt x="10703" y="3623"/>
                    <a:pt x="10500" y="3826"/>
                    <a:pt x="10500" y="4071"/>
                  </a:cubicBezTo>
                  <a:cubicBezTo>
                    <a:pt x="10500" y="4315"/>
                    <a:pt x="10703" y="4518"/>
                    <a:pt x="10948" y="4518"/>
                  </a:cubicBezTo>
                  <a:cubicBezTo>
                    <a:pt x="11192" y="4518"/>
                    <a:pt x="11395" y="4315"/>
                    <a:pt x="11395" y="4071"/>
                  </a:cubicBezTo>
                  <a:cubicBezTo>
                    <a:pt x="11395" y="3826"/>
                    <a:pt x="11192" y="3623"/>
                    <a:pt x="10948" y="3623"/>
                  </a:cubicBezTo>
                  <a:close/>
                  <a:moveTo>
                    <a:pt x="12291" y="3623"/>
                  </a:moveTo>
                  <a:cubicBezTo>
                    <a:pt x="12046" y="3623"/>
                    <a:pt x="11843" y="3826"/>
                    <a:pt x="11843" y="4071"/>
                  </a:cubicBezTo>
                  <a:cubicBezTo>
                    <a:pt x="11843" y="4315"/>
                    <a:pt x="12046" y="4518"/>
                    <a:pt x="12291" y="4518"/>
                  </a:cubicBezTo>
                  <a:cubicBezTo>
                    <a:pt x="12535" y="4518"/>
                    <a:pt x="12738" y="4315"/>
                    <a:pt x="12738" y="4071"/>
                  </a:cubicBezTo>
                  <a:cubicBezTo>
                    <a:pt x="12738" y="3826"/>
                    <a:pt x="12535" y="3623"/>
                    <a:pt x="12291" y="3623"/>
                  </a:cubicBezTo>
                  <a:close/>
                  <a:moveTo>
                    <a:pt x="13634" y="3623"/>
                  </a:moveTo>
                  <a:cubicBezTo>
                    <a:pt x="13389" y="3623"/>
                    <a:pt x="13186" y="3826"/>
                    <a:pt x="13186" y="4071"/>
                  </a:cubicBezTo>
                  <a:cubicBezTo>
                    <a:pt x="13186" y="4315"/>
                    <a:pt x="13389" y="4518"/>
                    <a:pt x="13634" y="4518"/>
                  </a:cubicBezTo>
                  <a:cubicBezTo>
                    <a:pt x="13878" y="4518"/>
                    <a:pt x="14081" y="4315"/>
                    <a:pt x="14081" y="4071"/>
                  </a:cubicBezTo>
                  <a:cubicBezTo>
                    <a:pt x="14081" y="3826"/>
                    <a:pt x="13878" y="3623"/>
                    <a:pt x="13634" y="3623"/>
                  </a:cubicBezTo>
                  <a:close/>
                  <a:moveTo>
                    <a:pt x="14977" y="3623"/>
                  </a:moveTo>
                  <a:cubicBezTo>
                    <a:pt x="14732" y="3623"/>
                    <a:pt x="14529" y="3826"/>
                    <a:pt x="14529" y="4071"/>
                  </a:cubicBezTo>
                  <a:cubicBezTo>
                    <a:pt x="14529" y="4315"/>
                    <a:pt x="14732" y="4518"/>
                    <a:pt x="14977" y="4518"/>
                  </a:cubicBezTo>
                  <a:cubicBezTo>
                    <a:pt x="15221" y="4518"/>
                    <a:pt x="15424" y="4315"/>
                    <a:pt x="15424" y="4071"/>
                  </a:cubicBezTo>
                  <a:cubicBezTo>
                    <a:pt x="15424" y="3826"/>
                    <a:pt x="15221" y="3623"/>
                    <a:pt x="14977" y="3623"/>
                  </a:cubicBezTo>
                  <a:close/>
                  <a:moveTo>
                    <a:pt x="16320" y="3623"/>
                  </a:moveTo>
                  <a:cubicBezTo>
                    <a:pt x="16075" y="3623"/>
                    <a:pt x="15872" y="3826"/>
                    <a:pt x="15872" y="4071"/>
                  </a:cubicBezTo>
                  <a:cubicBezTo>
                    <a:pt x="15872" y="4315"/>
                    <a:pt x="16075" y="4518"/>
                    <a:pt x="16320" y="4518"/>
                  </a:cubicBezTo>
                  <a:cubicBezTo>
                    <a:pt x="16564" y="4518"/>
                    <a:pt x="16767" y="4315"/>
                    <a:pt x="16767" y="4071"/>
                  </a:cubicBezTo>
                  <a:cubicBezTo>
                    <a:pt x="16767" y="3826"/>
                    <a:pt x="16564" y="3623"/>
                    <a:pt x="16320" y="3623"/>
                  </a:cubicBezTo>
                  <a:close/>
                  <a:moveTo>
                    <a:pt x="366" y="5454"/>
                  </a:moveTo>
                  <a:cubicBezTo>
                    <a:pt x="163" y="5454"/>
                    <a:pt x="0" y="5658"/>
                    <a:pt x="0" y="5861"/>
                  </a:cubicBezTo>
                  <a:cubicBezTo>
                    <a:pt x="0" y="6065"/>
                    <a:pt x="163" y="6228"/>
                    <a:pt x="366" y="6228"/>
                  </a:cubicBezTo>
                  <a:lnTo>
                    <a:pt x="1953" y="6228"/>
                  </a:lnTo>
                  <a:cubicBezTo>
                    <a:pt x="2157" y="6228"/>
                    <a:pt x="2320" y="6065"/>
                    <a:pt x="2320" y="5861"/>
                  </a:cubicBezTo>
                  <a:cubicBezTo>
                    <a:pt x="2320" y="5658"/>
                    <a:pt x="2157" y="5454"/>
                    <a:pt x="1953" y="5454"/>
                  </a:cubicBezTo>
                  <a:close/>
                  <a:moveTo>
                    <a:pt x="3703" y="5454"/>
                  </a:moveTo>
                  <a:cubicBezTo>
                    <a:pt x="3500" y="5454"/>
                    <a:pt x="3337" y="5658"/>
                    <a:pt x="3337" y="5861"/>
                  </a:cubicBezTo>
                  <a:cubicBezTo>
                    <a:pt x="3337" y="6065"/>
                    <a:pt x="3500" y="6228"/>
                    <a:pt x="3703" y="6228"/>
                  </a:cubicBezTo>
                  <a:lnTo>
                    <a:pt x="7814" y="6228"/>
                  </a:lnTo>
                  <a:cubicBezTo>
                    <a:pt x="8058" y="6228"/>
                    <a:pt x="8221" y="6065"/>
                    <a:pt x="8221" y="5861"/>
                  </a:cubicBezTo>
                  <a:cubicBezTo>
                    <a:pt x="8221" y="5658"/>
                    <a:pt x="8058" y="5454"/>
                    <a:pt x="7814" y="5454"/>
                  </a:cubicBezTo>
                  <a:close/>
                  <a:moveTo>
                    <a:pt x="366" y="7286"/>
                  </a:moveTo>
                  <a:cubicBezTo>
                    <a:pt x="163" y="7286"/>
                    <a:pt x="0" y="7448"/>
                    <a:pt x="0" y="7652"/>
                  </a:cubicBezTo>
                  <a:cubicBezTo>
                    <a:pt x="0" y="7855"/>
                    <a:pt x="163" y="8059"/>
                    <a:pt x="366" y="8059"/>
                  </a:cubicBezTo>
                  <a:lnTo>
                    <a:pt x="1953" y="8059"/>
                  </a:lnTo>
                  <a:cubicBezTo>
                    <a:pt x="2157" y="8059"/>
                    <a:pt x="2320" y="7855"/>
                    <a:pt x="2320" y="7652"/>
                  </a:cubicBezTo>
                  <a:cubicBezTo>
                    <a:pt x="2320" y="7448"/>
                    <a:pt x="2157" y="7286"/>
                    <a:pt x="1953" y="7286"/>
                  </a:cubicBezTo>
                  <a:close/>
                  <a:moveTo>
                    <a:pt x="3703" y="7286"/>
                  </a:moveTo>
                  <a:cubicBezTo>
                    <a:pt x="3500" y="7286"/>
                    <a:pt x="3337" y="7448"/>
                    <a:pt x="3337" y="7652"/>
                  </a:cubicBezTo>
                  <a:cubicBezTo>
                    <a:pt x="3337" y="7855"/>
                    <a:pt x="3500" y="8059"/>
                    <a:pt x="3703" y="8059"/>
                  </a:cubicBezTo>
                  <a:lnTo>
                    <a:pt x="7814" y="8059"/>
                  </a:lnTo>
                  <a:cubicBezTo>
                    <a:pt x="8058" y="8059"/>
                    <a:pt x="8221" y="7855"/>
                    <a:pt x="8221" y="7652"/>
                  </a:cubicBezTo>
                  <a:cubicBezTo>
                    <a:pt x="8221" y="7448"/>
                    <a:pt x="8058" y="7286"/>
                    <a:pt x="7814" y="7286"/>
                  </a:cubicBezTo>
                  <a:close/>
                  <a:moveTo>
                    <a:pt x="14203" y="8791"/>
                  </a:moveTo>
                  <a:cubicBezTo>
                    <a:pt x="13959" y="8791"/>
                    <a:pt x="13756" y="8995"/>
                    <a:pt x="13756" y="9239"/>
                  </a:cubicBezTo>
                  <a:cubicBezTo>
                    <a:pt x="13756" y="9483"/>
                    <a:pt x="13959" y="9687"/>
                    <a:pt x="14203" y="9687"/>
                  </a:cubicBezTo>
                  <a:cubicBezTo>
                    <a:pt x="14447" y="9687"/>
                    <a:pt x="14651" y="9483"/>
                    <a:pt x="14651" y="9239"/>
                  </a:cubicBezTo>
                  <a:cubicBezTo>
                    <a:pt x="14651" y="8995"/>
                    <a:pt x="14447" y="8791"/>
                    <a:pt x="14203" y="8791"/>
                  </a:cubicBezTo>
                  <a:close/>
                  <a:moveTo>
                    <a:pt x="15546" y="8791"/>
                  </a:moveTo>
                  <a:cubicBezTo>
                    <a:pt x="15302" y="8791"/>
                    <a:pt x="15099" y="8995"/>
                    <a:pt x="15099" y="9239"/>
                  </a:cubicBezTo>
                  <a:cubicBezTo>
                    <a:pt x="15099" y="9483"/>
                    <a:pt x="15302" y="9687"/>
                    <a:pt x="15546" y="9687"/>
                  </a:cubicBezTo>
                  <a:cubicBezTo>
                    <a:pt x="15790" y="9687"/>
                    <a:pt x="15994" y="9483"/>
                    <a:pt x="15994" y="9239"/>
                  </a:cubicBezTo>
                  <a:cubicBezTo>
                    <a:pt x="15994" y="8995"/>
                    <a:pt x="15790" y="8791"/>
                    <a:pt x="15546" y="8791"/>
                  </a:cubicBezTo>
                  <a:close/>
                  <a:moveTo>
                    <a:pt x="16889" y="8791"/>
                  </a:moveTo>
                  <a:cubicBezTo>
                    <a:pt x="16645" y="8791"/>
                    <a:pt x="16442" y="8995"/>
                    <a:pt x="16442" y="9239"/>
                  </a:cubicBezTo>
                  <a:cubicBezTo>
                    <a:pt x="16442" y="9483"/>
                    <a:pt x="16645" y="9687"/>
                    <a:pt x="16889" y="9687"/>
                  </a:cubicBezTo>
                  <a:cubicBezTo>
                    <a:pt x="17133" y="9687"/>
                    <a:pt x="17337" y="9483"/>
                    <a:pt x="17337" y="9239"/>
                  </a:cubicBezTo>
                  <a:cubicBezTo>
                    <a:pt x="17337" y="8995"/>
                    <a:pt x="17133" y="8791"/>
                    <a:pt x="16889" y="8791"/>
                  </a:cubicBezTo>
                  <a:close/>
                  <a:moveTo>
                    <a:pt x="18232" y="8791"/>
                  </a:moveTo>
                  <a:cubicBezTo>
                    <a:pt x="17988" y="8791"/>
                    <a:pt x="17785" y="8995"/>
                    <a:pt x="17785" y="9239"/>
                  </a:cubicBezTo>
                  <a:cubicBezTo>
                    <a:pt x="17785" y="9483"/>
                    <a:pt x="17988" y="9687"/>
                    <a:pt x="18232" y="9687"/>
                  </a:cubicBezTo>
                  <a:cubicBezTo>
                    <a:pt x="18476" y="9687"/>
                    <a:pt x="18680" y="9483"/>
                    <a:pt x="18680" y="9239"/>
                  </a:cubicBezTo>
                  <a:cubicBezTo>
                    <a:pt x="18680" y="8995"/>
                    <a:pt x="18476" y="8791"/>
                    <a:pt x="18232" y="8791"/>
                  </a:cubicBezTo>
                  <a:close/>
                  <a:moveTo>
                    <a:pt x="19575" y="8791"/>
                  </a:moveTo>
                  <a:cubicBezTo>
                    <a:pt x="19331" y="8791"/>
                    <a:pt x="19128" y="8995"/>
                    <a:pt x="19128" y="9239"/>
                  </a:cubicBezTo>
                  <a:cubicBezTo>
                    <a:pt x="19128" y="9483"/>
                    <a:pt x="19331" y="9687"/>
                    <a:pt x="19575" y="9687"/>
                  </a:cubicBezTo>
                  <a:cubicBezTo>
                    <a:pt x="19819" y="9687"/>
                    <a:pt x="20023" y="9483"/>
                    <a:pt x="20023" y="9239"/>
                  </a:cubicBezTo>
                  <a:cubicBezTo>
                    <a:pt x="20023" y="8995"/>
                    <a:pt x="19819" y="8791"/>
                    <a:pt x="19575" y="8791"/>
                  </a:cubicBezTo>
                  <a:close/>
                  <a:moveTo>
                    <a:pt x="20918" y="8791"/>
                  </a:moveTo>
                  <a:cubicBezTo>
                    <a:pt x="20674" y="8791"/>
                    <a:pt x="20471" y="8995"/>
                    <a:pt x="20471" y="9239"/>
                  </a:cubicBezTo>
                  <a:cubicBezTo>
                    <a:pt x="20471" y="9483"/>
                    <a:pt x="20674" y="9687"/>
                    <a:pt x="20918" y="9687"/>
                  </a:cubicBezTo>
                  <a:cubicBezTo>
                    <a:pt x="21162" y="9687"/>
                    <a:pt x="21366" y="9483"/>
                    <a:pt x="21366" y="9239"/>
                  </a:cubicBezTo>
                  <a:cubicBezTo>
                    <a:pt x="21366" y="8995"/>
                    <a:pt x="21162" y="8791"/>
                    <a:pt x="20918" y="8791"/>
                  </a:cubicBezTo>
                  <a:close/>
                  <a:moveTo>
                    <a:pt x="366" y="9076"/>
                  </a:moveTo>
                  <a:cubicBezTo>
                    <a:pt x="163" y="9076"/>
                    <a:pt x="0" y="9239"/>
                    <a:pt x="0" y="9443"/>
                  </a:cubicBezTo>
                  <a:cubicBezTo>
                    <a:pt x="0" y="9646"/>
                    <a:pt x="163" y="9850"/>
                    <a:pt x="366" y="9850"/>
                  </a:cubicBezTo>
                  <a:lnTo>
                    <a:pt x="1953" y="9850"/>
                  </a:lnTo>
                  <a:cubicBezTo>
                    <a:pt x="2157" y="9850"/>
                    <a:pt x="2320" y="9646"/>
                    <a:pt x="2320" y="9443"/>
                  </a:cubicBezTo>
                  <a:cubicBezTo>
                    <a:pt x="2320" y="9239"/>
                    <a:pt x="2157" y="9076"/>
                    <a:pt x="1953" y="9076"/>
                  </a:cubicBezTo>
                  <a:close/>
                  <a:moveTo>
                    <a:pt x="8628" y="9076"/>
                  </a:moveTo>
                  <a:cubicBezTo>
                    <a:pt x="8424" y="9076"/>
                    <a:pt x="8262" y="9239"/>
                    <a:pt x="8262" y="9443"/>
                  </a:cubicBezTo>
                  <a:cubicBezTo>
                    <a:pt x="8262" y="9646"/>
                    <a:pt x="8424" y="9850"/>
                    <a:pt x="8628" y="9850"/>
                  </a:cubicBezTo>
                  <a:lnTo>
                    <a:pt x="12779" y="9850"/>
                  </a:lnTo>
                  <a:cubicBezTo>
                    <a:pt x="12982" y="9850"/>
                    <a:pt x="13145" y="9646"/>
                    <a:pt x="13145" y="9443"/>
                  </a:cubicBezTo>
                  <a:cubicBezTo>
                    <a:pt x="13145" y="9239"/>
                    <a:pt x="12982" y="9076"/>
                    <a:pt x="12779" y="9076"/>
                  </a:cubicBezTo>
                  <a:close/>
                  <a:moveTo>
                    <a:pt x="366" y="10867"/>
                  </a:moveTo>
                  <a:cubicBezTo>
                    <a:pt x="163" y="10867"/>
                    <a:pt x="0" y="11030"/>
                    <a:pt x="0" y="11233"/>
                  </a:cubicBezTo>
                  <a:cubicBezTo>
                    <a:pt x="0" y="11478"/>
                    <a:pt x="163" y="11640"/>
                    <a:pt x="366" y="11640"/>
                  </a:cubicBezTo>
                  <a:lnTo>
                    <a:pt x="1953" y="11640"/>
                  </a:lnTo>
                  <a:cubicBezTo>
                    <a:pt x="2157" y="11640"/>
                    <a:pt x="2320" y="11478"/>
                    <a:pt x="2320" y="11233"/>
                  </a:cubicBezTo>
                  <a:cubicBezTo>
                    <a:pt x="2320" y="11030"/>
                    <a:pt x="2157" y="10867"/>
                    <a:pt x="1953" y="10867"/>
                  </a:cubicBezTo>
                  <a:close/>
                  <a:moveTo>
                    <a:pt x="8628" y="10867"/>
                  </a:moveTo>
                  <a:cubicBezTo>
                    <a:pt x="8424" y="10867"/>
                    <a:pt x="8262" y="11030"/>
                    <a:pt x="8262" y="11233"/>
                  </a:cubicBezTo>
                  <a:cubicBezTo>
                    <a:pt x="8262" y="11478"/>
                    <a:pt x="8424" y="11640"/>
                    <a:pt x="8628" y="11640"/>
                  </a:cubicBezTo>
                  <a:lnTo>
                    <a:pt x="12779" y="11640"/>
                  </a:lnTo>
                  <a:cubicBezTo>
                    <a:pt x="12982" y="11640"/>
                    <a:pt x="13145" y="11478"/>
                    <a:pt x="13145" y="11233"/>
                  </a:cubicBezTo>
                  <a:cubicBezTo>
                    <a:pt x="13145" y="11030"/>
                    <a:pt x="12982" y="10867"/>
                    <a:pt x="12779" y="10867"/>
                  </a:cubicBezTo>
                  <a:close/>
                  <a:moveTo>
                    <a:pt x="14203" y="12495"/>
                  </a:moveTo>
                  <a:cubicBezTo>
                    <a:pt x="13959" y="12495"/>
                    <a:pt x="13756" y="12698"/>
                    <a:pt x="13756" y="12943"/>
                  </a:cubicBezTo>
                  <a:cubicBezTo>
                    <a:pt x="13756" y="13187"/>
                    <a:pt x="13959" y="13390"/>
                    <a:pt x="14203" y="13390"/>
                  </a:cubicBezTo>
                  <a:cubicBezTo>
                    <a:pt x="14447" y="13390"/>
                    <a:pt x="14651" y="13187"/>
                    <a:pt x="14651" y="12943"/>
                  </a:cubicBezTo>
                  <a:cubicBezTo>
                    <a:pt x="14651" y="12698"/>
                    <a:pt x="14447" y="12495"/>
                    <a:pt x="14203" y="12495"/>
                  </a:cubicBezTo>
                  <a:close/>
                  <a:moveTo>
                    <a:pt x="15546" y="12495"/>
                  </a:moveTo>
                  <a:cubicBezTo>
                    <a:pt x="15302" y="12495"/>
                    <a:pt x="15099" y="12698"/>
                    <a:pt x="15099" y="12943"/>
                  </a:cubicBezTo>
                  <a:cubicBezTo>
                    <a:pt x="15099" y="13187"/>
                    <a:pt x="15302" y="13390"/>
                    <a:pt x="15546" y="13390"/>
                  </a:cubicBezTo>
                  <a:cubicBezTo>
                    <a:pt x="15790" y="13390"/>
                    <a:pt x="15994" y="13187"/>
                    <a:pt x="15994" y="12943"/>
                  </a:cubicBezTo>
                  <a:cubicBezTo>
                    <a:pt x="15994" y="12698"/>
                    <a:pt x="15790" y="12495"/>
                    <a:pt x="15546" y="12495"/>
                  </a:cubicBezTo>
                  <a:close/>
                  <a:moveTo>
                    <a:pt x="16889" y="12495"/>
                  </a:moveTo>
                  <a:cubicBezTo>
                    <a:pt x="16645" y="12495"/>
                    <a:pt x="16442" y="12698"/>
                    <a:pt x="16442" y="12943"/>
                  </a:cubicBezTo>
                  <a:cubicBezTo>
                    <a:pt x="16442" y="13187"/>
                    <a:pt x="16645" y="13390"/>
                    <a:pt x="16889" y="13390"/>
                  </a:cubicBezTo>
                  <a:cubicBezTo>
                    <a:pt x="17133" y="13390"/>
                    <a:pt x="17337" y="13187"/>
                    <a:pt x="17337" y="12943"/>
                  </a:cubicBezTo>
                  <a:cubicBezTo>
                    <a:pt x="17337" y="12698"/>
                    <a:pt x="17133" y="12495"/>
                    <a:pt x="16889" y="12495"/>
                  </a:cubicBezTo>
                  <a:close/>
                  <a:moveTo>
                    <a:pt x="18232" y="12495"/>
                  </a:moveTo>
                  <a:cubicBezTo>
                    <a:pt x="17988" y="12495"/>
                    <a:pt x="17785" y="12698"/>
                    <a:pt x="17785" y="12943"/>
                  </a:cubicBezTo>
                  <a:cubicBezTo>
                    <a:pt x="17785" y="13187"/>
                    <a:pt x="17988" y="13390"/>
                    <a:pt x="18232" y="13390"/>
                  </a:cubicBezTo>
                  <a:cubicBezTo>
                    <a:pt x="18476" y="13390"/>
                    <a:pt x="18680" y="13187"/>
                    <a:pt x="18680" y="12943"/>
                  </a:cubicBezTo>
                  <a:cubicBezTo>
                    <a:pt x="18680" y="12698"/>
                    <a:pt x="18476" y="12495"/>
                    <a:pt x="18232" y="12495"/>
                  </a:cubicBezTo>
                  <a:close/>
                  <a:moveTo>
                    <a:pt x="19575" y="12495"/>
                  </a:moveTo>
                  <a:cubicBezTo>
                    <a:pt x="19331" y="12495"/>
                    <a:pt x="19128" y="12698"/>
                    <a:pt x="19128" y="12943"/>
                  </a:cubicBezTo>
                  <a:cubicBezTo>
                    <a:pt x="19128" y="13187"/>
                    <a:pt x="19331" y="13390"/>
                    <a:pt x="19575" y="13390"/>
                  </a:cubicBezTo>
                  <a:cubicBezTo>
                    <a:pt x="19819" y="13390"/>
                    <a:pt x="20023" y="13187"/>
                    <a:pt x="20023" y="12943"/>
                  </a:cubicBezTo>
                  <a:cubicBezTo>
                    <a:pt x="20023" y="12698"/>
                    <a:pt x="19819" y="12495"/>
                    <a:pt x="19575" y="12495"/>
                  </a:cubicBezTo>
                  <a:close/>
                  <a:moveTo>
                    <a:pt x="20918" y="12495"/>
                  </a:moveTo>
                  <a:cubicBezTo>
                    <a:pt x="20674" y="12495"/>
                    <a:pt x="20471" y="12698"/>
                    <a:pt x="20471" y="12943"/>
                  </a:cubicBezTo>
                  <a:cubicBezTo>
                    <a:pt x="20471" y="13187"/>
                    <a:pt x="20674" y="13390"/>
                    <a:pt x="20918" y="13390"/>
                  </a:cubicBezTo>
                  <a:cubicBezTo>
                    <a:pt x="21162" y="13390"/>
                    <a:pt x="21366" y="13187"/>
                    <a:pt x="21366" y="12943"/>
                  </a:cubicBezTo>
                  <a:cubicBezTo>
                    <a:pt x="21366" y="12698"/>
                    <a:pt x="21162" y="12495"/>
                    <a:pt x="20918" y="12495"/>
                  </a:cubicBezTo>
                  <a:close/>
                  <a:moveTo>
                    <a:pt x="366" y="12658"/>
                  </a:moveTo>
                  <a:cubicBezTo>
                    <a:pt x="163" y="12658"/>
                    <a:pt x="0" y="12821"/>
                    <a:pt x="0" y="13065"/>
                  </a:cubicBezTo>
                  <a:cubicBezTo>
                    <a:pt x="0" y="13268"/>
                    <a:pt x="163" y="13431"/>
                    <a:pt x="366" y="13431"/>
                  </a:cubicBezTo>
                  <a:lnTo>
                    <a:pt x="1953" y="13431"/>
                  </a:lnTo>
                  <a:cubicBezTo>
                    <a:pt x="2157" y="13431"/>
                    <a:pt x="2320" y="13268"/>
                    <a:pt x="2320" y="13065"/>
                  </a:cubicBezTo>
                  <a:cubicBezTo>
                    <a:pt x="2320" y="12821"/>
                    <a:pt x="2157" y="12658"/>
                    <a:pt x="1953" y="12658"/>
                  </a:cubicBezTo>
                  <a:close/>
                  <a:moveTo>
                    <a:pt x="8628" y="12658"/>
                  </a:moveTo>
                  <a:cubicBezTo>
                    <a:pt x="8424" y="12658"/>
                    <a:pt x="8262" y="12821"/>
                    <a:pt x="8262" y="13065"/>
                  </a:cubicBezTo>
                  <a:cubicBezTo>
                    <a:pt x="8262" y="13268"/>
                    <a:pt x="8424" y="13431"/>
                    <a:pt x="8628" y="13431"/>
                  </a:cubicBezTo>
                  <a:lnTo>
                    <a:pt x="12779" y="13431"/>
                  </a:lnTo>
                  <a:cubicBezTo>
                    <a:pt x="12982" y="13431"/>
                    <a:pt x="13145" y="13268"/>
                    <a:pt x="13145" y="13065"/>
                  </a:cubicBezTo>
                  <a:cubicBezTo>
                    <a:pt x="13145" y="12821"/>
                    <a:pt x="12982" y="12658"/>
                    <a:pt x="12779" y="1265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35"/>
            <p:cNvSpPr/>
            <p:nvPr/>
          </p:nvSpPr>
          <p:spPr>
            <a:xfrm>
              <a:off x="4506925" y="3313800"/>
              <a:ext cx="534150" cy="334775"/>
            </a:xfrm>
            <a:custGeom>
              <a:avLst/>
              <a:gdLst/>
              <a:ahLst/>
              <a:cxnLst/>
              <a:rect l="l" t="t" r="r" b="b"/>
              <a:pathLst>
                <a:path w="21366" h="13391" extrusionOk="0">
                  <a:moveTo>
                    <a:pt x="366" y="41"/>
                  </a:moveTo>
                  <a:cubicBezTo>
                    <a:pt x="163" y="41"/>
                    <a:pt x="0" y="204"/>
                    <a:pt x="0" y="448"/>
                  </a:cubicBezTo>
                  <a:cubicBezTo>
                    <a:pt x="0" y="652"/>
                    <a:pt x="163" y="815"/>
                    <a:pt x="366" y="815"/>
                  </a:cubicBezTo>
                  <a:lnTo>
                    <a:pt x="1953" y="815"/>
                  </a:lnTo>
                  <a:cubicBezTo>
                    <a:pt x="2157" y="815"/>
                    <a:pt x="2320" y="652"/>
                    <a:pt x="2320" y="448"/>
                  </a:cubicBezTo>
                  <a:cubicBezTo>
                    <a:pt x="2320" y="204"/>
                    <a:pt x="2157" y="41"/>
                    <a:pt x="1953" y="41"/>
                  </a:cubicBezTo>
                  <a:close/>
                  <a:moveTo>
                    <a:pt x="3703" y="41"/>
                  </a:moveTo>
                  <a:cubicBezTo>
                    <a:pt x="3500" y="41"/>
                    <a:pt x="3337" y="204"/>
                    <a:pt x="3337" y="448"/>
                  </a:cubicBezTo>
                  <a:cubicBezTo>
                    <a:pt x="3337" y="652"/>
                    <a:pt x="3500" y="815"/>
                    <a:pt x="3703" y="815"/>
                  </a:cubicBezTo>
                  <a:lnTo>
                    <a:pt x="7814" y="815"/>
                  </a:lnTo>
                  <a:cubicBezTo>
                    <a:pt x="8058" y="815"/>
                    <a:pt x="8221" y="652"/>
                    <a:pt x="8221" y="448"/>
                  </a:cubicBezTo>
                  <a:cubicBezTo>
                    <a:pt x="8221" y="204"/>
                    <a:pt x="8058" y="41"/>
                    <a:pt x="7814" y="41"/>
                  </a:cubicBezTo>
                  <a:close/>
                  <a:moveTo>
                    <a:pt x="9605" y="1"/>
                  </a:moveTo>
                  <a:cubicBezTo>
                    <a:pt x="9320" y="1"/>
                    <a:pt x="9157" y="204"/>
                    <a:pt x="9157" y="448"/>
                  </a:cubicBezTo>
                  <a:cubicBezTo>
                    <a:pt x="9157" y="693"/>
                    <a:pt x="9320" y="896"/>
                    <a:pt x="9605" y="896"/>
                  </a:cubicBezTo>
                  <a:cubicBezTo>
                    <a:pt x="9849" y="896"/>
                    <a:pt x="10052" y="693"/>
                    <a:pt x="10052" y="448"/>
                  </a:cubicBezTo>
                  <a:cubicBezTo>
                    <a:pt x="10052" y="204"/>
                    <a:pt x="9849" y="1"/>
                    <a:pt x="9605" y="1"/>
                  </a:cubicBezTo>
                  <a:close/>
                  <a:moveTo>
                    <a:pt x="10948" y="1"/>
                  </a:moveTo>
                  <a:cubicBezTo>
                    <a:pt x="10703" y="1"/>
                    <a:pt x="10500" y="204"/>
                    <a:pt x="10500" y="448"/>
                  </a:cubicBezTo>
                  <a:cubicBezTo>
                    <a:pt x="10500" y="693"/>
                    <a:pt x="10703" y="896"/>
                    <a:pt x="10948" y="896"/>
                  </a:cubicBezTo>
                  <a:cubicBezTo>
                    <a:pt x="11192" y="896"/>
                    <a:pt x="11395" y="693"/>
                    <a:pt x="11395" y="448"/>
                  </a:cubicBezTo>
                  <a:cubicBezTo>
                    <a:pt x="11395" y="204"/>
                    <a:pt x="11192" y="1"/>
                    <a:pt x="10948" y="1"/>
                  </a:cubicBezTo>
                  <a:close/>
                  <a:moveTo>
                    <a:pt x="12291" y="1"/>
                  </a:moveTo>
                  <a:cubicBezTo>
                    <a:pt x="12046" y="1"/>
                    <a:pt x="11843" y="204"/>
                    <a:pt x="11843" y="448"/>
                  </a:cubicBezTo>
                  <a:cubicBezTo>
                    <a:pt x="11843" y="693"/>
                    <a:pt x="12046" y="896"/>
                    <a:pt x="12291" y="896"/>
                  </a:cubicBezTo>
                  <a:cubicBezTo>
                    <a:pt x="12535" y="896"/>
                    <a:pt x="12738" y="693"/>
                    <a:pt x="12738" y="448"/>
                  </a:cubicBezTo>
                  <a:cubicBezTo>
                    <a:pt x="12738" y="204"/>
                    <a:pt x="12535" y="1"/>
                    <a:pt x="12291" y="1"/>
                  </a:cubicBezTo>
                  <a:close/>
                  <a:moveTo>
                    <a:pt x="13634" y="1"/>
                  </a:moveTo>
                  <a:cubicBezTo>
                    <a:pt x="13389" y="1"/>
                    <a:pt x="13186" y="204"/>
                    <a:pt x="13186" y="448"/>
                  </a:cubicBezTo>
                  <a:cubicBezTo>
                    <a:pt x="13186" y="693"/>
                    <a:pt x="13389" y="896"/>
                    <a:pt x="13634" y="896"/>
                  </a:cubicBezTo>
                  <a:cubicBezTo>
                    <a:pt x="13878" y="896"/>
                    <a:pt x="14081" y="693"/>
                    <a:pt x="14081" y="448"/>
                  </a:cubicBezTo>
                  <a:cubicBezTo>
                    <a:pt x="14081" y="204"/>
                    <a:pt x="13878" y="1"/>
                    <a:pt x="13634" y="1"/>
                  </a:cubicBezTo>
                  <a:close/>
                  <a:moveTo>
                    <a:pt x="14977" y="1"/>
                  </a:moveTo>
                  <a:cubicBezTo>
                    <a:pt x="14732" y="1"/>
                    <a:pt x="14529" y="204"/>
                    <a:pt x="14529" y="448"/>
                  </a:cubicBezTo>
                  <a:cubicBezTo>
                    <a:pt x="14529" y="693"/>
                    <a:pt x="14732" y="896"/>
                    <a:pt x="14977" y="896"/>
                  </a:cubicBezTo>
                  <a:cubicBezTo>
                    <a:pt x="15221" y="896"/>
                    <a:pt x="15424" y="693"/>
                    <a:pt x="15424" y="448"/>
                  </a:cubicBezTo>
                  <a:cubicBezTo>
                    <a:pt x="15424" y="204"/>
                    <a:pt x="15221" y="1"/>
                    <a:pt x="14977" y="1"/>
                  </a:cubicBezTo>
                  <a:close/>
                  <a:moveTo>
                    <a:pt x="16320" y="1"/>
                  </a:moveTo>
                  <a:cubicBezTo>
                    <a:pt x="16075" y="1"/>
                    <a:pt x="15872" y="204"/>
                    <a:pt x="15872" y="448"/>
                  </a:cubicBezTo>
                  <a:cubicBezTo>
                    <a:pt x="15872" y="693"/>
                    <a:pt x="16075" y="896"/>
                    <a:pt x="16320" y="896"/>
                  </a:cubicBezTo>
                  <a:cubicBezTo>
                    <a:pt x="16564" y="896"/>
                    <a:pt x="16767" y="693"/>
                    <a:pt x="16767" y="448"/>
                  </a:cubicBezTo>
                  <a:cubicBezTo>
                    <a:pt x="16767" y="204"/>
                    <a:pt x="16564" y="1"/>
                    <a:pt x="16320" y="1"/>
                  </a:cubicBezTo>
                  <a:close/>
                  <a:moveTo>
                    <a:pt x="366" y="1832"/>
                  </a:moveTo>
                  <a:cubicBezTo>
                    <a:pt x="163" y="1832"/>
                    <a:pt x="0" y="2036"/>
                    <a:pt x="0" y="2239"/>
                  </a:cubicBezTo>
                  <a:cubicBezTo>
                    <a:pt x="0" y="2443"/>
                    <a:pt x="163" y="2605"/>
                    <a:pt x="366" y="2605"/>
                  </a:cubicBezTo>
                  <a:lnTo>
                    <a:pt x="1953" y="2605"/>
                  </a:lnTo>
                  <a:cubicBezTo>
                    <a:pt x="2157" y="2605"/>
                    <a:pt x="2320" y="2443"/>
                    <a:pt x="2320" y="2239"/>
                  </a:cubicBezTo>
                  <a:cubicBezTo>
                    <a:pt x="2320" y="2036"/>
                    <a:pt x="2157" y="1832"/>
                    <a:pt x="1953" y="1832"/>
                  </a:cubicBezTo>
                  <a:close/>
                  <a:moveTo>
                    <a:pt x="3703" y="1832"/>
                  </a:moveTo>
                  <a:cubicBezTo>
                    <a:pt x="3500" y="1832"/>
                    <a:pt x="3337" y="2036"/>
                    <a:pt x="3337" y="2239"/>
                  </a:cubicBezTo>
                  <a:cubicBezTo>
                    <a:pt x="3337" y="2443"/>
                    <a:pt x="3500" y="2605"/>
                    <a:pt x="3703" y="2605"/>
                  </a:cubicBezTo>
                  <a:lnTo>
                    <a:pt x="7814" y="2605"/>
                  </a:lnTo>
                  <a:cubicBezTo>
                    <a:pt x="8058" y="2605"/>
                    <a:pt x="8221" y="2443"/>
                    <a:pt x="8221" y="2239"/>
                  </a:cubicBezTo>
                  <a:cubicBezTo>
                    <a:pt x="8221" y="2036"/>
                    <a:pt x="8058" y="1832"/>
                    <a:pt x="7814" y="1832"/>
                  </a:cubicBezTo>
                  <a:close/>
                  <a:moveTo>
                    <a:pt x="366" y="3663"/>
                  </a:moveTo>
                  <a:cubicBezTo>
                    <a:pt x="163" y="3663"/>
                    <a:pt x="0" y="3826"/>
                    <a:pt x="0" y="4030"/>
                  </a:cubicBezTo>
                  <a:cubicBezTo>
                    <a:pt x="0" y="4233"/>
                    <a:pt x="163" y="4437"/>
                    <a:pt x="366" y="4437"/>
                  </a:cubicBezTo>
                  <a:lnTo>
                    <a:pt x="1953" y="4437"/>
                  </a:lnTo>
                  <a:cubicBezTo>
                    <a:pt x="2157" y="4437"/>
                    <a:pt x="2320" y="4233"/>
                    <a:pt x="2320" y="4030"/>
                  </a:cubicBezTo>
                  <a:cubicBezTo>
                    <a:pt x="2320" y="3826"/>
                    <a:pt x="2157" y="3663"/>
                    <a:pt x="1953" y="3663"/>
                  </a:cubicBezTo>
                  <a:close/>
                  <a:moveTo>
                    <a:pt x="3703" y="3663"/>
                  </a:moveTo>
                  <a:cubicBezTo>
                    <a:pt x="3500" y="3663"/>
                    <a:pt x="3337" y="3826"/>
                    <a:pt x="3337" y="4030"/>
                  </a:cubicBezTo>
                  <a:cubicBezTo>
                    <a:pt x="3337" y="4233"/>
                    <a:pt x="3500" y="4437"/>
                    <a:pt x="3703" y="4437"/>
                  </a:cubicBezTo>
                  <a:lnTo>
                    <a:pt x="7814" y="4437"/>
                  </a:lnTo>
                  <a:cubicBezTo>
                    <a:pt x="8058" y="4437"/>
                    <a:pt x="8221" y="4233"/>
                    <a:pt x="8221" y="4030"/>
                  </a:cubicBezTo>
                  <a:cubicBezTo>
                    <a:pt x="8221" y="3826"/>
                    <a:pt x="8058" y="3663"/>
                    <a:pt x="7814" y="3663"/>
                  </a:cubicBezTo>
                  <a:close/>
                  <a:moveTo>
                    <a:pt x="9605" y="3582"/>
                  </a:moveTo>
                  <a:cubicBezTo>
                    <a:pt x="9320" y="3582"/>
                    <a:pt x="9157" y="3786"/>
                    <a:pt x="9157" y="4030"/>
                  </a:cubicBezTo>
                  <a:cubicBezTo>
                    <a:pt x="9157" y="4274"/>
                    <a:pt x="9320" y="4477"/>
                    <a:pt x="9605" y="4477"/>
                  </a:cubicBezTo>
                  <a:cubicBezTo>
                    <a:pt x="9849" y="4477"/>
                    <a:pt x="10052" y="4274"/>
                    <a:pt x="10052" y="4030"/>
                  </a:cubicBezTo>
                  <a:cubicBezTo>
                    <a:pt x="10052" y="3786"/>
                    <a:pt x="9849" y="3582"/>
                    <a:pt x="9605" y="3582"/>
                  </a:cubicBezTo>
                  <a:close/>
                  <a:moveTo>
                    <a:pt x="10948" y="3582"/>
                  </a:moveTo>
                  <a:cubicBezTo>
                    <a:pt x="10703" y="3582"/>
                    <a:pt x="10500" y="3786"/>
                    <a:pt x="10500" y="4030"/>
                  </a:cubicBezTo>
                  <a:cubicBezTo>
                    <a:pt x="10500" y="4274"/>
                    <a:pt x="10703" y="4477"/>
                    <a:pt x="10948" y="4477"/>
                  </a:cubicBezTo>
                  <a:cubicBezTo>
                    <a:pt x="11192" y="4477"/>
                    <a:pt x="11395" y="4274"/>
                    <a:pt x="11395" y="4030"/>
                  </a:cubicBezTo>
                  <a:cubicBezTo>
                    <a:pt x="11395" y="3786"/>
                    <a:pt x="11192" y="3582"/>
                    <a:pt x="10948" y="3582"/>
                  </a:cubicBezTo>
                  <a:close/>
                  <a:moveTo>
                    <a:pt x="12291" y="3582"/>
                  </a:moveTo>
                  <a:cubicBezTo>
                    <a:pt x="12046" y="3582"/>
                    <a:pt x="11843" y="3786"/>
                    <a:pt x="11843" y="4030"/>
                  </a:cubicBezTo>
                  <a:cubicBezTo>
                    <a:pt x="11843" y="4274"/>
                    <a:pt x="12046" y="4477"/>
                    <a:pt x="12291" y="4477"/>
                  </a:cubicBezTo>
                  <a:cubicBezTo>
                    <a:pt x="12535" y="4477"/>
                    <a:pt x="12738" y="4274"/>
                    <a:pt x="12738" y="4030"/>
                  </a:cubicBezTo>
                  <a:cubicBezTo>
                    <a:pt x="12738" y="3786"/>
                    <a:pt x="12535" y="3582"/>
                    <a:pt x="12291" y="3582"/>
                  </a:cubicBezTo>
                  <a:close/>
                  <a:moveTo>
                    <a:pt x="13634" y="3582"/>
                  </a:moveTo>
                  <a:cubicBezTo>
                    <a:pt x="13389" y="3582"/>
                    <a:pt x="13186" y="3786"/>
                    <a:pt x="13186" y="4030"/>
                  </a:cubicBezTo>
                  <a:cubicBezTo>
                    <a:pt x="13186" y="4274"/>
                    <a:pt x="13389" y="4477"/>
                    <a:pt x="13634" y="4477"/>
                  </a:cubicBezTo>
                  <a:cubicBezTo>
                    <a:pt x="13878" y="4477"/>
                    <a:pt x="14081" y="4274"/>
                    <a:pt x="14081" y="4030"/>
                  </a:cubicBezTo>
                  <a:cubicBezTo>
                    <a:pt x="14081" y="3786"/>
                    <a:pt x="13878" y="3582"/>
                    <a:pt x="13634" y="3582"/>
                  </a:cubicBezTo>
                  <a:close/>
                  <a:moveTo>
                    <a:pt x="14977" y="3582"/>
                  </a:moveTo>
                  <a:cubicBezTo>
                    <a:pt x="14732" y="3582"/>
                    <a:pt x="14529" y="3786"/>
                    <a:pt x="14529" y="4030"/>
                  </a:cubicBezTo>
                  <a:cubicBezTo>
                    <a:pt x="14529" y="4274"/>
                    <a:pt x="14732" y="4477"/>
                    <a:pt x="14977" y="4477"/>
                  </a:cubicBezTo>
                  <a:cubicBezTo>
                    <a:pt x="15221" y="4477"/>
                    <a:pt x="15424" y="4274"/>
                    <a:pt x="15424" y="4030"/>
                  </a:cubicBezTo>
                  <a:cubicBezTo>
                    <a:pt x="15424" y="3786"/>
                    <a:pt x="15221" y="3582"/>
                    <a:pt x="14977" y="3582"/>
                  </a:cubicBezTo>
                  <a:close/>
                  <a:moveTo>
                    <a:pt x="16320" y="3582"/>
                  </a:moveTo>
                  <a:cubicBezTo>
                    <a:pt x="16075" y="3582"/>
                    <a:pt x="15872" y="3786"/>
                    <a:pt x="15872" y="4030"/>
                  </a:cubicBezTo>
                  <a:cubicBezTo>
                    <a:pt x="15872" y="4274"/>
                    <a:pt x="16075" y="4477"/>
                    <a:pt x="16320" y="4477"/>
                  </a:cubicBezTo>
                  <a:cubicBezTo>
                    <a:pt x="16564" y="4477"/>
                    <a:pt x="16767" y="4274"/>
                    <a:pt x="16767" y="4030"/>
                  </a:cubicBezTo>
                  <a:cubicBezTo>
                    <a:pt x="16767" y="3786"/>
                    <a:pt x="16564" y="3582"/>
                    <a:pt x="16320" y="3582"/>
                  </a:cubicBezTo>
                  <a:close/>
                  <a:moveTo>
                    <a:pt x="366" y="5454"/>
                  </a:moveTo>
                  <a:cubicBezTo>
                    <a:pt x="163" y="5454"/>
                    <a:pt x="0" y="5617"/>
                    <a:pt x="0" y="5820"/>
                  </a:cubicBezTo>
                  <a:cubicBezTo>
                    <a:pt x="0" y="6024"/>
                    <a:pt x="163" y="6227"/>
                    <a:pt x="366" y="6227"/>
                  </a:cubicBezTo>
                  <a:lnTo>
                    <a:pt x="1953" y="6227"/>
                  </a:lnTo>
                  <a:cubicBezTo>
                    <a:pt x="2157" y="6227"/>
                    <a:pt x="2320" y="6024"/>
                    <a:pt x="2320" y="5820"/>
                  </a:cubicBezTo>
                  <a:cubicBezTo>
                    <a:pt x="2320" y="5617"/>
                    <a:pt x="2157" y="5454"/>
                    <a:pt x="1953" y="5454"/>
                  </a:cubicBezTo>
                  <a:close/>
                  <a:moveTo>
                    <a:pt x="3703" y="5454"/>
                  </a:moveTo>
                  <a:cubicBezTo>
                    <a:pt x="3500" y="5454"/>
                    <a:pt x="3337" y="5617"/>
                    <a:pt x="3337" y="5820"/>
                  </a:cubicBezTo>
                  <a:cubicBezTo>
                    <a:pt x="3337" y="6024"/>
                    <a:pt x="3500" y="6227"/>
                    <a:pt x="3703" y="6227"/>
                  </a:cubicBezTo>
                  <a:lnTo>
                    <a:pt x="7814" y="6227"/>
                  </a:lnTo>
                  <a:cubicBezTo>
                    <a:pt x="8058" y="6227"/>
                    <a:pt x="8221" y="6024"/>
                    <a:pt x="8221" y="5820"/>
                  </a:cubicBezTo>
                  <a:cubicBezTo>
                    <a:pt x="8221" y="5617"/>
                    <a:pt x="8058" y="5454"/>
                    <a:pt x="7814" y="5454"/>
                  </a:cubicBezTo>
                  <a:close/>
                  <a:moveTo>
                    <a:pt x="366" y="7245"/>
                  </a:moveTo>
                  <a:cubicBezTo>
                    <a:pt x="163" y="7245"/>
                    <a:pt x="0" y="7408"/>
                    <a:pt x="0" y="7611"/>
                  </a:cubicBezTo>
                  <a:cubicBezTo>
                    <a:pt x="0" y="7855"/>
                    <a:pt x="163" y="8018"/>
                    <a:pt x="366" y="8018"/>
                  </a:cubicBezTo>
                  <a:lnTo>
                    <a:pt x="1953" y="8018"/>
                  </a:lnTo>
                  <a:cubicBezTo>
                    <a:pt x="2157" y="8018"/>
                    <a:pt x="2320" y="7855"/>
                    <a:pt x="2320" y="7611"/>
                  </a:cubicBezTo>
                  <a:cubicBezTo>
                    <a:pt x="2320" y="7408"/>
                    <a:pt x="2157" y="7245"/>
                    <a:pt x="1953" y="7245"/>
                  </a:cubicBezTo>
                  <a:close/>
                  <a:moveTo>
                    <a:pt x="3703" y="7245"/>
                  </a:moveTo>
                  <a:cubicBezTo>
                    <a:pt x="3500" y="7245"/>
                    <a:pt x="3337" y="7408"/>
                    <a:pt x="3337" y="7611"/>
                  </a:cubicBezTo>
                  <a:cubicBezTo>
                    <a:pt x="3337" y="7855"/>
                    <a:pt x="3500" y="8018"/>
                    <a:pt x="3703" y="8018"/>
                  </a:cubicBezTo>
                  <a:lnTo>
                    <a:pt x="7814" y="8018"/>
                  </a:lnTo>
                  <a:cubicBezTo>
                    <a:pt x="8058" y="8018"/>
                    <a:pt x="8221" y="7855"/>
                    <a:pt x="8221" y="7611"/>
                  </a:cubicBezTo>
                  <a:cubicBezTo>
                    <a:pt x="8221" y="7408"/>
                    <a:pt x="8058" y="7245"/>
                    <a:pt x="7814" y="7245"/>
                  </a:cubicBezTo>
                  <a:close/>
                  <a:moveTo>
                    <a:pt x="14203" y="8751"/>
                  </a:moveTo>
                  <a:cubicBezTo>
                    <a:pt x="13959" y="8751"/>
                    <a:pt x="13756" y="8954"/>
                    <a:pt x="13756" y="9198"/>
                  </a:cubicBezTo>
                  <a:cubicBezTo>
                    <a:pt x="13756" y="9442"/>
                    <a:pt x="13959" y="9646"/>
                    <a:pt x="14203" y="9646"/>
                  </a:cubicBezTo>
                  <a:cubicBezTo>
                    <a:pt x="14447" y="9646"/>
                    <a:pt x="14651" y="9442"/>
                    <a:pt x="14651" y="9198"/>
                  </a:cubicBezTo>
                  <a:cubicBezTo>
                    <a:pt x="14651" y="8954"/>
                    <a:pt x="14447" y="8751"/>
                    <a:pt x="14203" y="8751"/>
                  </a:cubicBezTo>
                  <a:close/>
                  <a:moveTo>
                    <a:pt x="15546" y="8751"/>
                  </a:moveTo>
                  <a:cubicBezTo>
                    <a:pt x="15302" y="8751"/>
                    <a:pt x="15099" y="8954"/>
                    <a:pt x="15099" y="9198"/>
                  </a:cubicBezTo>
                  <a:cubicBezTo>
                    <a:pt x="15099" y="9442"/>
                    <a:pt x="15302" y="9646"/>
                    <a:pt x="15546" y="9646"/>
                  </a:cubicBezTo>
                  <a:cubicBezTo>
                    <a:pt x="15790" y="9646"/>
                    <a:pt x="15994" y="9442"/>
                    <a:pt x="15994" y="9198"/>
                  </a:cubicBezTo>
                  <a:cubicBezTo>
                    <a:pt x="15994" y="8954"/>
                    <a:pt x="15790" y="8751"/>
                    <a:pt x="15546" y="8751"/>
                  </a:cubicBezTo>
                  <a:close/>
                  <a:moveTo>
                    <a:pt x="16889" y="8751"/>
                  </a:moveTo>
                  <a:cubicBezTo>
                    <a:pt x="16645" y="8751"/>
                    <a:pt x="16442" y="8954"/>
                    <a:pt x="16442" y="9198"/>
                  </a:cubicBezTo>
                  <a:cubicBezTo>
                    <a:pt x="16442" y="9442"/>
                    <a:pt x="16645" y="9646"/>
                    <a:pt x="16889" y="9646"/>
                  </a:cubicBezTo>
                  <a:cubicBezTo>
                    <a:pt x="17133" y="9646"/>
                    <a:pt x="17337" y="9442"/>
                    <a:pt x="17337" y="9198"/>
                  </a:cubicBezTo>
                  <a:cubicBezTo>
                    <a:pt x="17337" y="8954"/>
                    <a:pt x="17133" y="8751"/>
                    <a:pt x="16889" y="8751"/>
                  </a:cubicBezTo>
                  <a:close/>
                  <a:moveTo>
                    <a:pt x="18232" y="8751"/>
                  </a:moveTo>
                  <a:cubicBezTo>
                    <a:pt x="17988" y="8751"/>
                    <a:pt x="17785" y="8954"/>
                    <a:pt x="17785" y="9198"/>
                  </a:cubicBezTo>
                  <a:cubicBezTo>
                    <a:pt x="17785" y="9442"/>
                    <a:pt x="17988" y="9646"/>
                    <a:pt x="18232" y="9646"/>
                  </a:cubicBezTo>
                  <a:cubicBezTo>
                    <a:pt x="18476" y="9646"/>
                    <a:pt x="18680" y="9442"/>
                    <a:pt x="18680" y="9198"/>
                  </a:cubicBezTo>
                  <a:cubicBezTo>
                    <a:pt x="18680" y="8954"/>
                    <a:pt x="18476" y="8751"/>
                    <a:pt x="18232" y="8751"/>
                  </a:cubicBezTo>
                  <a:close/>
                  <a:moveTo>
                    <a:pt x="19575" y="8751"/>
                  </a:moveTo>
                  <a:cubicBezTo>
                    <a:pt x="19331" y="8751"/>
                    <a:pt x="19128" y="8954"/>
                    <a:pt x="19128" y="9198"/>
                  </a:cubicBezTo>
                  <a:cubicBezTo>
                    <a:pt x="19128" y="9442"/>
                    <a:pt x="19331" y="9646"/>
                    <a:pt x="19575" y="9646"/>
                  </a:cubicBezTo>
                  <a:cubicBezTo>
                    <a:pt x="19819" y="9646"/>
                    <a:pt x="20023" y="9442"/>
                    <a:pt x="20023" y="9198"/>
                  </a:cubicBezTo>
                  <a:cubicBezTo>
                    <a:pt x="20023" y="8954"/>
                    <a:pt x="19819" y="8751"/>
                    <a:pt x="19575" y="8751"/>
                  </a:cubicBezTo>
                  <a:close/>
                  <a:moveTo>
                    <a:pt x="20918" y="8751"/>
                  </a:moveTo>
                  <a:cubicBezTo>
                    <a:pt x="20674" y="8751"/>
                    <a:pt x="20471" y="8954"/>
                    <a:pt x="20471" y="9198"/>
                  </a:cubicBezTo>
                  <a:cubicBezTo>
                    <a:pt x="20471" y="9442"/>
                    <a:pt x="20674" y="9646"/>
                    <a:pt x="20918" y="9646"/>
                  </a:cubicBezTo>
                  <a:cubicBezTo>
                    <a:pt x="21162" y="9646"/>
                    <a:pt x="21366" y="9442"/>
                    <a:pt x="21366" y="9198"/>
                  </a:cubicBezTo>
                  <a:cubicBezTo>
                    <a:pt x="21366" y="8954"/>
                    <a:pt x="21162" y="8751"/>
                    <a:pt x="20918" y="8751"/>
                  </a:cubicBezTo>
                  <a:close/>
                  <a:moveTo>
                    <a:pt x="366" y="9035"/>
                  </a:moveTo>
                  <a:cubicBezTo>
                    <a:pt x="163" y="9035"/>
                    <a:pt x="0" y="9198"/>
                    <a:pt x="0" y="9402"/>
                  </a:cubicBezTo>
                  <a:cubicBezTo>
                    <a:pt x="0" y="9646"/>
                    <a:pt x="163" y="9809"/>
                    <a:pt x="366" y="9809"/>
                  </a:cubicBezTo>
                  <a:lnTo>
                    <a:pt x="1953" y="9809"/>
                  </a:lnTo>
                  <a:cubicBezTo>
                    <a:pt x="2157" y="9809"/>
                    <a:pt x="2320" y="9646"/>
                    <a:pt x="2320" y="9402"/>
                  </a:cubicBezTo>
                  <a:cubicBezTo>
                    <a:pt x="2320" y="9198"/>
                    <a:pt x="2157" y="9035"/>
                    <a:pt x="1953" y="9035"/>
                  </a:cubicBezTo>
                  <a:close/>
                  <a:moveTo>
                    <a:pt x="8628" y="9035"/>
                  </a:moveTo>
                  <a:cubicBezTo>
                    <a:pt x="8424" y="9035"/>
                    <a:pt x="8262" y="9198"/>
                    <a:pt x="8262" y="9402"/>
                  </a:cubicBezTo>
                  <a:cubicBezTo>
                    <a:pt x="8262" y="9646"/>
                    <a:pt x="8424" y="9809"/>
                    <a:pt x="8628" y="9809"/>
                  </a:cubicBezTo>
                  <a:lnTo>
                    <a:pt x="12779" y="9809"/>
                  </a:lnTo>
                  <a:cubicBezTo>
                    <a:pt x="12982" y="9809"/>
                    <a:pt x="13145" y="9646"/>
                    <a:pt x="13145" y="9402"/>
                  </a:cubicBezTo>
                  <a:cubicBezTo>
                    <a:pt x="13145" y="9198"/>
                    <a:pt x="12982" y="9035"/>
                    <a:pt x="12779" y="9035"/>
                  </a:cubicBezTo>
                  <a:close/>
                  <a:moveTo>
                    <a:pt x="366" y="10826"/>
                  </a:moveTo>
                  <a:cubicBezTo>
                    <a:pt x="163" y="10826"/>
                    <a:pt x="0" y="10989"/>
                    <a:pt x="0" y="11233"/>
                  </a:cubicBezTo>
                  <a:cubicBezTo>
                    <a:pt x="0" y="11437"/>
                    <a:pt x="163" y="11599"/>
                    <a:pt x="366" y="11599"/>
                  </a:cubicBezTo>
                  <a:lnTo>
                    <a:pt x="1953" y="11599"/>
                  </a:lnTo>
                  <a:cubicBezTo>
                    <a:pt x="2157" y="11599"/>
                    <a:pt x="2320" y="11437"/>
                    <a:pt x="2320" y="11233"/>
                  </a:cubicBezTo>
                  <a:cubicBezTo>
                    <a:pt x="2320" y="10989"/>
                    <a:pt x="2157" y="10826"/>
                    <a:pt x="1953" y="10826"/>
                  </a:cubicBezTo>
                  <a:close/>
                  <a:moveTo>
                    <a:pt x="8628" y="10826"/>
                  </a:moveTo>
                  <a:cubicBezTo>
                    <a:pt x="8424" y="10826"/>
                    <a:pt x="8262" y="10989"/>
                    <a:pt x="8262" y="11233"/>
                  </a:cubicBezTo>
                  <a:cubicBezTo>
                    <a:pt x="8262" y="11437"/>
                    <a:pt x="8424" y="11599"/>
                    <a:pt x="8628" y="11599"/>
                  </a:cubicBezTo>
                  <a:lnTo>
                    <a:pt x="12779" y="11599"/>
                  </a:lnTo>
                  <a:cubicBezTo>
                    <a:pt x="12982" y="11599"/>
                    <a:pt x="13145" y="11437"/>
                    <a:pt x="13145" y="11233"/>
                  </a:cubicBezTo>
                  <a:cubicBezTo>
                    <a:pt x="13145" y="10989"/>
                    <a:pt x="12982" y="10826"/>
                    <a:pt x="12779" y="10826"/>
                  </a:cubicBezTo>
                  <a:close/>
                  <a:moveTo>
                    <a:pt x="14203" y="12454"/>
                  </a:moveTo>
                  <a:cubicBezTo>
                    <a:pt x="13959" y="12454"/>
                    <a:pt x="13756" y="12658"/>
                    <a:pt x="13756" y="12902"/>
                  </a:cubicBezTo>
                  <a:cubicBezTo>
                    <a:pt x="13756" y="13146"/>
                    <a:pt x="13959" y="13349"/>
                    <a:pt x="14203" y="13349"/>
                  </a:cubicBezTo>
                  <a:cubicBezTo>
                    <a:pt x="14447" y="13349"/>
                    <a:pt x="14651" y="13146"/>
                    <a:pt x="14651" y="12902"/>
                  </a:cubicBezTo>
                  <a:cubicBezTo>
                    <a:pt x="14651" y="12658"/>
                    <a:pt x="14447" y="12454"/>
                    <a:pt x="14203" y="12454"/>
                  </a:cubicBezTo>
                  <a:close/>
                  <a:moveTo>
                    <a:pt x="15546" y="12454"/>
                  </a:moveTo>
                  <a:cubicBezTo>
                    <a:pt x="15302" y="12454"/>
                    <a:pt x="15099" y="12658"/>
                    <a:pt x="15099" y="12902"/>
                  </a:cubicBezTo>
                  <a:cubicBezTo>
                    <a:pt x="15099" y="13146"/>
                    <a:pt x="15302" y="13349"/>
                    <a:pt x="15546" y="13349"/>
                  </a:cubicBezTo>
                  <a:cubicBezTo>
                    <a:pt x="15790" y="13349"/>
                    <a:pt x="15994" y="13146"/>
                    <a:pt x="15994" y="12902"/>
                  </a:cubicBezTo>
                  <a:cubicBezTo>
                    <a:pt x="15994" y="12658"/>
                    <a:pt x="15790" y="12454"/>
                    <a:pt x="15546" y="12454"/>
                  </a:cubicBezTo>
                  <a:close/>
                  <a:moveTo>
                    <a:pt x="16889" y="12454"/>
                  </a:moveTo>
                  <a:cubicBezTo>
                    <a:pt x="16645" y="12454"/>
                    <a:pt x="16442" y="12658"/>
                    <a:pt x="16442" y="12902"/>
                  </a:cubicBezTo>
                  <a:cubicBezTo>
                    <a:pt x="16442" y="13146"/>
                    <a:pt x="16645" y="13349"/>
                    <a:pt x="16889" y="13349"/>
                  </a:cubicBezTo>
                  <a:cubicBezTo>
                    <a:pt x="17133" y="13349"/>
                    <a:pt x="17337" y="13146"/>
                    <a:pt x="17337" y="12902"/>
                  </a:cubicBezTo>
                  <a:cubicBezTo>
                    <a:pt x="17337" y="12658"/>
                    <a:pt x="17133" y="12454"/>
                    <a:pt x="16889" y="12454"/>
                  </a:cubicBezTo>
                  <a:close/>
                  <a:moveTo>
                    <a:pt x="18232" y="12454"/>
                  </a:moveTo>
                  <a:cubicBezTo>
                    <a:pt x="17988" y="12454"/>
                    <a:pt x="17785" y="12658"/>
                    <a:pt x="17785" y="12902"/>
                  </a:cubicBezTo>
                  <a:cubicBezTo>
                    <a:pt x="17785" y="13146"/>
                    <a:pt x="17988" y="13349"/>
                    <a:pt x="18232" y="13349"/>
                  </a:cubicBezTo>
                  <a:cubicBezTo>
                    <a:pt x="18476" y="13349"/>
                    <a:pt x="18680" y="13146"/>
                    <a:pt x="18680" y="12902"/>
                  </a:cubicBezTo>
                  <a:cubicBezTo>
                    <a:pt x="18680" y="12658"/>
                    <a:pt x="18476" y="12454"/>
                    <a:pt x="18232" y="12454"/>
                  </a:cubicBezTo>
                  <a:close/>
                  <a:moveTo>
                    <a:pt x="19575" y="12454"/>
                  </a:moveTo>
                  <a:cubicBezTo>
                    <a:pt x="19331" y="12454"/>
                    <a:pt x="19128" y="12658"/>
                    <a:pt x="19128" y="12902"/>
                  </a:cubicBezTo>
                  <a:cubicBezTo>
                    <a:pt x="19128" y="13146"/>
                    <a:pt x="19331" y="13349"/>
                    <a:pt x="19575" y="13349"/>
                  </a:cubicBezTo>
                  <a:cubicBezTo>
                    <a:pt x="19819" y="13349"/>
                    <a:pt x="20023" y="13146"/>
                    <a:pt x="20023" y="12902"/>
                  </a:cubicBezTo>
                  <a:cubicBezTo>
                    <a:pt x="20023" y="12658"/>
                    <a:pt x="19819" y="12454"/>
                    <a:pt x="19575" y="12454"/>
                  </a:cubicBezTo>
                  <a:close/>
                  <a:moveTo>
                    <a:pt x="20918" y="12454"/>
                  </a:moveTo>
                  <a:cubicBezTo>
                    <a:pt x="20674" y="12454"/>
                    <a:pt x="20471" y="12658"/>
                    <a:pt x="20471" y="12902"/>
                  </a:cubicBezTo>
                  <a:cubicBezTo>
                    <a:pt x="20471" y="13146"/>
                    <a:pt x="20674" y="13349"/>
                    <a:pt x="20918" y="13349"/>
                  </a:cubicBezTo>
                  <a:cubicBezTo>
                    <a:pt x="21162" y="13349"/>
                    <a:pt x="21366" y="13146"/>
                    <a:pt x="21366" y="12902"/>
                  </a:cubicBezTo>
                  <a:cubicBezTo>
                    <a:pt x="21366" y="12658"/>
                    <a:pt x="21162" y="12454"/>
                    <a:pt x="20918" y="12454"/>
                  </a:cubicBezTo>
                  <a:close/>
                  <a:moveTo>
                    <a:pt x="366" y="12617"/>
                  </a:moveTo>
                  <a:cubicBezTo>
                    <a:pt x="163" y="12617"/>
                    <a:pt x="0" y="12780"/>
                    <a:pt x="0" y="13024"/>
                  </a:cubicBezTo>
                  <a:cubicBezTo>
                    <a:pt x="0" y="13227"/>
                    <a:pt x="163" y="13390"/>
                    <a:pt x="366" y="13390"/>
                  </a:cubicBezTo>
                  <a:lnTo>
                    <a:pt x="1953" y="13390"/>
                  </a:lnTo>
                  <a:cubicBezTo>
                    <a:pt x="2157" y="13390"/>
                    <a:pt x="2320" y="13227"/>
                    <a:pt x="2320" y="13024"/>
                  </a:cubicBezTo>
                  <a:cubicBezTo>
                    <a:pt x="2320" y="12780"/>
                    <a:pt x="2157" y="12617"/>
                    <a:pt x="1953" y="12617"/>
                  </a:cubicBezTo>
                  <a:close/>
                  <a:moveTo>
                    <a:pt x="8628" y="12617"/>
                  </a:moveTo>
                  <a:cubicBezTo>
                    <a:pt x="8424" y="12617"/>
                    <a:pt x="8262" y="12780"/>
                    <a:pt x="8262" y="13024"/>
                  </a:cubicBezTo>
                  <a:cubicBezTo>
                    <a:pt x="8262" y="13227"/>
                    <a:pt x="8424" y="13390"/>
                    <a:pt x="8628" y="13390"/>
                  </a:cubicBezTo>
                  <a:lnTo>
                    <a:pt x="12779" y="13390"/>
                  </a:lnTo>
                  <a:cubicBezTo>
                    <a:pt x="12982" y="13390"/>
                    <a:pt x="13145" y="13227"/>
                    <a:pt x="13145" y="13024"/>
                  </a:cubicBezTo>
                  <a:cubicBezTo>
                    <a:pt x="13145" y="12780"/>
                    <a:pt x="12982" y="12617"/>
                    <a:pt x="12779" y="1261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35"/>
            <p:cNvSpPr/>
            <p:nvPr/>
          </p:nvSpPr>
          <p:spPr>
            <a:xfrm>
              <a:off x="4506925" y="3681100"/>
              <a:ext cx="534150" cy="335775"/>
            </a:xfrm>
            <a:custGeom>
              <a:avLst/>
              <a:gdLst/>
              <a:ahLst/>
              <a:cxnLst/>
              <a:rect l="l" t="t" r="r" b="b"/>
              <a:pathLst>
                <a:path w="21366" h="13431" extrusionOk="0">
                  <a:moveTo>
                    <a:pt x="366" y="82"/>
                  </a:moveTo>
                  <a:cubicBezTo>
                    <a:pt x="163" y="82"/>
                    <a:pt x="0" y="245"/>
                    <a:pt x="0" y="489"/>
                  </a:cubicBezTo>
                  <a:cubicBezTo>
                    <a:pt x="0" y="692"/>
                    <a:pt x="163" y="855"/>
                    <a:pt x="366" y="855"/>
                  </a:cubicBezTo>
                  <a:lnTo>
                    <a:pt x="1953" y="855"/>
                  </a:lnTo>
                  <a:cubicBezTo>
                    <a:pt x="2157" y="855"/>
                    <a:pt x="2320" y="692"/>
                    <a:pt x="2320" y="489"/>
                  </a:cubicBezTo>
                  <a:cubicBezTo>
                    <a:pt x="2320" y="245"/>
                    <a:pt x="2157" y="82"/>
                    <a:pt x="1953" y="82"/>
                  </a:cubicBezTo>
                  <a:close/>
                  <a:moveTo>
                    <a:pt x="3703" y="82"/>
                  </a:moveTo>
                  <a:cubicBezTo>
                    <a:pt x="3500" y="82"/>
                    <a:pt x="3337" y="245"/>
                    <a:pt x="3337" y="489"/>
                  </a:cubicBezTo>
                  <a:cubicBezTo>
                    <a:pt x="3337" y="692"/>
                    <a:pt x="3500" y="855"/>
                    <a:pt x="3703" y="855"/>
                  </a:cubicBezTo>
                  <a:lnTo>
                    <a:pt x="7814" y="855"/>
                  </a:lnTo>
                  <a:cubicBezTo>
                    <a:pt x="8058" y="855"/>
                    <a:pt x="8221" y="692"/>
                    <a:pt x="8221" y="489"/>
                  </a:cubicBezTo>
                  <a:cubicBezTo>
                    <a:pt x="8221" y="245"/>
                    <a:pt x="8058" y="82"/>
                    <a:pt x="7814" y="82"/>
                  </a:cubicBezTo>
                  <a:close/>
                  <a:moveTo>
                    <a:pt x="9605" y="0"/>
                  </a:moveTo>
                  <a:cubicBezTo>
                    <a:pt x="9320" y="0"/>
                    <a:pt x="9157" y="204"/>
                    <a:pt x="9157" y="489"/>
                  </a:cubicBezTo>
                  <a:cubicBezTo>
                    <a:pt x="9157" y="733"/>
                    <a:pt x="9320" y="936"/>
                    <a:pt x="9605" y="936"/>
                  </a:cubicBezTo>
                  <a:cubicBezTo>
                    <a:pt x="9849" y="936"/>
                    <a:pt x="10052" y="733"/>
                    <a:pt x="10052" y="489"/>
                  </a:cubicBezTo>
                  <a:cubicBezTo>
                    <a:pt x="10052" y="204"/>
                    <a:pt x="9849" y="0"/>
                    <a:pt x="9605" y="0"/>
                  </a:cubicBezTo>
                  <a:close/>
                  <a:moveTo>
                    <a:pt x="10948" y="0"/>
                  </a:moveTo>
                  <a:cubicBezTo>
                    <a:pt x="10703" y="0"/>
                    <a:pt x="10500" y="204"/>
                    <a:pt x="10500" y="489"/>
                  </a:cubicBezTo>
                  <a:cubicBezTo>
                    <a:pt x="10500" y="733"/>
                    <a:pt x="10703" y="936"/>
                    <a:pt x="10948" y="936"/>
                  </a:cubicBezTo>
                  <a:cubicBezTo>
                    <a:pt x="11192" y="936"/>
                    <a:pt x="11395" y="733"/>
                    <a:pt x="11395" y="489"/>
                  </a:cubicBezTo>
                  <a:cubicBezTo>
                    <a:pt x="11395" y="204"/>
                    <a:pt x="11192" y="0"/>
                    <a:pt x="10948" y="0"/>
                  </a:cubicBezTo>
                  <a:close/>
                  <a:moveTo>
                    <a:pt x="12291" y="0"/>
                  </a:moveTo>
                  <a:cubicBezTo>
                    <a:pt x="12046" y="0"/>
                    <a:pt x="11843" y="204"/>
                    <a:pt x="11843" y="489"/>
                  </a:cubicBezTo>
                  <a:cubicBezTo>
                    <a:pt x="11843" y="733"/>
                    <a:pt x="12046" y="936"/>
                    <a:pt x="12291" y="936"/>
                  </a:cubicBezTo>
                  <a:cubicBezTo>
                    <a:pt x="12535" y="936"/>
                    <a:pt x="12738" y="733"/>
                    <a:pt x="12738" y="489"/>
                  </a:cubicBezTo>
                  <a:cubicBezTo>
                    <a:pt x="12738" y="204"/>
                    <a:pt x="12535" y="0"/>
                    <a:pt x="12291" y="0"/>
                  </a:cubicBezTo>
                  <a:close/>
                  <a:moveTo>
                    <a:pt x="13634" y="0"/>
                  </a:moveTo>
                  <a:cubicBezTo>
                    <a:pt x="13389" y="0"/>
                    <a:pt x="13186" y="204"/>
                    <a:pt x="13186" y="489"/>
                  </a:cubicBezTo>
                  <a:cubicBezTo>
                    <a:pt x="13186" y="733"/>
                    <a:pt x="13389" y="936"/>
                    <a:pt x="13634" y="936"/>
                  </a:cubicBezTo>
                  <a:cubicBezTo>
                    <a:pt x="13878" y="936"/>
                    <a:pt x="14081" y="733"/>
                    <a:pt x="14081" y="489"/>
                  </a:cubicBezTo>
                  <a:cubicBezTo>
                    <a:pt x="14081" y="204"/>
                    <a:pt x="13878" y="0"/>
                    <a:pt x="13634" y="0"/>
                  </a:cubicBezTo>
                  <a:close/>
                  <a:moveTo>
                    <a:pt x="14977" y="0"/>
                  </a:moveTo>
                  <a:cubicBezTo>
                    <a:pt x="14732" y="0"/>
                    <a:pt x="14529" y="204"/>
                    <a:pt x="14529" y="489"/>
                  </a:cubicBezTo>
                  <a:cubicBezTo>
                    <a:pt x="14529" y="733"/>
                    <a:pt x="14732" y="936"/>
                    <a:pt x="14977" y="936"/>
                  </a:cubicBezTo>
                  <a:cubicBezTo>
                    <a:pt x="15221" y="936"/>
                    <a:pt x="15424" y="733"/>
                    <a:pt x="15424" y="489"/>
                  </a:cubicBezTo>
                  <a:cubicBezTo>
                    <a:pt x="15424" y="204"/>
                    <a:pt x="15221" y="0"/>
                    <a:pt x="14977" y="0"/>
                  </a:cubicBezTo>
                  <a:close/>
                  <a:moveTo>
                    <a:pt x="16320" y="0"/>
                  </a:moveTo>
                  <a:cubicBezTo>
                    <a:pt x="16075" y="0"/>
                    <a:pt x="15872" y="204"/>
                    <a:pt x="15872" y="489"/>
                  </a:cubicBezTo>
                  <a:cubicBezTo>
                    <a:pt x="15872" y="733"/>
                    <a:pt x="16075" y="936"/>
                    <a:pt x="16320" y="936"/>
                  </a:cubicBezTo>
                  <a:cubicBezTo>
                    <a:pt x="16564" y="936"/>
                    <a:pt x="16767" y="733"/>
                    <a:pt x="16767" y="489"/>
                  </a:cubicBezTo>
                  <a:cubicBezTo>
                    <a:pt x="16767" y="204"/>
                    <a:pt x="16564" y="0"/>
                    <a:pt x="16320" y="0"/>
                  </a:cubicBezTo>
                  <a:close/>
                  <a:moveTo>
                    <a:pt x="366" y="1872"/>
                  </a:moveTo>
                  <a:cubicBezTo>
                    <a:pt x="163" y="1872"/>
                    <a:pt x="0" y="2035"/>
                    <a:pt x="0" y="2279"/>
                  </a:cubicBezTo>
                  <a:cubicBezTo>
                    <a:pt x="0" y="2483"/>
                    <a:pt x="163" y="2646"/>
                    <a:pt x="366" y="2646"/>
                  </a:cubicBezTo>
                  <a:lnTo>
                    <a:pt x="1953" y="2646"/>
                  </a:lnTo>
                  <a:cubicBezTo>
                    <a:pt x="2157" y="2646"/>
                    <a:pt x="2320" y="2483"/>
                    <a:pt x="2320" y="2279"/>
                  </a:cubicBezTo>
                  <a:cubicBezTo>
                    <a:pt x="2320" y="2035"/>
                    <a:pt x="2157" y="1872"/>
                    <a:pt x="1953" y="1872"/>
                  </a:cubicBezTo>
                  <a:close/>
                  <a:moveTo>
                    <a:pt x="3703" y="1872"/>
                  </a:moveTo>
                  <a:cubicBezTo>
                    <a:pt x="3500" y="1872"/>
                    <a:pt x="3337" y="2035"/>
                    <a:pt x="3337" y="2279"/>
                  </a:cubicBezTo>
                  <a:cubicBezTo>
                    <a:pt x="3337" y="2483"/>
                    <a:pt x="3500" y="2646"/>
                    <a:pt x="3703" y="2646"/>
                  </a:cubicBezTo>
                  <a:lnTo>
                    <a:pt x="7814" y="2646"/>
                  </a:lnTo>
                  <a:cubicBezTo>
                    <a:pt x="8058" y="2646"/>
                    <a:pt x="8221" y="2483"/>
                    <a:pt x="8221" y="2279"/>
                  </a:cubicBezTo>
                  <a:cubicBezTo>
                    <a:pt x="8221" y="2035"/>
                    <a:pt x="8058" y="1872"/>
                    <a:pt x="7814" y="1872"/>
                  </a:cubicBezTo>
                  <a:close/>
                  <a:moveTo>
                    <a:pt x="366" y="3663"/>
                  </a:moveTo>
                  <a:cubicBezTo>
                    <a:pt x="163" y="3663"/>
                    <a:pt x="0" y="3867"/>
                    <a:pt x="0" y="4070"/>
                  </a:cubicBezTo>
                  <a:cubicBezTo>
                    <a:pt x="0" y="4274"/>
                    <a:pt x="163" y="4436"/>
                    <a:pt x="366" y="4436"/>
                  </a:cubicBezTo>
                  <a:lnTo>
                    <a:pt x="1953" y="4436"/>
                  </a:lnTo>
                  <a:cubicBezTo>
                    <a:pt x="2157" y="4436"/>
                    <a:pt x="2320" y="4274"/>
                    <a:pt x="2320" y="4070"/>
                  </a:cubicBezTo>
                  <a:cubicBezTo>
                    <a:pt x="2320" y="3867"/>
                    <a:pt x="2157" y="3663"/>
                    <a:pt x="1953" y="3663"/>
                  </a:cubicBezTo>
                  <a:close/>
                  <a:moveTo>
                    <a:pt x="3703" y="3663"/>
                  </a:moveTo>
                  <a:cubicBezTo>
                    <a:pt x="3500" y="3663"/>
                    <a:pt x="3337" y="3867"/>
                    <a:pt x="3337" y="4070"/>
                  </a:cubicBezTo>
                  <a:cubicBezTo>
                    <a:pt x="3337" y="4274"/>
                    <a:pt x="3500" y="4436"/>
                    <a:pt x="3703" y="4436"/>
                  </a:cubicBezTo>
                  <a:lnTo>
                    <a:pt x="7814" y="4436"/>
                  </a:lnTo>
                  <a:cubicBezTo>
                    <a:pt x="8058" y="4436"/>
                    <a:pt x="8221" y="4274"/>
                    <a:pt x="8221" y="4070"/>
                  </a:cubicBezTo>
                  <a:cubicBezTo>
                    <a:pt x="8221" y="3867"/>
                    <a:pt x="8058" y="3663"/>
                    <a:pt x="7814" y="3663"/>
                  </a:cubicBezTo>
                  <a:close/>
                  <a:moveTo>
                    <a:pt x="9605" y="3622"/>
                  </a:moveTo>
                  <a:cubicBezTo>
                    <a:pt x="9320" y="3622"/>
                    <a:pt x="9157" y="3826"/>
                    <a:pt x="9157" y="4070"/>
                  </a:cubicBezTo>
                  <a:cubicBezTo>
                    <a:pt x="9157" y="4314"/>
                    <a:pt x="9320" y="4518"/>
                    <a:pt x="9605" y="4518"/>
                  </a:cubicBezTo>
                  <a:cubicBezTo>
                    <a:pt x="9849" y="4518"/>
                    <a:pt x="10052" y="4314"/>
                    <a:pt x="10052" y="4070"/>
                  </a:cubicBezTo>
                  <a:cubicBezTo>
                    <a:pt x="10052" y="3826"/>
                    <a:pt x="9849" y="3622"/>
                    <a:pt x="9605" y="3622"/>
                  </a:cubicBezTo>
                  <a:close/>
                  <a:moveTo>
                    <a:pt x="10948" y="3622"/>
                  </a:moveTo>
                  <a:cubicBezTo>
                    <a:pt x="10703" y="3622"/>
                    <a:pt x="10500" y="3826"/>
                    <a:pt x="10500" y="4070"/>
                  </a:cubicBezTo>
                  <a:cubicBezTo>
                    <a:pt x="10500" y="4314"/>
                    <a:pt x="10703" y="4518"/>
                    <a:pt x="10948" y="4518"/>
                  </a:cubicBezTo>
                  <a:cubicBezTo>
                    <a:pt x="11192" y="4518"/>
                    <a:pt x="11395" y="4314"/>
                    <a:pt x="11395" y="4070"/>
                  </a:cubicBezTo>
                  <a:cubicBezTo>
                    <a:pt x="11395" y="3826"/>
                    <a:pt x="11192" y="3622"/>
                    <a:pt x="10948" y="3622"/>
                  </a:cubicBezTo>
                  <a:close/>
                  <a:moveTo>
                    <a:pt x="12291" y="3622"/>
                  </a:moveTo>
                  <a:cubicBezTo>
                    <a:pt x="12046" y="3622"/>
                    <a:pt x="11843" y="3826"/>
                    <a:pt x="11843" y="4070"/>
                  </a:cubicBezTo>
                  <a:cubicBezTo>
                    <a:pt x="11843" y="4314"/>
                    <a:pt x="12046" y="4518"/>
                    <a:pt x="12291" y="4518"/>
                  </a:cubicBezTo>
                  <a:cubicBezTo>
                    <a:pt x="12535" y="4518"/>
                    <a:pt x="12738" y="4314"/>
                    <a:pt x="12738" y="4070"/>
                  </a:cubicBezTo>
                  <a:cubicBezTo>
                    <a:pt x="12738" y="3826"/>
                    <a:pt x="12535" y="3622"/>
                    <a:pt x="12291" y="3622"/>
                  </a:cubicBezTo>
                  <a:close/>
                  <a:moveTo>
                    <a:pt x="13634" y="3622"/>
                  </a:moveTo>
                  <a:cubicBezTo>
                    <a:pt x="13389" y="3622"/>
                    <a:pt x="13186" y="3826"/>
                    <a:pt x="13186" y="4070"/>
                  </a:cubicBezTo>
                  <a:cubicBezTo>
                    <a:pt x="13186" y="4314"/>
                    <a:pt x="13389" y="4518"/>
                    <a:pt x="13634" y="4518"/>
                  </a:cubicBezTo>
                  <a:cubicBezTo>
                    <a:pt x="13878" y="4518"/>
                    <a:pt x="14081" y="4314"/>
                    <a:pt x="14081" y="4070"/>
                  </a:cubicBezTo>
                  <a:cubicBezTo>
                    <a:pt x="14081" y="3826"/>
                    <a:pt x="13878" y="3622"/>
                    <a:pt x="13634" y="3622"/>
                  </a:cubicBezTo>
                  <a:close/>
                  <a:moveTo>
                    <a:pt x="14977" y="3622"/>
                  </a:moveTo>
                  <a:cubicBezTo>
                    <a:pt x="14732" y="3622"/>
                    <a:pt x="14529" y="3826"/>
                    <a:pt x="14529" y="4070"/>
                  </a:cubicBezTo>
                  <a:cubicBezTo>
                    <a:pt x="14529" y="4314"/>
                    <a:pt x="14732" y="4518"/>
                    <a:pt x="14977" y="4518"/>
                  </a:cubicBezTo>
                  <a:cubicBezTo>
                    <a:pt x="15221" y="4518"/>
                    <a:pt x="15424" y="4314"/>
                    <a:pt x="15424" y="4070"/>
                  </a:cubicBezTo>
                  <a:cubicBezTo>
                    <a:pt x="15424" y="3826"/>
                    <a:pt x="15221" y="3622"/>
                    <a:pt x="14977" y="3622"/>
                  </a:cubicBezTo>
                  <a:close/>
                  <a:moveTo>
                    <a:pt x="16320" y="3622"/>
                  </a:moveTo>
                  <a:cubicBezTo>
                    <a:pt x="16075" y="3622"/>
                    <a:pt x="15872" y="3826"/>
                    <a:pt x="15872" y="4070"/>
                  </a:cubicBezTo>
                  <a:cubicBezTo>
                    <a:pt x="15872" y="4314"/>
                    <a:pt x="16075" y="4518"/>
                    <a:pt x="16320" y="4518"/>
                  </a:cubicBezTo>
                  <a:cubicBezTo>
                    <a:pt x="16564" y="4518"/>
                    <a:pt x="16767" y="4314"/>
                    <a:pt x="16767" y="4070"/>
                  </a:cubicBezTo>
                  <a:cubicBezTo>
                    <a:pt x="16767" y="3826"/>
                    <a:pt x="16564" y="3622"/>
                    <a:pt x="16320" y="3622"/>
                  </a:cubicBezTo>
                  <a:close/>
                  <a:moveTo>
                    <a:pt x="366" y="5454"/>
                  </a:moveTo>
                  <a:cubicBezTo>
                    <a:pt x="163" y="5454"/>
                    <a:pt x="0" y="5657"/>
                    <a:pt x="0" y="5861"/>
                  </a:cubicBezTo>
                  <a:cubicBezTo>
                    <a:pt x="0" y="6064"/>
                    <a:pt x="163" y="6227"/>
                    <a:pt x="366" y="6227"/>
                  </a:cubicBezTo>
                  <a:lnTo>
                    <a:pt x="1953" y="6227"/>
                  </a:lnTo>
                  <a:cubicBezTo>
                    <a:pt x="2157" y="6227"/>
                    <a:pt x="2320" y="6064"/>
                    <a:pt x="2320" y="5861"/>
                  </a:cubicBezTo>
                  <a:cubicBezTo>
                    <a:pt x="2320" y="5657"/>
                    <a:pt x="2157" y="5454"/>
                    <a:pt x="1953" y="5454"/>
                  </a:cubicBezTo>
                  <a:close/>
                  <a:moveTo>
                    <a:pt x="3703" y="5454"/>
                  </a:moveTo>
                  <a:cubicBezTo>
                    <a:pt x="3500" y="5454"/>
                    <a:pt x="3337" y="5657"/>
                    <a:pt x="3337" y="5861"/>
                  </a:cubicBezTo>
                  <a:cubicBezTo>
                    <a:pt x="3337" y="6064"/>
                    <a:pt x="3500" y="6227"/>
                    <a:pt x="3703" y="6227"/>
                  </a:cubicBezTo>
                  <a:lnTo>
                    <a:pt x="7814" y="6227"/>
                  </a:lnTo>
                  <a:cubicBezTo>
                    <a:pt x="8058" y="6227"/>
                    <a:pt x="8221" y="6064"/>
                    <a:pt x="8221" y="5861"/>
                  </a:cubicBezTo>
                  <a:cubicBezTo>
                    <a:pt x="8221" y="5657"/>
                    <a:pt x="8058" y="5454"/>
                    <a:pt x="7814" y="5454"/>
                  </a:cubicBezTo>
                  <a:close/>
                  <a:moveTo>
                    <a:pt x="366" y="7285"/>
                  </a:moveTo>
                  <a:cubicBezTo>
                    <a:pt x="163" y="7285"/>
                    <a:pt x="0" y="7448"/>
                    <a:pt x="0" y="7651"/>
                  </a:cubicBezTo>
                  <a:cubicBezTo>
                    <a:pt x="0" y="7855"/>
                    <a:pt x="163" y="8058"/>
                    <a:pt x="366" y="8058"/>
                  </a:cubicBezTo>
                  <a:lnTo>
                    <a:pt x="1953" y="8058"/>
                  </a:lnTo>
                  <a:cubicBezTo>
                    <a:pt x="2157" y="8058"/>
                    <a:pt x="2320" y="7855"/>
                    <a:pt x="2320" y="7651"/>
                  </a:cubicBezTo>
                  <a:cubicBezTo>
                    <a:pt x="2320" y="7448"/>
                    <a:pt x="2157" y="7285"/>
                    <a:pt x="1953" y="7285"/>
                  </a:cubicBezTo>
                  <a:close/>
                  <a:moveTo>
                    <a:pt x="3703" y="7285"/>
                  </a:moveTo>
                  <a:cubicBezTo>
                    <a:pt x="3500" y="7285"/>
                    <a:pt x="3337" y="7448"/>
                    <a:pt x="3337" y="7651"/>
                  </a:cubicBezTo>
                  <a:cubicBezTo>
                    <a:pt x="3337" y="7855"/>
                    <a:pt x="3500" y="8058"/>
                    <a:pt x="3703" y="8058"/>
                  </a:cubicBezTo>
                  <a:lnTo>
                    <a:pt x="7814" y="8058"/>
                  </a:lnTo>
                  <a:cubicBezTo>
                    <a:pt x="8058" y="8058"/>
                    <a:pt x="8221" y="7855"/>
                    <a:pt x="8221" y="7651"/>
                  </a:cubicBezTo>
                  <a:cubicBezTo>
                    <a:pt x="8221" y="7448"/>
                    <a:pt x="8058" y="7285"/>
                    <a:pt x="7814" y="7285"/>
                  </a:cubicBezTo>
                  <a:close/>
                  <a:moveTo>
                    <a:pt x="14203" y="8791"/>
                  </a:moveTo>
                  <a:cubicBezTo>
                    <a:pt x="13959" y="8791"/>
                    <a:pt x="13756" y="8994"/>
                    <a:pt x="13756" y="9239"/>
                  </a:cubicBezTo>
                  <a:cubicBezTo>
                    <a:pt x="13756" y="9483"/>
                    <a:pt x="13959" y="9686"/>
                    <a:pt x="14203" y="9686"/>
                  </a:cubicBezTo>
                  <a:cubicBezTo>
                    <a:pt x="14447" y="9686"/>
                    <a:pt x="14651" y="9483"/>
                    <a:pt x="14651" y="9239"/>
                  </a:cubicBezTo>
                  <a:cubicBezTo>
                    <a:pt x="14651" y="8994"/>
                    <a:pt x="14447" y="8791"/>
                    <a:pt x="14203" y="8791"/>
                  </a:cubicBezTo>
                  <a:close/>
                  <a:moveTo>
                    <a:pt x="15546" y="8791"/>
                  </a:moveTo>
                  <a:cubicBezTo>
                    <a:pt x="15302" y="8791"/>
                    <a:pt x="15099" y="8994"/>
                    <a:pt x="15099" y="9239"/>
                  </a:cubicBezTo>
                  <a:cubicBezTo>
                    <a:pt x="15099" y="9483"/>
                    <a:pt x="15302" y="9686"/>
                    <a:pt x="15546" y="9686"/>
                  </a:cubicBezTo>
                  <a:cubicBezTo>
                    <a:pt x="15790" y="9686"/>
                    <a:pt x="15994" y="9483"/>
                    <a:pt x="15994" y="9239"/>
                  </a:cubicBezTo>
                  <a:cubicBezTo>
                    <a:pt x="15994" y="8994"/>
                    <a:pt x="15790" y="8791"/>
                    <a:pt x="15546" y="8791"/>
                  </a:cubicBezTo>
                  <a:close/>
                  <a:moveTo>
                    <a:pt x="16889" y="8791"/>
                  </a:moveTo>
                  <a:cubicBezTo>
                    <a:pt x="16645" y="8791"/>
                    <a:pt x="16442" y="8994"/>
                    <a:pt x="16442" y="9239"/>
                  </a:cubicBezTo>
                  <a:cubicBezTo>
                    <a:pt x="16442" y="9483"/>
                    <a:pt x="16645" y="9686"/>
                    <a:pt x="16889" y="9686"/>
                  </a:cubicBezTo>
                  <a:cubicBezTo>
                    <a:pt x="17133" y="9686"/>
                    <a:pt x="17337" y="9483"/>
                    <a:pt x="17337" y="9239"/>
                  </a:cubicBezTo>
                  <a:cubicBezTo>
                    <a:pt x="17337" y="8994"/>
                    <a:pt x="17133" y="8791"/>
                    <a:pt x="16889" y="8791"/>
                  </a:cubicBezTo>
                  <a:close/>
                  <a:moveTo>
                    <a:pt x="18232" y="8791"/>
                  </a:moveTo>
                  <a:cubicBezTo>
                    <a:pt x="17988" y="8791"/>
                    <a:pt x="17785" y="8994"/>
                    <a:pt x="17785" y="9239"/>
                  </a:cubicBezTo>
                  <a:cubicBezTo>
                    <a:pt x="17785" y="9483"/>
                    <a:pt x="17988" y="9686"/>
                    <a:pt x="18232" y="9686"/>
                  </a:cubicBezTo>
                  <a:cubicBezTo>
                    <a:pt x="18476" y="9686"/>
                    <a:pt x="18680" y="9483"/>
                    <a:pt x="18680" y="9239"/>
                  </a:cubicBezTo>
                  <a:cubicBezTo>
                    <a:pt x="18680" y="8994"/>
                    <a:pt x="18476" y="8791"/>
                    <a:pt x="18232" y="8791"/>
                  </a:cubicBezTo>
                  <a:close/>
                  <a:moveTo>
                    <a:pt x="19575" y="8791"/>
                  </a:moveTo>
                  <a:cubicBezTo>
                    <a:pt x="19331" y="8791"/>
                    <a:pt x="19128" y="8994"/>
                    <a:pt x="19128" y="9239"/>
                  </a:cubicBezTo>
                  <a:cubicBezTo>
                    <a:pt x="19128" y="9483"/>
                    <a:pt x="19331" y="9686"/>
                    <a:pt x="19575" y="9686"/>
                  </a:cubicBezTo>
                  <a:cubicBezTo>
                    <a:pt x="19819" y="9686"/>
                    <a:pt x="20023" y="9483"/>
                    <a:pt x="20023" y="9239"/>
                  </a:cubicBezTo>
                  <a:cubicBezTo>
                    <a:pt x="20023" y="8994"/>
                    <a:pt x="19819" y="8791"/>
                    <a:pt x="19575" y="8791"/>
                  </a:cubicBezTo>
                  <a:close/>
                  <a:moveTo>
                    <a:pt x="20918" y="8791"/>
                  </a:moveTo>
                  <a:cubicBezTo>
                    <a:pt x="20674" y="8791"/>
                    <a:pt x="20471" y="8994"/>
                    <a:pt x="20471" y="9239"/>
                  </a:cubicBezTo>
                  <a:cubicBezTo>
                    <a:pt x="20471" y="9483"/>
                    <a:pt x="20674" y="9686"/>
                    <a:pt x="20918" y="9686"/>
                  </a:cubicBezTo>
                  <a:cubicBezTo>
                    <a:pt x="21162" y="9686"/>
                    <a:pt x="21366" y="9483"/>
                    <a:pt x="21366" y="9239"/>
                  </a:cubicBezTo>
                  <a:cubicBezTo>
                    <a:pt x="21366" y="8994"/>
                    <a:pt x="21162" y="8791"/>
                    <a:pt x="20918" y="8791"/>
                  </a:cubicBezTo>
                  <a:close/>
                  <a:moveTo>
                    <a:pt x="366" y="9076"/>
                  </a:moveTo>
                  <a:cubicBezTo>
                    <a:pt x="163" y="9076"/>
                    <a:pt x="0" y="9239"/>
                    <a:pt x="0" y="9442"/>
                  </a:cubicBezTo>
                  <a:cubicBezTo>
                    <a:pt x="0" y="9646"/>
                    <a:pt x="163" y="9849"/>
                    <a:pt x="366" y="9849"/>
                  </a:cubicBezTo>
                  <a:lnTo>
                    <a:pt x="1953" y="9849"/>
                  </a:lnTo>
                  <a:cubicBezTo>
                    <a:pt x="2157" y="9849"/>
                    <a:pt x="2320" y="9646"/>
                    <a:pt x="2320" y="9442"/>
                  </a:cubicBezTo>
                  <a:cubicBezTo>
                    <a:pt x="2320" y="9239"/>
                    <a:pt x="2157" y="9076"/>
                    <a:pt x="1953" y="9076"/>
                  </a:cubicBezTo>
                  <a:close/>
                  <a:moveTo>
                    <a:pt x="8628" y="9076"/>
                  </a:moveTo>
                  <a:cubicBezTo>
                    <a:pt x="8424" y="9076"/>
                    <a:pt x="8262" y="9239"/>
                    <a:pt x="8262" y="9442"/>
                  </a:cubicBezTo>
                  <a:cubicBezTo>
                    <a:pt x="8262" y="9646"/>
                    <a:pt x="8424" y="9849"/>
                    <a:pt x="8628" y="9849"/>
                  </a:cubicBezTo>
                  <a:lnTo>
                    <a:pt x="12779" y="9849"/>
                  </a:lnTo>
                  <a:cubicBezTo>
                    <a:pt x="12982" y="9849"/>
                    <a:pt x="13145" y="9646"/>
                    <a:pt x="13145" y="9442"/>
                  </a:cubicBezTo>
                  <a:cubicBezTo>
                    <a:pt x="13145" y="9239"/>
                    <a:pt x="12982" y="9076"/>
                    <a:pt x="12779" y="9076"/>
                  </a:cubicBezTo>
                  <a:close/>
                  <a:moveTo>
                    <a:pt x="366" y="10867"/>
                  </a:moveTo>
                  <a:cubicBezTo>
                    <a:pt x="163" y="10867"/>
                    <a:pt x="0" y="11029"/>
                    <a:pt x="0" y="11233"/>
                  </a:cubicBezTo>
                  <a:cubicBezTo>
                    <a:pt x="0" y="11477"/>
                    <a:pt x="163" y="11640"/>
                    <a:pt x="366" y="11640"/>
                  </a:cubicBezTo>
                  <a:lnTo>
                    <a:pt x="1953" y="11640"/>
                  </a:lnTo>
                  <a:cubicBezTo>
                    <a:pt x="2157" y="11640"/>
                    <a:pt x="2320" y="11477"/>
                    <a:pt x="2320" y="11233"/>
                  </a:cubicBezTo>
                  <a:cubicBezTo>
                    <a:pt x="2320" y="11029"/>
                    <a:pt x="2157" y="10867"/>
                    <a:pt x="1953" y="10867"/>
                  </a:cubicBezTo>
                  <a:close/>
                  <a:moveTo>
                    <a:pt x="8628" y="10867"/>
                  </a:moveTo>
                  <a:cubicBezTo>
                    <a:pt x="8424" y="10867"/>
                    <a:pt x="8262" y="11029"/>
                    <a:pt x="8262" y="11233"/>
                  </a:cubicBezTo>
                  <a:cubicBezTo>
                    <a:pt x="8262" y="11477"/>
                    <a:pt x="8424" y="11640"/>
                    <a:pt x="8628" y="11640"/>
                  </a:cubicBezTo>
                  <a:lnTo>
                    <a:pt x="12779" y="11640"/>
                  </a:lnTo>
                  <a:cubicBezTo>
                    <a:pt x="12982" y="11640"/>
                    <a:pt x="13145" y="11477"/>
                    <a:pt x="13145" y="11233"/>
                  </a:cubicBezTo>
                  <a:cubicBezTo>
                    <a:pt x="13145" y="11029"/>
                    <a:pt x="12982" y="10867"/>
                    <a:pt x="12779" y="10867"/>
                  </a:cubicBezTo>
                  <a:close/>
                  <a:moveTo>
                    <a:pt x="14203" y="12494"/>
                  </a:moveTo>
                  <a:cubicBezTo>
                    <a:pt x="13959" y="12494"/>
                    <a:pt x="13756" y="12698"/>
                    <a:pt x="13756" y="12942"/>
                  </a:cubicBezTo>
                  <a:cubicBezTo>
                    <a:pt x="13756" y="13186"/>
                    <a:pt x="13959" y="13390"/>
                    <a:pt x="14203" y="13390"/>
                  </a:cubicBezTo>
                  <a:cubicBezTo>
                    <a:pt x="14447" y="13390"/>
                    <a:pt x="14651" y="13186"/>
                    <a:pt x="14651" y="12942"/>
                  </a:cubicBezTo>
                  <a:cubicBezTo>
                    <a:pt x="14651" y="12698"/>
                    <a:pt x="14447" y="12494"/>
                    <a:pt x="14203" y="12494"/>
                  </a:cubicBezTo>
                  <a:close/>
                  <a:moveTo>
                    <a:pt x="15546" y="12494"/>
                  </a:moveTo>
                  <a:cubicBezTo>
                    <a:pt x="15302" y="12494"/>
                    <a:pt x="15099" y="12698"/>
                    <a:pt x="15099" y="12942"/>
                  </a:cubicBezTo>
                  <a:cubicBezTo>
                    <a:pt x="15099" y="13186"/>
                    <a:pt x="15302" y="13390"/>
                    <a:pt x="15546" y="13390"/>
                  </a:cubicBezTo>
                  <a:cubicBezTo>
                    <a:pt x="15790" y="13390"/>
                    <a:pt x="15994" y="13186"/>
                    <a:pt x="15994" y="12942"/>
                  </a:cubicBezTo>
                  <a:cubicBezTo>
                    <a:pt x="15994" y="12698"/>
                    <a:pt x="15790" y="12494"/>
                    <a:pt x="15546" y="12494"/>
                  </a:cubicBezTo>
                  <a:close/>
                  <a:moveTo>
                    <a:pt x="16889" y="12494"/>
                  </a:moveTo>
                  <a:cubicBezTo>
                    <a:pt x="16645" y="12494"/>
                    <a:pt x="16442" y="12698"/>
                    <a:pt x="16442" y="12942"/>
                  </a:cubicBezTo>
                  <a:cubicBezTo>
                    <a:pt x="16442" y="13186"/>
                    <a:pt x="16645" y="13390"/>
                    <a:pt x="16889" y="13390"/>
                  </a:cubicBezTo>
                  <a:cubicBezTo>
                    <a:pt x="17133" y="13390"/>
                    <a:pt x="17337" y="13186"/>
                    <a:pt x="17337" y="12942"/>
                  </a:cubicBezTo>
                  <a:cubicBezTo>
                    <a:pt x="17337" y="12698"/>
                    <a:pt x="17133" y="12494"/>
                    <a:pt x="16889" y="12494"/>
                  </a:cubicBezTo>
                  <a:close/>
                  <a:moveTo>
                    <a:pt x="18232" y="12494"/>
                  </a:moveTo>
                  <a:cubicBezTo>
                    <a:pt x="17988" y="12494"/>
                    <a:pt x="17785" y="12698"/>
                    <a:pt x="17785" y="12942"/>
                  </a:cubicBezTo>
                  <a:cubicBezTo>
                    <a:pt x="17785" y="13186"/>
                    <a:pt x="17988" y="13390"/>
                    <a:pt x="18232" y="13390"/>
                  </a:cubicBezTo>
                  <a:cubicBezTo>
                    <a:pt x="18476" y="13390"/>
                    <a:pt x="18680" y="13186"/>
                    <a:pt x="18680" y="12942"/>
                  </a:cubicBezTo>
                  <a:cubicBezTo>
                    <a:pt x="18680" y="12698"/>
                    <a:pt x="18476" y="12494"/>
                    <a:pt x="18232" y="12494"/>
                  </a:cubicBezTo>
                  <a:close/>
                  <a:moveTo>
                    <a:pt x="19575" y="12494"/>
                  </a:moveTo>
                  <a:cubicBezTo>
                    <a:pt x="19331" y="12494"/>
                    <a:pt x="19128" y="12698"/>
                    <a:pt x="19128" y="12942"/>
                  </a:cubicBezTo>
                  <a:cubicBezTo>
                    <a:pt x="19128" y="13186"/>
                    <a:pt x="19331" y="13390"/>
                    <a:pt x="19575" y="13390"/>
                  </a:cubicBezTo>
                  <a:cubicBezTo>
                    <a:pt x="19819" y="13390"/>
                    <a:pt x="20023" y="13186"/>
                    <a:pt x="20023" y="12942"/>
                  </a:cubicBezTo>
                  <a:cubicBezTo>
                    <a:pt x="20023" y="12698"/>
                    <a:pt x="19819" y="12494"/>
                    <a:pt x="19575" y="12494"/>
                  </a:cubicBezTo>
                  <a:close/>
                  <a:moveTo>
                    <a:pt x="20918" y="12494"/>
                  </a:moveTo>
                  <a:cubicBezTo>
                    <a:pt x="20674" y="12494"/>
                    <a:pt x="20471" y="12698"/>
                    <a:pt x="20471" y="12942"/>
                  </a:cubicBezTo>
                  <a:cubicBezTo>
                    <a:pt x="20471" y="13186"/>
                    <a:pt x="20674" y="13390"/>
                    <a:pt x="20918" y="13390"/>
                  </a:cubicBezTo>
                  <a:cubicBezTo>
                    <a:pt x="21162" y="13390"/>
                    <a:pt x="21366" y="13186"/>
                    <a:pt x="21366" y="12942"/>
                  </a:cubicBezTo>
                  <a:cubicBezTo>
                    <a:pt x="21366" y="12698"/>
                    <a:pt x="21162" y="12494"/>
                    <a:pt x="20918" y="12494"/>
                  </a:cubicBezTo>
                  <a:close/>
                  <a:moveTo>
                    <a:pt x="366" y="12657"/>
                  </a:moveTo>
                  <a:cubicBezTo>
                    <a:pt x="163" y="12657"/>
                    <a:pt x="0" y="12820"/>
                    <a:pt x="0" y="13064"/>
                  </a:cubicBezTo>
                  <a:cubicBezTo>
                    <a:pt x="0" y="13268"/>
                    <a:pt x="163" y="13430"/>
                    <a:pt x="366" y="13430"/>
                  </a:cubicBezTo>
                  <a:lnTo>
                    <a:pt x="1953" y="13430"/>
                  </a:lnTo>
                  <a:cubicBezTo>
                    <a:pt x="2157" y="13430"/>
                    <a:pt x="2320" y="13268"/>
                    <a:pt x="2320" y="13064"/>
                  </a:cubicBezTo>
                  <a:cubicBezTo>
                    <a:pt x="2320" y="12820"/>
                    <a:pt x="2157" y="12657"/>
                    <a:pt x="1953" y="12657"/>
                  </a:cubicBezTo>
                  <a:close/>
                  <a:moveTo>
                    <a:pt x="8628" y="12657"/>
                  </a:moveTo>
                  <a:cubicBezTo>
                    <a:pt x="8424" y="12657"/>
                    <a:pt x="8262" y="12820"/>
                    <a:pt x="8262" y="13064"/>
                  </a:cubicBezTo>
                  <a:cubicBezTo>
                    <a:pt x="8262" y="13268"/>
                    <a:pt x="8424" y="13430"/>
                    <a:pt x="8628" y="13430"/>
                  </a:cubicBezTo>
                  <a:lnTo>
                    <a:pt x="12779" y="13430"/>
                  </a:lnTo>
                  <a:cubicBezTo>
                    <a:pt x="12982" y="13430"/>
                    <a:pt x="13145" y="13268"/>
                    <a:pt x="13145" y="13064"/>
                  </a:cubicBezTo>
                  <a:cubicBezTo>
                    <a:pt x="13145" y="12820"/>
                    <a:pt x="12982" y="12657"/>
                    <a:pt x="12779" y="1265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35"/>
            <p:cNvSpPr/>
            <p:nvPr/>
          </p:nvSpPr>
          <p:spPr>
            <a:xfrm>
              <a:off x="5110250" y="2953625"/>
              <a:ext cx="534175" cy="335775"/>
            </a:xfrm>
            <a:custGeom>
              <a:avLst/>
              <a:gdLst/>
              <a:ahLst/>
              <a:cxnLst/>
              <a:rect l="l" t="t" r="r" b="b"/>
              <a:pathLst>
                <a:path w="21367" h="13431" extrusionOk="0">
                  <a:moveTo>
                    <a:pt x="367" y="82"/>
                  </a:moveTo>
                  <a:cubicBezTo>
                    <a:pt x="163" y="82"/>
                    <a:pt x="0" y="245"/>
                    <a:pt x="0" y="489"/>
                  </a:cubicBezTo>
                  <a:cubicBezTo>
                    <a:pt x="0" y="693"/>
                    <a:pt x="163" y="856"/>
                    <a:pt x="367" y="856"/>
                  </a:cubicBezTo>
                  <a:lnTo>
                    <a:pt x="1954" y="856"/>
                  </a:lnTo>
                  <a:cubicBezTo>
                    <a:pt x="2157" y="856"/>
                    <a:pt x="2361" y="693"/>
                    <a:pt x="2361" y="489"/>
                  </a:cubicBezTo>
                  <a:cubicBezTo>
                    <a:pt x="2361" y="245"/>
                    <a:pt x="2157" y="82"/>
                    <a:pt x="1954" y="82"/>
                  </a:cubicBezTo>
                  <a:close/>
                  <a:moveTo>
                    <a:pt x="3704" y="82"/>
                  </a:moveTo>
                  <a:cubicBezTo>
                    <a:pt x="3500" y="82"/>
                    <a:pt x="3338" y="245"/>
                    <a:pt x="3338" y="489"/>
                  </a:cubicBezTo>
                  <a:cubicBezTo>
                    <a:pt x="3338" y="693"/>
                    <a:pt x="3500" y="856"/>
                    <a:pt x="3704" y="856"/>
                  </a:cubicBezTo>
                  <a:lnTo>
                    <a:pt x="7814" y="856"/>
                  </a:lnTo>
                  <a:cubicBezTo>
                    <a:pt x="8058" y="856"/>
                    <a:pt x="8221" y="693"/>
                    <a:pt x="8221" y="489"/>
                  </a:cubicBezTo>
                  <a:cubicBezTo>
                    <a:pt x="8221" y="245"/>
                    <a:pt x="8058" y="82"/>
                    <a:pt x="7814" y="82"/>
                  </a:cubicBezTo>
                  <a:close/>
                  <a:moveTo>
                    <a:pt x="9605" y="1"/>
                  </a:moveTo>
                  <a:cubicBezTo>
                    <a:pt x="9361" y="1"/>
                    <a:pt x="9157" y="204"/>
                    <a:pt x="9157" y="489"/>
                  </a:cubicBezTo>
                  <a:cubicBezTo>
                    <a:pt x="9157" y="733"/>
                    <a:pt x="9361" y="937"/>
                    <a:pt x="9605" y="937"/>
                  </a:cubicBezTo>
                  <a:cubicBezTo>
                    <a:pt x="9849" y="937"/>
                    <a:pt x="10053" y="733"/>
                    <a:pt x="10053" y="489"/>
                  </a:cubicBezTo>
                  <a:cubicBezTo>
                    <a:pt x="10053" y="204"/>
                    <a:pt x="9849" y="1"/>
                    <a:pt x="9605" y="1"/>
                  </a:cubicBezTo>
                  <a:close/>
                  <a:moveTo>
                    <a:pt x="10948" y="1"/>
                  </a:moveTo>
                  <a:cubicBezTo>
                    <a:pt x="10704" y="1"/>
                    <a:pt x="10500" y="204"/>
                    <a:pt x="10500" y="489"/>
                  </a:cubicBezTo>
                  <a:cubicBezTo>
                    <a:pt x="10500" y="733"/>
                    <a:pt x="10704" y="937"/>
                    <a:pt x="10948" y="937"/>
                  </a:cubicBezTo>
                  <a:cubicBezTo>
                    <a:pt x="11192" y="937"/>
                    <a:pt x="11396" y="733"/>
                    <a:pt x="11396" y="489"/>
                  </a:cubicBezTo>
                  <a:cubicBezTo>
                    <a:pt x="11396" y="204"/>
                    <a:pt x="11192" y="1"/>
                    <a:pt x="10948" y="1"/>
                  </a:cubicBezTo>
                  <a:close/>
                  <a:moveTo>
                    <a:pt x="12291" y="1"/>
                  </a:moveTo>
                  <a:cubicBezTo>
                    <a:pt x="12047" y="1"/>
                    <a:pt x="11843" y="204"/>
                    <a:pt x="11843" y="489"/>
                  </a:cubicBezTo>
                  <a:cubicBezTo>
                    <a:pt x="11843" y="733"/>
                    <a:pt x="12047" y="937"/>
                    <a:pt x="12291" y="937"/>
                  </a:cubicBezTo>
                  <a:cubicBezTo>
                    <a:pt x="12535" y="937"/>
                    <a:pt x="12739" y="733"/>
                    <a:pt x="12739" y="489"/>
                  </a:cubicBezTo>
                  <a:cubicBezTo>
                    <a:pt x="12739" y="204"/>
                    <a:pt x="12535" y="1"/>
                    <a:pt x="12291" y="1"/>
                  </a:cubicBezTo>
                  <a:close/>
                  <a:moveTo>
                    <a:pt x="13634" y="1"/>
                  </a:moveTo>
                  <a:cubicBezTo>
                    <a:pt x="13390" y="1"/>
                    <a:pt x="13186" y="204"/>
                    <a:pt x="13186" y="489"/>
                  </a:cubicBezTo>
                  <a:cubicBezTo>
                    <a:pt x="13186" y="733"/>
                    <a:pt x="13390" y="937"/>
                    <a:pt x="13634" y="937"/>
                  </a:cubicBezTo>
                  <a:cubicBezTo>
                    <a:pt x="13878" y="937"/>
                    <a:pt x="14082" y="733"/>
                    <a:pt x="14082" y="489"/>
                  </a:cubicBezTo>
                  <a:cubicBezTo>
                    <a:pt x="14082" y="204"/>
                    <a:pt x="13878" y="1"/>
                    <a:pt x="13634" y="1"/>
                  </a:cubicBezTo>
                  <a:close/>
                  <a:moveTo>
                    <a:pt x="14977" y="1"/>
                  </a:moveTo>
                  <a:cubicBezTo>
                    <a:pt x="14733" y="1"/>
                    <a:pt x="14529" y="204"/>
                    <a:pt x="14529" y="489"/>
                  </a:cubicBezTo>
                  <a:cubicBezTo>
                    <a:pt x="14529" y="733"/>
                    <a:pt x="14733" y="937"/>
                    <a:pt x="14977" y="937"/>
                  </a:cubicBezTo>
                  <a:cubicBezTo>
                    <a:pt x="15221" y="937"/>
                    <a:pt x="15425" y="733"/>
                    <a:pt x="15425" y="489"/>
                  </a:cubicBezTo>
                  <a:cubicBezTo>
                    <a:pt x="15425" y="204"/>
                    <a:pt x="15221" y="1"/>
                    <a:pt x="14977" y="1"/>
                  </a:cubicBezTo>
                  <a:close/>
                  <a:moveTo>
                    <a:pt x="16320" y="1"/>
                  </a:moveTo>
                  <a:cubicBezTo>
                    <a:pt x="16076" y="1"/>
                    <a:pt x="15872" y="204"/>
                    <a:pt x="15872" y="489"/>
                  </a:cubicBezTo>
                  <a:cubicBezTo>
                    <a:pt x="15872" y="733"/>
                    <a:pt x="16076" y="937"/>
                    <a:pt x="16320" y="937"/>
                  </a:cubicBezTo>
                  <a:cubicBezTo>
                    <a:pt x="16564" y="937"/>
                    <a:pt x="16768" y="733"/>
                    <a:pt x="16768" y="489"/>
                  </a:cubicBezTo>
                  <a:cubicBezTo>
                    <a:pt x="16768" y="204"/>
                    <a:pt x="16564" y="1"/>
                    <a:pt x="16320" y="1"/>
                  </a:cubicBezTo>
                  <a:close/>
                  <a:moveTo>
                    <a:pt x="367" y="1873"/>
                  </a:moveTo>
                  <a:cubicBezTo>
                    <a:pt x="163" y="1873"/>
                    <a:pt x="0" y="2036"/>
                    <a:pt x="0" y="2280"/>
                  </a:cubicBezTo>
                  <a:cubicBezTo>
                    <a:pt x="0" y="2483"/>
                    <a:pt x="163" y="2646"/>
                    <a:pt x="367" y="2646"/>
                  </a:cubicBezTo>
                  <a:lnTo>
                    <a:pt x="1954" y="2646"/>
                  </a:lnTo>
                  <a:cubicBezTo>
                    <a:pt x="2157" y="2646"/>
                    <a:pt x="2361" y="2483"/>
                    <a:pt x="2361" y="2280"/>
                  </a:cubicBezTo>
                  <a:cubicBezTo>
                    <a:pt x="2361" y="2036"/>
                    <a:pt x="2157" y="1873"/>
                    <a:pt x="1954" y="1873"/>
                  </a:cubicBezTo>
                  <a:close/>
                  <a:moveTo>
                    <a:pt x="3704" y="1873"/>
                  </a:moveTo>
                  <a:cubicBezTo>
                    <a:pt x="3500" y="1873"/>
                    <a:pt x="3338" y="2036"/>
                    <a:pt x="3338" y="2280"/>
                  </a:cubicBezTo>
                  <a:cubicBezTo>
                    <a:pt x="3338" y="2483"/>
                    <a:pt x="3500" y="2646"/>
                    <a:pt x="3704" y="2646"/>
                  </a:cubicBezTo>
                  <a:lnTo>
                    <a:pt x="7814" y="2646"/>
                  </a:lnTo>
                  <a:cubicBezTo>
                    <a:pt x="8058" y="2646"/>
                    <a:pt x="8221" y="2483"/>
                    <a:pt x="8221" y="2280"/>
                  </a:cubicBezTo>
                  <a:cubicBezTo>
                    <a:pt x="8221" y="2036"/>
                    <a:pt x="8058" y="1873"/>
                    <a:pt x="7814" y="1873"/>
                  </a:cubicBezTo>
                  <a:close/>
                  <a:moveTo>
                    <a:pt x="367" y="3664"/>
                  </a:moveTo>
                  <a:cubicBezTo>
                    <a:pt x="163" y="3664"/>
                    <a:pt x="0" y="3867"/>
                    <a:pt x="0" y="4071"/>
                  </a:cubicBezTo>
                  <a:cubicBezTo>
                    <a:pt x="0" y="4274"/>
                    <a:pt x="163" y="4437"/>
                    <a:pt x="367" y="4437"/>
                  </a:cubicBezTo>
                  <a:lnTo>
                    <a:pt x="1954" y="4437"/>
                  </a:lnTo>
                  <a:cubicBezTo>
                    <a:pt x="2157" y="4437"/>
                    <a:pt x="2361" y="4274"/>
                    <a:pt x="2361" y="4071"/>
                  </a:cubicBezTo>
                  <a:cubicBezTo>
                    <a:pt x="2361" y="3867"/>
                    <a:pt x="2157" y="3664"/>
                    <a:pt x="1954" y="3664"/>
                  </a:cubicBezTo>
                  <a:close/>
                  <a:moveTo>
                    <a:pt x="3704" y="3664"/>
                  </a:moveTo>
                  <a:cubicBezTo>
                    <a:pt x="3500" y="3664"/>
                    <a:pt x="3338" y="3867"/>
                    <a:pt x="3338" y="4071"/>
                  </a:cubicBezTo>
                  <a:cubicBezTo>
                    <a:pt x="3338" y="4274"/>
                    <a:pt x="3500" y="4437"/>
                    <a:pt x="3704" y="4437"/>
                  </a:cubicBezTo>
                  <a:lnTo>
                    <a:pt x="7814" y="4437"/>
                  </a:lnTo>
                  <a:cubicBezTo>
                    <a:pt x="8058" y="4437"/>
                    <a:pt x="8221" y="4274"/>
                    <a:pt x="8221" y="4071"/>
                  </a:cubicBezTo>
                  <a:cubicBezTo>
                    <a:pt x="8221" y="3867"/>
                    <a:pt x="8058" y="3664"/>
                    <a:pt x="7814" y="3664"/>
                  </a:cubicBezTo>
                  <a:close/>
                  <a:moveTo>
                    <a:pt x="9605" y="3623"/>
                  </a:moveTo>
                  <a:cubicBezTo>
                    <a:pt x="9361" y="3623"/>
                    <a:pt x="9157" y="3826"/>
                    <a:pt x="9157" y="4071"/>
                  </a:cubicBezTo>
                  <a:cubicBezTo>
                    <a:pt x="9157" y="4315"/>
                    <a:pt x="9361" y="4518"/>
                    <a:pt x="9605" y="4518"/>
                  </a:cubicBezTo>
                  <a:cubicBezTo>
                    <a:pt x="9849" y="4518"/>
                    <a:pt x="10053" y="4315"/>
                    <a:pt x="10053" y="4071"/>
                  </a:cubicBezTo>
                  <a:cubicBezTo>
                    <a:pt x="10053" y="3826"/>
                    <a:pt x="9849" y="3623"/>
                    <a:pt x="9605" y="3623"/>
                  </a:cubicBezTo>
                  <a:close/>
                  <a:moveTo>
                    <a:pt x="10948" y="3623"/>
                  </a:moveTo>
                  <a:cubicBezTo>
                    <a:pt x="10704" y="3623"/>
                    <a:pt x="10500" y="3826"/>
                    <a:pt x="10500" y="4071"/>
                  </a:cubicBezTo>
                  <a:cubicBezTo>
                    <a:pt x="10500" y="4315"/>
                    <a:pt x="10704" y="4518"/>
                    <a:pt x="10948" y="4518"/>
                  </a:cubicBezTo>
                  <a:cubicBezTo>
                    <a:pt x="11192" y="4518"/>
                    <a:pt x="11396" y="4315"/>
                    <a:pt x="11396" y="4071"/>
                  </a:cubicBezTo>
                  <a:cubicBezTo>
                    <a:pt x="11396" y="3826"/>
                    <a:pt x="11192" y="3623"/>
                    <a:pt x="10948" y="3623"/>
                  </a:cubicBezTo>
                  <a:close/>
                  <a:moveTo>
                    <a:pt x="12291" y="3623"/>
                  </a:moveTo>
                  <a:cubicBezTo>
                    <a:pt x="12047" y="3623"/>
                    <a:pt x="11843" y="3826"/>
                    <a:pt x="11843" y="4071"/>
                  </a:cubicBezTo>
                  <a:cubicBezTo>
                    <a:pt x="11843" y="4315"/>
                    <a:pt x="12047" y="4518"/>
                    <a:pt x="12291" y="4518"/>
                  </a:cubicBezTo>
                  <a:cubicBezTo>
                    <a:pt x="12535" y="4518"/>
                    <a:pt x="12739" y="4315"/>
                    <a:pt x="12739" y="4071"/>
                  </a:cubicBezTo>
                  <a:cubicBezTo>
                    <a:pt x="12739" y="3826"/>
                    <a:pt x="12535" y="3623"/>
                    <a:pt x="12291" y="3623"/>
                  </a:cubicBezTo>
                  <a:close/>
                  <a:moveTo>
                    <a:pt x="13634" y="3623"/>
                  </a:moveTo>
                  <a:cubicBezTo>
                    <a:pt x="13390" y="3623"/>
                    <a:pt x="13186" y="3826"/>
                    <a:pt x="13186" y="4071"/>
                  </a:cubicBezTo>
                  <a:cubicBezTo>
                    <a:pt x="13186" y="4315"/>
                    <a:pt x="13390" y="4518"/>
                    <a:pt x="13634" y="4518"/>
                  </a:cubicBezTo>
                  <a:cubicBezTo>
                    <a:pt x="13878" y="4518"/>
                    <a:pt x="14082" y="4315"/>
                    <a:pt x="14082" y="4071"/>
                  </a:cubicBezTo>
                  <a:cubicBezTo>
                    <a:pt x="14082" y="3826"/>
                    <a:pt x="13878" y="3623"/>
                    <a:pt x="13634" y="3623"/>
                  </a:cubicBezTo>
                  <a:close/>
                  <a:moveTo>
                    <a:pt x="14977" y="3623"/>
                  </a:moveTo>
                  <a:cubicBezTo>
                    <a:pt x="14733" y="3623"/>
                    <a:pt x="14529" y="3826"/>
                    <a:pt x="14529" y="4071"/>
                  </a:cubicBezTo>
                  <a:cubicBezTo>
                    <a:pt x="14529" y="4315"/>
                    <a:pt x="14733" y="4518"/>
                    <a:pt x="14977" y="4518"/>
                  </a:cubicBezTo>
                  <a:cubicBezTo>
                    <a:pt x="15221" y="4518"/>
                    <a:pt x="15425" y="4315"/>
                    <a:pt x="15425" y="4071"/>
                  </a:cubicBezTo>
                  <a:cubicBezTo>
                    <a:pt x="15425" y="3826"/>
                    <a:pt x="15221" y="3623"/>
                    <a:pt x="14977" y="3623"/>
                  </a:cubicBezTo>
                  <a:close/>
                  <a:moveTo>
                    <a:pt x="16320" y="3623"/>
                  </a:moveTo>
                  <a:cubicBezTo>
                    <a:pt x="16076" y="3623"/>
                    <a:pt x="15872" y="3826"/>
                    <a:pt x="15872" y="4071"/>
                  </a:cubicBezTo>
                  <a:cubicBezTo>
                    <a:pt x="15872" y="4315"/>
                    <a:pt x="16076" y="4518"/>
                    <a:pt x="16320" y="4518"/>
                  </a:cubicBezTo>
                  <a:cubicBezTo>
                    <a:pt x="16564" y="4518"/>
                    <a:pt x="16768" y="4315"/>
                    <a:pt x="16768" y="4071"/>
                  </a:cubicBezTo>
                  <a:cubicBezTo>
                    <a:pt x="16768" y="3826"/>
                    <a:pt x="16564" y="3623"/>
                    <a:pt x="16320" y="3623"/>
                  </a:cubicBezTo>
                  <a:close/>
                  <a:moveTo>
                    <a:pt x="367" y="5454"/>
                  </a:moveTo>
                  <a:cubicBezTo>
                    <a:pt x="163" y="5454"/>
                    <a:pt x="0" y="5658"/>
                    <a:pt x="0" y="5861"/>
                  </a:cubicBezTo>
                  <a:cubicBezTo>
                    <a:pt x="0" y="6065"/>
                    <a:pt x="163" y="6228"/>
                    <a:pt x="367" y="6228"/>
                  </a:cubicBezTo>
                  <a:lnTo>
                    <a:pt x="1954" y="6228"/>
                  </a:lnTo>
                  <a:cubicBezTo>
                    <a:pt x="2157" y="6228"/>
                    <a:pt x="2361" y="6065"/>
                    <a:pt x="2361" y="5861"/>
                  </a:cubicBezTo>
                  <a:cubicBezTo>
                    <a:pt x="2361" y="5658"/>
                    <a:pt x="2157" y="5454"/>
                    <a:pt x="1954" y="5454"/>
                  </a:cubicBezTo>
                  <a:close/>
                  <a:moveTo>
                    <a:pt x="3704" y="5454"/>
                  </a:moveTo>
                  <a:cubicBezTo>
                    <a:pt x="3500" y="5454"/>
                    <a:pt x="3338" y="5658"/>
                    <a:pt x="3338" y="5861"/>
                  </a:cubicBezTo>
                  <a:cubicBezTo>
                    <a:pt x="3338" y="6065"/>
                    <a:pt x="3500" y="6228"/>
                    <a:pt x="3704" y="6228"/>
                  </a:cubicBezTo>
                  <a:lnTo>
                    <a:pt x="7814" y="6228"/>
                  </a:lnTo>
                  <a:cubicBezTo>
                    <a:pt x="8058" y="6228"/>
                    <a:pt x="8221" y="6065"/>
                    <a:pt x="8221" y="5861"/>
                  </a:cubicBezTo>
                  <a:cubicBezTo>
                    <a:pt x="8221" y="5658"/>
                    <a:pt x="8058" y="5454"/>
                    <a:pt x="7814" y="5454"/>
                  </a:cubicBezTo>
                  <a:close/>
                  <a:moveTo>
                    <a:pt x="367" y="7286"/>
                  </a:moveTo>
                  <a:cubicBezTo>
                    <a:pt x="163" y="7286"/>
                    <a:pt x="0" y="7448"/>
                    <a:pt x="0" y="7652"/>
                  </a:cubicBezTo>
                  <a:cubicBezTo>
                    <a:pt x="0" y="7855"/>
                    <a:pt x="163" y="8059"/>
                    <a:pt x="367" y="8059"/>
                  </a:cubicBezTo>
                  <a:lnTo>
                    <a:pt x="1954" y="8059"/>
                  </a:lnTo>
                  <a:cubicBezTo>
                    <a:pt x="2157" y="8059"/>
                    <a:pt x="2361" y="7855"/>
                    <a:pt x="2361" y="7652"/>
                  </a:cubicBezTo>
                  <a:cubicBezTo>
                    <a:pt x="2361" y="7448"/>
                    <a:pt x="2157" y="7286"/>
                    <a:pt x="1954" y="7286"/>
                  </a:cubicBezTo>
                  <a:close/>
                  <a:moveTo>
                    <a:pt x="3704" y="7286"/>
                  </a:moveTo>
                  <a:cubicBezTo>
                    <a:pt x="3500" y="7286"/>
                    <a:pt x="3338" y="7448"/>
                    <a:pt x="3338" y="7652"/>
                  </a:cubicBezTo>
                  <a:cubicBezTo>
                    <a:pt x="3338" y="7855"/>
                    <a:pt x="3500" y="8059"/>
                    <a:pt x="3704" y="8059"/>
                  </a:cubicBezTo>
                  <a:lnTo>
                    <a:pt x="7814" y="8059"/>
                  </a:lnTo>
                  <a:cubicBezTo>
                    <a:pt x="8058" y="8059"/>
                    <a:pt x="8221" y="7855"/>
                    <a:pt x="8221" y="7652"/>
                  </a:cubicBezTo>
                  <a:cubicBezTo>
                    <a:pt x="8221" y="7448"/>
                    <a:pt x="8058" y="7286"/>
                    <a:pt x="7814" y="7286"/>
                  </a:cubicBezTo>
                  <a:close/>
                  <a:moveTo>
                    <a:pt x="14204" y="8791"/>
                  </a:moveTo>
                  <a:cubicBezTo>
                    <a:pt x="13959" y="8791"/>
                    <a:pt x="13756" y="8995"/>
                    <a:pt x="13756" y="9239"/>
                  </a:cubicBezTo>
                  <a:cubicBezTo>
                    <a:pt x="13756" y="9483"/>
                    <a:pt x="13959" y="9687"/>
                    <a:pt x="14204" y="9687"/>
                  </a:cubicBezTo>
                  <a:cubicBezTo>
                    <a:pt x="14448" y="9687"/>
                    <a:pt x="14651" y="9483"/>
                    <a:pt x="14651" y="9239"/>
                  </a:cubicBezTo>
                  <a:cubicBezTo>
                    <a:pt x="14651" y="8995"/>
                    <a:pt x="14448" y="8791"/>
                    <a:pt x="14204" y="8791"/>
                  </a:cubicBezTo>
                  <a:close/>
                  <a:moveTo>
                    <a:pt x="15547" y="8791"/>
                  </a:moveTo>
                  <a:cubicBezTo>
                    <a:pt x="15302" y="8791"/>
                    <a:pt x="15099" y="8995"/>
                    <a:pt x="15099" y="9239"/>
                  </a:cubicBezTo>
                  <a:cubicBezTo>
                    <a:pt x="15099" y="9483"/>
                    <a:pt x="15302" y="9687"/>
                    <a:pt x="15547" y="9687"/>
                  </a:cubicBezTo>
                  <a:cubicBezTo>
                    <a:pt x="15791" y="9687"/>
                    <a:pt x="15994" y="9483"/>
                    <a:pt x="15994" y="9239"/>
                  </a:cubicBezTo>
                  <a:cubicBezTo>
                    <a:pt x="15994" y="8995"/>
                    <a:pt x="15791" y="8791"/>
                    <a:pt x="15547" y="8791"/>
                  </a:cubicBezTo>
                  <a:close/>
                  <a:moveTo>
                    <a:pt x="16890" y="8791"/>
                  </a:moveTo>
                  <a:cubicBezTo>
                    <a:pt x="16645" y="8791"/>
                    <a:pt x="16442" y="8995"/>
                    <a:pt x="16442" y="9239"/>
                  </a:cubicBezTo>
                  <a:cubicBezTo>
                    <a:pt x="16442" y="9483"/>
                    <a:pt x="16645" y="9687"/>
                    <a:pt x="16890" y="9687"/>
                  </a:cubicBezTo>
                  <a:cubicBezTo>
                    <a:pt x="17134" y="9687"/>
                    <a:pt x="17337" y="9483"/>
                    <a:pt x="17337" y="9239"/>
                  </a:cubicBezTo>
                  <a:cubicBezTo>
                    <a:pt x="17337" y="8995"/>
                    <a:pt x="17134" y="8791"/>
                    <a:pt x="16890" y="8791"/>
                  </a:cubicBezTo>
                  <a:close/>
                  <a:moveTo>
                    <a:pt x="18233" y="8791"/>
                  </a:moveTo>
                  <a:cubicBezTo>
                    <a:pt x="17988" y="8791"/>
                    <a:pt x="17785" y="8995"/>
                    <a:pt x="17785" y="9239"/>
                  </a:cubicBezTo>
                  <a:cubicBezTo>
                    <a:pt x="17785" y="9483"/>
                    <a:pt x="17988" y="9687"/>
                    <a:pt x="18233" y="9687"/>
                  </a:cubicBezTo>
                  <a:cubicBezTo>
                    <a:pt x="18477" y="9687"/>
                    <a:pt x="18680" y="9483"/>
                    <a:pt x="18680" y="9239"/>
                  </a:cubicBezTo>
                  <a:cubicBezTo>
                    <a:pt x="18680" y="8995"/>
                    <a:pt x="18477" y="8791"/>
                    <a:pt x="18233" y="8791"/>
                  </a:cubicBezTo>
                  <a:close/>
                  <a:moveTo>
                    <a:pt x="19576" y="8791"/>
                  </a:moveTo>
                  <a:cubicBezTo>
                    <a:pt x="19331" y="8791"/>
                    <a:pt x="19128" y="8995"/>
                    <a:pt x="19128" y="9239"/>
                  </a:cubicBezTo>
                  <a:cubicBezTo>
                    <a:pt x="19128" y="9483"/>
                    <a:pt x="19331" y="9687"/>
                    <a:pt x="19576" y="9687"/>
                  </a:cubicBezTo>
                  <a:cubicBezTo>
                    <a:pt x="19820" y="9687"/>
                    <a:pt x="20023" y="9483"/>
                    <a:pt x="20023" y="9239"/>
                  </a:cubicBezTo>
                  <a:cubicBezTo>
                    <a:pt x="20023" y="8995"/>
                    <a:pt x="19820" y="8791"/>
                    <a:pt x="19576" y="8791"/>
                  </a:cubicBezTo>
                  <a:close/>
                  <a:moveTo>
                    <a:pt x="20919" y="8791"/>
                  </a:moveTo>
                  <a:cubicBezTo>
                    <a:pt x="20674" y="8791"/>
                    <a:pt x="20471" y="8995"/>
                    <a:pt x="20471" y="9239"/>
                  </a:cubicBezTo>
                  <a:cubicBezTo>
                    <a:pt x="20471" y="9483"/>
                    <a:pt x="20674" y="9687"/>
                    <a:pt x="20919" y="9687"/>
                  </a:cubicBezTo>
                  <a:cubicBezTo>
                    <a:pt x="21163" y="9687"/>
                    <a:pt x="21366" y="9483"/>
                    <a:pt x="21366" y="9239"/>
                  </a:cubicBezTo>
                  <a:cubicBezTo>
                    <a:pt x="21366" y="8995"/>
                    <a:pt x="21163" y="8791"/>
                    <a:pt x="20919" y="8791"/>
                  </a:cubicBezTo>
                  <a:close/>
                  <a:moveTo>
                    <a:pt x="367" y="9076"/>
                  </a:moveTo>
                  <a:cubicBezTo>
                    <a:pt x="163" y="9076"/>
                    <a:pt x="0" y="9239"/>
                    <a:pt x="0" y="9443"/>
                  </a:cubicBezTo>
                  <a:cubicBezTo>
                    <a:pt x="0" y="9646"/>
                    <a:pt x="163" y="9850"/>
                    <a:pt x="367" y="9850"/>
                  </a:cubicBezTo>
                  <a:lnTo>
                    <a:pt x="1954" y="9850"/>
                  </a:lnTo>
                  <a:cubicBezTo>
                    <a:pt x="2157" y="9850"/>
                    <a:pt x="2361" y="9646"/>
                    <a:pt x="2361" y="9443"/>
                  </a:cubicBezTo>
                  <a:cubicBezTo>
                    <a:pt x="2361" y="9239"/>
                    <a:pt x="2157" y="9076"/>
                    <a:pt x="1954" y="9076"/>
                  </a:cubicBezTo>
                  <a:close/>
                  <a:moveTo>
                    <a:pt x="8628" y="9076"/>
                  </a:moveTo>
                  <a:cubicBezTo>
                    <a:pt x="8425" y="9076"/>
                    <a:pt x="8262" y="9239"/>
                    <a:pt x="8262" y="9443"/>
                  </a:cubicBezTo>
                  <a:cubicBezTo>
                    <a:pt x="8262" y="9646"/>
                    <a:pt x="8425" y="9850"/>
                    <a:pt x="8628" y="9850"/>
                  </a:cubicBezTo>
                  <a:lnTo>
                    <a:pt x="12779" y="9850"/>
                  </a:lnTo>
                  <a:cubicBezTo>
                    <a:pt x="12983" y="9850"/>
                    <a:pt x="13146" y="9646"/>
                    <a:pt x="13146" y="9443"/>
                  </a:cubicBezTo>
                  <a:cubicBezTo>
                    <a:pt x="13146" y="9239"/>
                    <a:pt x="12983" y="9076"/>
                    <a:pt x="12779" y="9076"/>
                  </a:cubicBezTo>
                  <a:close/>
                  <a:moveTo>
                    <a:pt x="367" y="10867"/>
                  </a:moveTo>
                  <a:cubicBezTo>
                    <a:pt x="163" y="10867"/>
                    <a:pt x="0" y="11030"/>
                    <a:pt x="0" y="11233"/>
                  </a:cubicBezTo>
                  <a:cubicBezTo>
                    <a:pt x="0" y="11478"/>
                    <a:pt x="163" y="11640"/>
                    <a:pt x="367" y="11640"/>
                  </a:cubicBezTo>
                  <a:lnTo>
                    <a:pt x="1954" y="11640"/>
                  </a:lnTo>
                  <a:cubicBezTo>
                    <a:pt x="2157" y="11640"/>
                    <a:pt x="2361" y="11478"/>
                    <a:pt x="2361" y="11233"/>
                  </a:cubicBezTo>
                  <a:cubicBezTo>
                    <a:pt x="2361" y="11030"/>
                    <a:pt x="2157" y="10867"/>
                    <a:pt x="1954" y="10867"/>
                  </a:cubicBezTo>
                  <a:close/>
                  <a:moveTo>
                    <a:pt x="8628" y="10867"/>
                  </a:moveTo>
                  <a:cubicBezTo>
                    <a:pt x="8425" y="10867"/>
                    <a:pt x="8262" y="11030"/>
                    <a:pt x="8262" y="11233"/>
                  </a:cubicBezTo>
                  <a:cubicBezTo>
                    <a:pt x="8262" y="11478"/>
                    <a:pt x="8425" y="11640"/>
                    <a:pt x="8628" y="11640"/>
                  </a:cubicBezTo>
                  <a:lnTo>
                    <a:pt x="12779" y="11640"/>
                  </a:lnTo>
                  <a:cubicBezTo>
                    <a:pt x="12983" y="11640"/>
                    <a:pt x="13146" y="11478"/>
                    <a:pt x="13146" y="11233"/>
                  </a:cubicBezTo>
                  <a:cubicBezTo>
                    <a:pt x="13146" y="11030"/>
                    <a:pt x="12983" y="10867"/>
                    <a:pt x="12779" y="10867"/>
                  </a:cubicBezTo>
                  <a:close/>
                  <a:moveTo>
                    <a:pt x="14204" y="12495"/>
                  </a:moveTo>
                  <a:cubicBezTo>
                    <a:pt x="13959" y="12495"/>
                    <a:pt x="13756" y="12698"/>
                    <a:pt x="13756" y="12943"/>
                  </a:cubicBezTo>
                  <a:cubicBezTo>
                    <a:pt x="13756" y="13187"/>
                    <a:pt x="13959" y="13390"/>
                    <a:pt x="14204" y="13390"/>
                  </a:cubicBezTo>
                  <a:cubicBezTo>
                    <a:pt x="14448" y="13390"/>
                    <a:pt x="14651" y="13187"/>
                    <a:pt x="14651" y="12943"/>
                  </a:cubicBezTo>
                  <a:cubicBezTo>
                    <a:pt x="14651" y="12698"/>
                    <a:pt x="14448" y="12495"/>
                    <a:pt x="14204" y="12495"/>
                  </a:cubicBezTo>
                  <a:close/>
                  <a:moveTo>
                    <a:pt x="15547" y="12495"/>
                  </a:moveTo>
                  <a:cubicBezTo>
                    <a:pt x="15302" y="12495"/>
                    <a:pt x="15099" y="12698"/>
                    <a:pt x="15099" y="12943"/>
                  </a:cubicBezTo>
                  <a:cubicBezTo>
                    <a:pt x="15099" y="13187"/>
                    <a:pt x="15302" y="13390"/>
                    <a:pt x="15547" y="13390"/>
                  </a:cubicBezTo>
                  <a:cubicBezTo>
                    <a:pt x="15791" y="13390"/>
                    <a:pt x="15994" y="13187"/>
                    <a:pt x="15994" y="12943"/>
                  </a:cubicBezTo>
                  <a:cubicBezTo>
                    <a:pt x="15994" y="12698"/>
                    <a:pt x="15791" y="12495"/>
                    <a:pt x="15547" y="12495"/>
                  </a:cubicBezTo>
                  <a:close/>
                  <a:moveTo>
                    <a:pt x="16890" y="12495"/>
                  </a:moveTo>
                  <a:cubicBezTo>
                    <a:pt x="16645" y="12495"/>
                    <a:pt x="16442" y="12698"/>
                    <a:pt x="16442" y="12943"/>
                  </a:cubicBezTo>
                  <a:cubicBezTo>
                    <a:pt x="16442" y="13187"/>
                    <a:pt x="16645" y="13390"/>
                    <a:pt x="16890" y="13390"/>
                  </a:cubicBezTo>
                  <a:cubicBezTo>
                    <a:pt x="17134" y="13390"/>
                    <a:pt x="17337" y="13187"/>
                    <a:pt x="17337" y="12943"/>
                  </a:cubicBezTo>
                  <a:cubicBezTo>
                    <a:pt x="17337" y="12698"/>
                    <a:pt x="17134" y="12495"/>
                    <a:pt x="16890" y="12495"/>
                  </a:cubicBezTo>
                  <a:close/>
                  <a:moveTo>
                    <a:pt x="18233" y="12495"/>
                  </a:moveTo>
                  <a:cubicBezTo>
                    <a:pt x="17988" y="12495"/>
                    <a:pt x="17785" y="12698"/>
                    <a:pt x="17785" y="12943"/>
                  </a:cubicBezTo>
                  <a:cubicBezTo>
                    <a:pt x="17785" y="13187"/>
                    <a:pt x="17988" y="13390"/>
                    <a:pt x="18233" y="13390"/>
                  </a:cubicBezTo>
                  <a:cubicBezTo>
                    <a:pt x="18477" y="13390"/>
                    <a:pt x="18680" y="13187"/>
                    <a:pt x="18680" y="12943"/>
                  </a:cubicBezTo>
                  <a:cubicBezTo>
                    <a:pt x="18680" y="12698"/>
                    <a:pt x="18477" y="12495"/>
                    <a:pt x="18233" y="12495"/>
                  </a:cubicBezTo>
                  <a:close/>
                  <a:moveTo>
                    <a:pt x="19576" y="12495"/>
                  </a:moveTo>
                  <a:cubicBezTo>
                    <a:pt x="19331" y="12495"/>
                    <a:pt x="19128" y="12698"/>
                    <a:pt x="19128" y="12943"/>
                  </a:cubicBezTo>
                  <a:cubicBezTo>
                    <a:pt x="19128" y="13187"/>
                    <a:pt x="19331" y="13390"/>
                    <a:pt x="19576" y="13390"/>
                  </a:cubicBezTo>
                  <a:cubicBezTo>
                    <a:pt x="19820" y="13390"/>
                    <a:pt x="20023" y="13187"/>
                    <a:pt x="20023" y="12943"/>
                  </a:cubicBezTo>
                  <a:cubicBezTo>
                    <a:pt x="20023" y="12698"/>
                    <a:pt x="19820" y="12495"/>
                    <a:pt x="19576" y="12495"/>
                  </a:cubicBezTo>
                  <a:close/>
                  <a:moveTo>
                    <a:pt x="20919" y="12495"/>
                  </a:moveTo>
                  <a:cubicBezTo>
                    <a:pt x="20674" y="12495"/>
                    <a:pt x="20471" y="12698"/>
                    <a:pt x="20471" y="12943"/>
                  </a:cubicBezTo>
                  <a:cubicBezTo>
                    <a:pt x="20471" y="13187"/>
                    <a:pt x="20674" y="13390"/>
                    <a:pt x="20919" y="13390"/>
                  </a:cubicBezTo>
                  <a:cubicBezTo>
                    <a:pt x="21163" y="13390"/>
                    <a:pt x="21366" y="13187"/>
                    <a:pt x="21366" y="12943"/>
                  </a:cubicBezTo>
                  <a:cubicBezTo>
                    <a:pt x="21366" y="12698"/>
                    <a:pt x="21163" y="12495"/>
                    <a:pt x="20919" y="12495"/>
                  </a:cubicBezTo>
                  <a:close/>
                  <a:moveTo>
                    <a:pt x="367" y="12658"/>
                  </a:moveTo>
                  <a:cubicBezTo>
                    <a:pt x="163" y="12658"/>
                    <a:pt x="0" y="12821"/>
                    <a:pt x="0" y="13065"/>
                  </a:cubicBezTo>
                  <a:cubicBezTo>
                    <a:pt x="0" y="13268"/>
                    <a:pt x="163" y="13431"/>
                    <a:pt x="367" y="13431"/>
                  </a:cubicBezTo>
                  <a:lnTo>
                    <a:pt x="1954" y="13431"/>
                  </a:lnTo>
                  <a:cubicBezTo>
                    <a:pt x="2157" y="13431"/>
                    <a:pt x="2361" y="13268"/>
                    <a:pt x="2361" y="13065"/>
                  </a:cubicBezTo>
                  <a:cubicBezTo>
                    <a:pt x="2361" y="12821"/>
                    <a:pt x="2157" y="12658"/>
                    <a:pt x="1954" y="12658"/>
                  </a:cubicBezTo>
                  <a:close/>
                  <a:moveTo>
                    <a:pt x="8628" y="12658"/>
                  </a:moveTo>
                  <a:cubicBezTo>
                    <a:pt x="8425" y="12658"/>
                    <a:pt x="8262" y="12821"/>
                    <a:pt x="8262" y="13065"/>
                  </a:cubicBezTo>
                  <a:cubicBezTo>
                    <a:pt x="8262" y="13268"/>
                    <a:pt x="8425" y="13431"/>
                    <a:pt x="8628" y="13431"/>
                  </a:cubicBezTo>
                  <a:lnTo>
                    <a:pt x="12779" y="13431"/>
                  </a:lnTo>
                  <a:cubicBezTo>
                    <a:pt x="12983" y="13431"/>
                    <a:pt x="13146" y="13268"/>
                    <a:pt x="13146" y="13065"/>
                  </a:cubicBezTo>
                  <a:cubicBezTo>
                    <a:pt x="13146" y="12821"/>
                    <a:pt x="12983" y="12658"/>
                    <a:pt x="12779" y="1265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35"/>
            <p:cNvSpPr/>
            <p:nvPr/>
          </p:nvSpPr>
          <p:spPr>
            <a:xfrm>
              <a:off x="5110250" y="3321950"/>
              <a:ext cx="534175" cy="335775"/>
            </a:xfrm>
            <a:custGeom>
              <a:avLst/>
              <a:gdLst/>
              <a:ahLst/>
              <a:cxnLst/>
              <a:rect l="l" t="t" r="r" b="b"/>
              <a:pathLst>
                <a:path w="21367" h="13431" extrusionOk="0">
                  <a:moveTo>
                    <a:pt x="367" y="82"/>
                  </a:moveTo>
                  <a:cubicBezTo>
                    <a:pt x="163" y="82"/>
                    <a:pt x="0" y="244"/>
                    <a:pt x="0" y="448"/>
                  </a:cubicBezTo>
                  <a:cubicBezTo>
                    <a:pt x="0" y="692"/>
                    <a:pt x="163" y="855"/>
                    <a:pt x="367" y="855"/>
                  </a:cubicBezTo>
                  <a:lnTo>
                    <a:pt x="1954" y="855"/>
                  </a:lnTo>
                  <a:cubicBezTo>
                    <a:pt x="2157" y="855"/>
                    <a:pt x="2361" y="692"/>
                    <a:pt x="2361" y="448"/>
                  </a:cubicBezTo>
                  <a:cubicBezTo>
                    <a:pt x="2361" y="244"/>
                    <a:pt x="2157" y="82"/>
                    <a:pt x="1954" y="82"/>
                  </a:cubicBezTo>
                  <a:close/>
                  <a:moveTo>
                    <a:pt x="3704" y="82"/>
                  </a:moveTo>
                  <a:cubicBezTo>
                    <a:pt x="3500" y="82"/>
                    <a:pt x="3338" y="244"/>
                    <a:pt x="3338" y="448"/>
                  </a:cubicBezTo>
                  <a:cubicBezTo>
                    <a:pt x="3338" y="692"/>
                    <a:pt x="3500" y="855"/>
                    <a:pt x="3704" y="855"/>
                  </a:cubicBezTo>
                  <a:lnTo>
                    <a:pt x="7814" y="855"/>
                  </a:lnTo>
                  <a:cubicBezTo>
                    <a:pt x="8058" y="855"/>
                    <a:pt x="8221" y="692"/>
                    <a:pt x="8221" y="448"/>
                  </a:cubicBezTo>
                  <a:cubicBezTo>
                    <a:pt x="8221" y="244"/>
                    <a:pt x="8058" y="82"/>
                    <a:pt x="7814" y="82"/>
                  </a:cubicBezTo>
                  <a:close/>
                  <a:moveTo>
                    <a:pt x="9605" y="0"/>
                  </a:moveTo>
                  <a:cubicBezTo>
                    <a:pt x="9361" y="0"/>
                    <a:pt x="9157" y="204"/>
                    <a:pt x="9157" y="448"/>
                  </a:cubicBezTo>
                  <a:cubicBezTo>
                    <a:pt x="9157" y="692"/>
                    <a:pt x="9361" y="896"/>
                    <a:pt x="9605" y="896"/>
                  </a:cubicBezTo>
                  <a:cubicBezTo>
                    <a:pt x="9849" y="896"/>
                    <a:pt x="10053" y="692"/>
                    <a:pt x="10053" y="448"/>
                  </a:cubicBezTo>
                  <a:cubicBezTo>
                    <a:pt x="10053" y="204"/>
                    <a:pt x="9849" y="0"/>
                    <a:pt x="9605" y="0"/>
                  </a:cubicBezTo>
                  <a:close/>
                  <a:moveTo>
                    <a:pt x="10948" y="0"/>
                  </a:moveTo>
                  <a:cubicBezTo>
                    <a:pt x="10704" y="0"/>
                    <a:pt x="10500" y="204"/>
                    <a:pt x="10500" y="448"/>
                  </a:cubicBezTo>
                  <a:cubicBezTo>
                    <a:pt x="10500" y="692"/>
                    <a:pt x="10704" y="896"/>
                    <a:pt x="10948" y="896"/>
                  </a:cubicBezTo>
                  <a:cubicBezTo>
                    <a:pt x="11192" y="896"/>
                    <a:pt x="11396" y="692"/>
                    <a:pt x="11396" y="448"/>
                  </a:cubicBezTo>
                  <a:cubicBezTo>
                    <a:pt x="11396" y="204"/>
                    <a:pt x="11192" y="0"/>
                    <a:pt x="10948" y="0"/>
                  </a:cubicBezTo>
                  <a:close/>
                  <a:moveTo>
                    <a:pt x="12291" y="0"/>
                  </a:moveTo>
                  <a:cubicBezTo>
                    <a:pt x="12047" y="0"/>
                    <a:pt x="11843" y="204"/>
                    <a:pt x="11843" y="448"/>
                  </a:cubicBezTo>
                  <a:cubicBezTo>
                    <a:pt x="11843" y="692"/>
                    <a:pt x="12047" y="896"/>
                    <a:pt x="12291" y="896"/>
                  </a:cubicBezTo>
                  <a:cubicBezTo>
                    <a:pt x="12535" y="896"/>
                    <a:pt x="12739" y="692"/>
                    <a:pt x="12739" y="448"/>
                  </a:cubicBezTo>
                  <a:cubicBezTo>
                    <a:pt x="12739" y="204"/>
                    <a:pt x="12535" y="0"/>
                    <a:pt x="12291" y="0"/>
                  </a:cubicBezTo>
                  <a:close/>
                  <a:moveTo>
                    <a:pt x="13634" y="0"/>
                  </a:moveTo>
                  <a:cubicBezTo>
                    <a:pt x="13390" y="0"/>
                    <a:pt x="13186" y="204"/>
                    <a:pt x="13186" y="448"/>
                  </a:cubicBezTo>
                  <a:cubicBezTo>
                    <a:pt x="13186" y="692"/>
                    <a:pt x="13390" y="896"/>
                    <a:pt x="13634" y="896"/>
                  </a:cubicBezTo>
                  <a:cubicBezTo>
                    <a:pt x="13878" y="896"/>
                    <a:pt x="14082" y="692"/>
                    <a:pt x="14082" y="448"/>
                  </a:cubicBezTo>
                  <a:cubicBezTo>
                    <a:pt x="14082" y="204"/>
                    <a:pt x="13878" y="0"/>
                    <a:pt x="13634" y="0"/>
                  </a:cubicBezTo>
                  <a:close/>
                  <a:moveTo>
                    <a:pt x="14977" y="0"/>
                  </a:moveTo>
                  <a:cubicBezTo>
                    <a:pt x="14733" y="0"/>
                    <a:pt x="14529" y="204"/>
                    <a:pt x="14529" y="448"/>
                  </a:cubicBezTo>
                  <a:cubicBezTo>
                    <a:pt x="14529" y="692"/>
                    <a:pt x="14733" y="896"/>
                    <a:pt x="14977" y="896"/>
                  </a:cubicBezTo>
                  <a:cubicBezTo>
                    <a:pt x="15221" y="896"/>
                    <a:pt x="15425" y="692"/>
                    <a:pt x="15425" y="448"/>
                  </a:cubicBezTo>
                  <a:cubicBezTo>
                    <a:pt x="15425" y="204"/>
                    <a:pt x="15221" y="0"/>
                    <a:pt x="14977" y="0"/>
                  </a:cubicBezTo>
                  <a:close/>
                  <a:moveTo>
                    <a:pt x="16320" y="0"/>
                  </a:moveTo>
                  <a:cubicBezTo>
                    <a:pt x="16076" y="0"/>
                    <a:pt x="15872" y="204"/>
                    <a:pt x="15872" y="448"/>
                  </a:cubicBezTo>
                  <a:cubicBezTo>
                    <a:pt x="15872" y="692"/>
                    <a:pt x="16076" y="896"/>
                    <a:pt x="16320" y="896"/>
                  </a:cubicBezTo>
                  <a:cubicBezTo>
                    <a:pt x="16564" y="896"/>
                    <a:pt x="16768" y="692"/>
                    <a:pt x="16768" y="448"/>
                  </a:cubicBezTo>
                  <a:cubicBezTo>
                    <a:pt x="16768" y="204"/>
                    <a:pt x="16564" y="0"/>
                    <a:pt x="16320" y="0"/>
                  </a:cubicBezTo>
                  <a:close/>
                  <a:moveTo>
                    <a:pt x="367" y="1872"/>
                  </a:moveTo>
                  <a:cubicBezTo>
                    <a:pt x="163" y="1872"/>
                    <a:pt x="0" y="2035"/>
                    <a:pt x="0" y="2239"/>
                  </a:cubicBezTo>
                  <a:cubicBezTo>
                    <a:pt x="0" y="2483"/>
                    <a:pt x="163" y="2646"/>
                    <a:pt x="367" y="2646"/>
                  </a:cubicBezTo>
                  <a:lnTo>
                    <a:pt x="1954" y="2646"/>
                  </a:lnTo>
                  <a:cubicBezTo>
                    <a:pt x="2157" y="2646"/>
                    <a:pt x="2361" y="2483"/>
                    <a:pt x="2361" y="2239"/>
                  </a:cubicBezTo>
                  <a:cubicBezTo>
                    <a:pt x="2361" y="2035"/>
                    <a:pt x="2157" y="1872"/>
                    <a:pt x="1954" y="1872"/>
                  </a:cubicBezTo>
                  <a:close/>
                  <a:moveTo>
                    <a:pt x="3704" y="1872"/>
                  </a:moveTo>
                  <a:cubicBezTo>
                    <a:pt x="3500" y="1872"/>
                    <a:pt x="3338" y="2035"/>
                    <a:pt x="3338" y="2239"/>
                  </a:cubicBezTo>
                  <a:cubicBezTo>
                    <a:pt x="3338" y="2483"/>
                    <a:pt x="3500" y="2646"/>
                    <a:pt x="3704" y="2646"/>
                  </a:cubicBezTo>
                  <a:lnTo>
                    <a:pt x="7814" y="2646"/>
                  </a:lnTo>
                  <a:cubicBezTo>
                    <a:pt x="8058" y="2646"/>
                    <a:pt x="8221" y="2483"/>
                    <a:pt x="8221" y="2239"/>
                  </a:cubicBezTo>
                  <a:cubicBezTo>
                    <a:pt x="8221" y="2035"/>
                    <a:pt x="8058" y="1872"/>
                    <a:pt x="7814" y="1872"/>
                  </a:cubicBezTo>
                  <a:close/>
                  <a:moveTo>
                    <a:pt x="367" y="3663"/>
                  </a:moveTo>
                  <a:cubicBezTo>
                    <a:pt x="163" y="3663"/>
                    <a:pt x="0" y="3826"/>
                    <a:pt x="0" y="4070"/>
                  </a:cubicBezTo>
                  <a:cubicBezTo>
                    <a:pt x="0" y="4273"/>
                    <a:pt x="163" y="4436"/>
                    <a:pt x="367" y="4436"/>
                  </a:cubicBezTo>
                  <a:lnTo>
                    <a:pt x="1954" y="4436"/>
                  </a:lnTo>
                  <a:cubicBezTo>
                    <a:pt x="2157" y="4436"/>
                    <a:pt x="2361" y="4273"/>
                    <a:pt x="2361" y="4070"/>
                  </a:cubicBezTo>
                  <a:cubicBezTo>
                    <a:pt x="2361" y="3826"/>
                    <a:pt x="2157" y="3663"/>
                    <a:pt x="1954" y="3663"/>
                  </a:cubicBezTo>
                  <a:close/>
                  <a:moveTo>
                    <a:pt x="3704" y="3663"/>
                  </a:moveTo>
                  <a:cubicBezTo>
                    <a:pt x="3500" y="3663"/>
                    <a:pt x="3338" y="3826"/>
                    <a:pt x="3338" y="4070"/>
                  </a:cubicBezTo>
                  <a:cubicBezTo>
                    <a:pt x="3338" y="4273"/>
                    <a:pt x="3500" y="4436"/>
                    <a:pt x="3704" y="4436"/>
                  </a:cubicBezTo>
                  <a:lnTo>
                    <a:pt x="7814" y="4436"/>
                  </a:lnTo>
                  <a:cubicBezTo>
                    <a:pt x="8058" y="4436"/>
                    <a:pt x="8221" y="4273"/>
                    <a:pt x="8221" y="4070"/>
                  </a:cubicBezTo>
                  <a:cubicBezTo>
                    <a:pt x="8221" y="3826"/>
                    <a:pt x="8058" y="3663"/>
                    <a:pt x="7814" y="3663"/>
                  </a:cubicBezTo>
                  <a:close/>
                  <a:moveTo>
                    <a:pt x="9605" y="3622"/>
                  </a:moveTo>
                  <a:cubicBezTo>
                    <a:pt x="9361" y="3622"/>
                    <a:pt x="9157" y="3785"/>
                    <a:pt x="9157" y="4070"/>
                  </a:cubicBezTo>
                  <a:cubicBezTo>
                    <a:pt x="9157" y="4314"/>
                    <a:pt x="9361" y="4518"/>
                    <a:pt x="9605" y="4518"/>
                  </a:cubicBezTo>
                  <a:cubicBezTo>
                    <a:pt x="9849" y="4518"/>
                    <a:pt x="10053" y="4314"/>
                    <a:pt x="10053" y="4070"/>
                  </a:cubicBezTo>
                  <a:cubicBezTo>
                    <a:pt x="10053" y="3785"/>
                    <a:pt x="9849" y="3622"/>
                    <a:pt x="9605" y="3622"/>
                  </a:cubicBezTo>
                  <a:close/>
                  <a:moveTo>
                    <a:pt x="10948" y="3622"/>
                  </a:moveTo>
                  <a:cubicBezTo>
                    <a:pt x="10704" y="3622"/>
                    <a:pt x="10500" y="3785"/>
                    <a:pt x="10500" y="4070"/>
                  </a:cubicBezTo>
                  <a:cubicBezTo>
                    <a:pt x="10500" y="4314"/>
                    <a:pt x="10704" y="4518"/>
                    <a:pt x="10948" y="4518"/>
                  </a:cubicBezTo>
                  <a:cubicBezTo>
                    <a:pt x="11192" y="4518"/>
                    <a:pt x="11396" y="4314"/>
                    <a:pt x="11396" y="4070"/>
                  </a:cubicBezTo>
                  <a:cubicBezTo>
                    <a:pt x="11396" y="3785"/>
                    <a:pt x="11192" y="3622"/>
                    <a:pt x="10948" y="3622"/>
                  </a:cubicBezTo>
                  <a:close/>
                  <a:moveTo>
                    <a:pt x="12291" y="3622"/>
                  </a:moveTo>
                  <a:cubicBezTo>
                    <a:pt x="12047" y="3622"/>
                    <a:pt x="11843" y="3785"/>
                    <a:pt x="11843" y="4070"/>
                  </a:cubicBezTo>
                  <a:cubicBezTo>
                    <a:pt x="11843" y="4314"/>
                    <a:pt x="12047" y="4518"/>
                    <a:pt x="12291" y="4518"/>
                  </a:cubicBezTo>
                  <a:cubicBezTo>
                    <a:pt x="12535" y="4518"/>
                    <a:pt x="12739" y="4314"/>
                    <a:pt x="12739" y="4070"/>
                  </a:cubicBezTo>
                  <a:cubicBezTo>
                    <a:pt x="12739" y="3785"/>
                    <a:pt x="12535" y="3622"/>
                    <a:pt x="12291" y="3622"/>
                  </a:cubicBezTo>
                  <a:close/>
                  <a:moveTo>
                    <a:pt x="13634" y="3622"/>
                  </a:moveTo>
                  <a:cubicBezTo>
                    <a:pt x="13390" y="3622"/>
                    <a:pt x="13186" y="3785"/>
                    <a:pt x="13186" y="4070"/>
                  </a:cubicBezTo>
                  <a:cubicBezTo>
                    <a:pt x="13186" y="4314"/>
                    <a:pt x="13390" y="4518"/>
                    <a:pt x="13634" y="4518"/>
                  </a:cubicBezTo>
                  <a:cubicBezTo>
                    <a:pt x="13878" y="4518"/>
                    <a:pt x="14082" y="4314"/>
                    <a:pt x="14082" y="4070"/>
                  </a:cubicBezTo>
                  <a:cubicBezTo>
                    <a:pt x="14082" y="3785"/>
                    <a:pt x="13878" y="3622"/>
                    <a:pt x="13634" y="3622"/>
                  </a:cubicBezTo>
                  <a:close/>
                  <a:moveTo>
                    <a:pt x="14977" y="3622"/>
                  </a:moveTo>
                  <a:cubicBezTo>
                    <a:pt x="14733" y="3622"/>
                    <a:pt x="14529" y="3785"/>
                    <a:pt x="14529" y="4070"/>
                  </a:cubicBezTo>
                  <a:cubicBezTo>
                    <a:pt x="14529" y="4314"/>
                    <a:pt x="14733" y="4518"/>
                    <a:pt x="14977" y="4518"/>
                  </a:cubicBezTo>
                  <a:cubicBezTo>
                    <a:pt x="15221" y="4518"/>
                    <a:pt x="15425" y="4314"/>
                    <a:pt x="15425" y="4070"/>
                  </a:cubicBezTo>
                  <a:cubicBezTo>
                    <a:pt x="15425" y="3785"/>
                    <a:pt x="15221" y="3622"/>
                    <a:pt x="14977" y="3622"/>
                  </a:cubicBezTo>
                  <a:close/>
                  <a:moveTo>
                    <a:pt x="16320" y="3622"/>
                  </a:moveTo>
                  <a:cubicBezTo>
                    <a:pt x="16076" y="3622"/>
                    <a:pt x="15872" y="3785"/>
                    <a:pt x="15872" y="4070"/>
                  </a:cubicBezTo>
                  <a:cubicBezTo>
                    <a:pt x="15872" y="4314"/>
                    <a:pt x="16076" y="4518"/>
                    <a:pt x="16320" y="4518"/>
                  </a:cubicBezTo>
                  <a:cubicBezTo>
                    <a:pt x="16564" y="4518"/>
                    <a:pt x="16768" y="4314"/>
                    <a:pt x="16768" y="4070"/>
                  </a:cubicBezTo>
                  <a:cubicBezTo>
                    <a:pt x="16768" y="3785"/>
                    <a:pt x="16564" y="3622"/>
                    <a:pt x="16320" y="3622"/>
                  </a:cubicBezTo>
                  <a:close/>
                  <a:moveTo>
                    <a:pt x="367" y="5454"/>
                  </a:moveTo>
                  <a:cubicBezTo>
                    <a:pt x="163" y="5454"/>
                    <a:pt x="0" y="5617"/>
                    <a:pt x="0" y="5861"/>
                  </a:cubicBezTo>
                  <a:cubicBezTo>
                    <a:pt x="0" y="6064"/>
                    <a:pt x="163" y="6227"/>
                    <a:pt x="367" y="6227"/>
                  </a:cubicBezTo>
                  <a:lnTo>
                    <a:pt x="1954" y="6227"/>
                  </a:lnTo>
                  <a:cubicBezTo>
                    <a:pt x="2157" y="6227"/>
                    <a:pt x="2361" y="6064"/>
                    <a:pt x="2361" y="5861"/>
                  </a:cubicBezTo>
                  <a:cubicBezTo>
                    <a:pt x="2361" y="5617"/>
                    <a:pt x="2157" y="5454"/>
                    <a:pt x="1954" y="5454"/>
                  </a:cubicBezTo>
                  <a:close/>
                  <a:moveTo>
                    <a:pt x="3704" y="5454"/>
                  </a:moveTo>
                  <a:cubicBezTo>
                    <a:pt x="3500" y="5454"/>
                    <a:pt x="3338" y="5617"/>
                    <a:pt x="3338" y="5861"/>
                  </a:cubicBezTo>
                  <a:cubicBezTo>
                    <a:pt x="3338" y="6064"/>
                    <a:pt x="3500" y="6227"/>
                    <a:pt x="3704" y="6227"/>
                  </a:cubicBezTo>
                  <a:lnTo>
                    <a:pt x="7814" y="6227"/>
                  </a:lnTo>
                  <a:cubicBezTo>
                    <a:pt x="8058" y="6227"/>
                    <a:pt x="8221" y="6064"/>
                    <a:pt x="8221" y="5861"/>
                  </a:cubicBezTo>
                  <a:cubicBezTo>
                    <a:pt x="8221" y="5617"/>
                    <a:pt x="8058" y="5454"/>
                    <a:pt x="7814" y="5454"/>
                  </a:cubicBezTo>
                  <a:close/>
                  <a:moveTo>
                    <a:pt x="367" y="7244"/>
                  </a:moveTo>
                  <a:cubicBezTo>
                    <a:pt x="163" y="7244"/>
                    <a:pt x="0" y="7448"/>
                    <a:pt x="0" y="7651"/>
                  </a:cubicBezTo>
                  <a:cubicBezTo>
                    <a:pt x="0" y="7855"/>
                    <a:pt x="163" y="8018"/>
                    <a:pt x="367" y="8018"/>
                  </a:cubicBezTo>
                  <a:lnTo>
                    <a:pt x="1954" y="8018"/>
                  </a:lnTo>
                  <a:cubicBezTo>
                    <a:pt x="2157" y="8018"/>
                    <a:pt x="2361" y="7855"/>
                    <a:pt x="2361" y="7651"/>
                  </a:cubicBezTo>
                  <a:cubicBezTo>
                    <a:pt x="2361" y="7448"/>
                    <a:pt x="2157" y="7244"/>
                    <a:pt x="1954" y="7244"/>
                  </a:cubicBezTo>
                  <a:close/>
                  <a:moveTo>
                    <a:pt x="3704" y="7244"/>
                  </a:moveTo>
                  <a:cubicBezTo>
                    <a:pt x="3500" y="7244"/>
                    <a:pt x="3338" y="7448"/>
                    <a:pt x="3338" y="7651"/>
                  </a:cubicBezTo>
                  <a:cubicBezTo>
                    <a:pt x="3338" y="7855"/>
                    <a:pt x="3500" y="8018"/>
                    <a:pt x="3704" y="8018"/>
                  </a:cubicBezTo>
                  <a:lnTo>
                    <a:pt x="7814" y="8018"/>
                  </a:lnTo>
                  <a:cubicBezTo>
                    <a:pt x="8058" y="8018"/>
                    <a:pt x="8221" y="7855"/>
                    <a:pt x="8221" y="7651"/>
                  </a:cubicBezTo>
                  <a:cubicBezTo>
                    <a:pt x="8221" y="7448"/>
                    <a:pt x="8058" y="7244"/>
                    <a:pt x="7814" y="7244"/>
                  </a:cubicBezTo>
                  <a:close/>
                  <a:moveTo>
                    <a:pt x="14204" y="8750"/>
                  </a:moveTo>
                  <a:cubicBezTo>
                    <a:pt x="13959" y="8750"/>
                    <a:pt x="13756" y="8954"/>
                    <a:pt x="13756" y="9198"/>
                  </a:cubicBezTo>
                  <a:cubicBezTo>
                    <a:pt x="13756" y="9483"/>
                    <a:pt x="13959" y="9686"/>
                    <a:pt x="14204" y="9686"/>
                  </a:cubicBezTo>
                  <a:cubicBezTo>
                    <a:pt x="14448" y="9686"/>
                    <a:pt x="14651" y="9483"/>
                    <a:pt x="14651" y="9198"/>
                  </a:cubicBezTo>
                  <a:cubicBezTo>
                    <a:pt x="14651" y="8954"/>
                    <a:pt x="14448" y="8750"/>
                    <a:pt x="14204" y="8750"/>
                  </a:cubicBezTo>
                  <a:close/>
                  <a:moveTo>
                    <a:pt x="15547" y="8750"/>
                  </a:moveTo>
                  <a:cubicBezTo>
                    <a:pt x="15302" y="8750"/>
                    <a:pt x="15099" y="8954"/>
                    <a:pt x="15099" y="9198"/>
                  </a:cubicBezTo>
                  <a:cubicBezTo>
                    <a:pt x="15099" y="9483"/>
                    <a:pt x="15302" y="9686"/>
                    <a:pt x="15547" y="9686"/>
                  </a:cubicBezTo>
                  <a:cubicBezTo>
                    <a:pt x="15791" y="9686"/>
                    <a:pt x="15994" y="9483"/>
                    <a:pt x="15994" y="9198"/>
                  </a:cubicBezTo>
                  <a:cubicBezTo>
                    <a:pt x="15994" y="8954"/>
                    <a:pt x="15791" y="8750"/>
                    <a:pt x="15547" y="8750"/>
                  </a:cubicBezTo>
                  <a:close/>
                  <a:moveTo>
                    <a:pt x="16890" y="8750"/>
                  </a:moveTo>
                  <a:cubicBezTo>
                    <a:pt x="16645" y="8750"/>
                    <a:pt x="16442" y="8954"/>
                    <a:pt x="16442" y="9198"/>
                  </a:cubicBezTo>
                  <a:cubicBezTo>
                    <a:pt x="16442" y="9483"/>
                    <a:pt x="16645" y="9686"/>
                    <a:pt x="16890" y="9686"/>
                  </a:cubicBezTo>
                  <a:cubicBezTo>
                    <a:pt x="17134" y="9686"/>
                    <a:pt x="17337" y="9483"/>
                    <a:pt x="17337" y="9198"/>
                  </a:cubicBezTo>
                  <a:cubicBezTo>
                    <a:pt x="17337" y="8954"/>
                    <a:pt x="17134" y="8750"/>
                    <a:pt x="16890" y="8750"/>
                  </a:cubicBezTo>
                  <a:close/>
                  <a:moveTo>
                    <a:pt x="18233" y="8750"/>
                  </a:moveTo>
                  <a:cubicBezTo>
                    <a:pt x="17988" y="8750"/>
                    <a:pt x="17785" y="8954"/>
                    <a:pt x="17785" y="9198"/>
                  </a:cubicBezTo>
                  <a:cubicBezTo>
                    <a:pt x="17785" y="9483"/>
                    <a:pt x="17988" y="9686"/>
                    <a:pt x="18233" y="9686"/>
                  </a:cubicBezTo>
                  <a:cubicBezTo>
                    <a:pt x="18477" y="9686"/>
                    <a:pt x="18680" y="9483"/>
                    <a:pt x="18680" y="9198"/>
                  </a:cubicBezTo>
                  <a:cubicBezTo>
                    <a:pt x="18680" y="8954"/>
                    <a:pt x="18477" y="8750"/>
                    <a:pt x="18233" y="8750"/>
                  </a:cubicBezTo>
                  <a:close/>
                  <a:moveTo>
                    <a:pt x="19576" y="8750"/>
                  </a:moveTo>
                  <a:cubicBezTo>
                    <a:pt x="19331" y="8750"/>
                    <a:pt x="19128" y="8954"/>
                    <a:pt x="19128" y="9198"/>
                  </a:cubicBezTo>
                  <a:cubicBezTo>
                    <a:pt x="19128" y="9483"/>
                    <a:pt x="19331" y="9686"/>
                    <a:pt x="19576" y="9686"/>
                  </a:cubicBezTo>
                  <a:cubicBezTo>
                    <a:pt x="19820" y="9686"/>
                    <a:pt x="20023" y="9483"/>
                    <a:pt x="20023" y="9198"/>
                  </a:cubicBezTo>
                  <a:cubicBezTo>
                    <a:pt x="20023" y="8954"/>
                    <a:pt x="19820" y="8750"/>
                    <a:pt x="19576" y="8750"/>
                  </a:cubicBezTo>
                  <a:close/>
                  <a:moveTo>
                    <a:pt x="20919" y="8750"/>
                  </a:moveTo>
                  <a:cubicBezTo>
                    <a:pt x="20674" y="8750"/>
                    <a:pt x="20471" y="8954"/>
                    <a:pt x="20471" y="9198"/>
                  </a:cubicBezTo>
                  <a:cubicBezTo>
                    <a:pt x="20471" y="9483"/>
                    <a:pt x="20674" y="9686"/>
                    <a:pt x="20919" y="9686"/>
                  </a:cubicBezTo>
                  <a:cubicBezTo>
                    <a:pt x="21163" y="9686"/>
                    <a:pt x="21366" y="9483"/>
                    <a:pt x="21366" y="9198"/>
                  </a:cubicBezTo>
                  <a:cubicBezTo>
                    <a:pt x="21366" y="8954"/>
                    <a:pt x="21163" y="8750"/>
                    <a:pt x="20919" y="8750"/>
                  </a:cubicBezTo>
                  <a:close/>
                  <a:moveTo>
                    <a:pt x="367" y="9035"/>
                  </a:moveTo>
                  <a:cubicBezTo>
                    <a:pt x="163" y="9035"/>
                    <a:pt x="0" y="9239"/>
                    <a:pt x="0" y="9442"/>
                  </a:cubicBezTo>
                  <a:cubicBezTo>
                    <a:pt x="0" y="9646"/>
                    <a:pt x="163" y="9849"/>
                    <a:pt x="367" y="9849"/>
                  </a:cubicBezTo>
                  <a:lnTo>
                    <a:pt x="1954" y="9849"/>
                  </a:lnTo>
                  <a:cubicBezTo>
                    <a:pt x="2157" y="9849"/>
                    <a:pt x="2361" y="9646"/>
                    <a:pt x="2361" y="9442"/>
                  </a:cubicBezTo>
                  <a:cubicBezTo>
                    <a:pt x="2361" y="9239"/>
                    <a:pt x="2157" y="9035"/>
                    <a:pt x="1954" y="9035"/>
                  </a:cubicBezTo>
                  <a:close/>
                  <a:moveTo>
                    <a:pt x="8628" y="9035"/>
                  </a:moveTo>
                  <a:cubicBezTo>
                    <a:pt x="8425" y="9035"/>
                    <a:pt x="8262" y="9239"/>
                    <a:pt x="8262" y="9442"/>
                  </a:cubicBezTo>
                  <a:cubicBezTo>
                    <a:pt x="8262" y="9646"/>
                    <a:pt x="8425" y="9849"/>
                    <a:pt x="8628" y="9849"/>
                  </a:cubicBezTo>
                  <a:lnTo>
                    <a:pt x="12779" y="9849"/>
                  </a:lnTo>
                  <a:cubicBezTo>
                    <a:pt x="12983" y="9849"/>
                    <a:pt x="13146" y="9646"/>
                    <a:pt x="13146" y="9442"/>
                  </a:cubicBezTo>
                  <a:cubicBezTo>
                    <a:pt x="13146" y="9239"/>
                    <a:pt x="12983" y="9035"/>
                    <a:pt x="12779" y="9035"/>
                  </a:cubicBezTo>
                  <a:close/>
                  <a:moveTo>
                    <a:pt x="367" y="10866"/>
                  </a:moveTo>
                  <a:cubicBezTo>
                    <a:pt x="163" y="10866"/>
                    <a:pt x="0" y="11029"/>
                    <a:pt x="0" y="11233"/>
                  </a:cubicBezTo>
                  <a:cubicBezTo>
                    <a:pt x="0" y="11436"/>
                    <a:pt x="163" y="11640"/>
                    <a:pt x="367" y="11640"/>
                  </a:cubicBezTo>
                  <a:lnTo>
                    <a:pt x="1954" y="11640"/>
                  </a:lnTo>
                  <a:cubicBezTo>
                    <a:pt x="2157" y="11640"/>
                    <a:pt x="2361" y="11436"/>
                    <a:pt x="2361" y="11233"/>
                  </a:cubicBezTo>
                  <a:cubicBezTo>
                    <a:pt x="2361" y="11029"/>
                    <a:pt x="2157" y="10866"/>
                    <a:pt x="1954" y="10866"/>
                  </a:cubicBezTo>
                  <a:close/>
                  <a:moveTo>
                    <a:pt x="8628" y="10866"/>
                  </a:moveTo>
                  <a:cubicBezTo>
                    <a:pt x="8425" y="10866"/>
                    <a:pt x="8262" y="11029"/>
                    <a:pt x="8262" y="11233"/>
                  </a:cubicBezTo>
                  <a:cubicBezTo>
                    <a:pt x="8262" y="11436"/>
                    <a:pt x="8425" y="11640"/>
                    <a:pt x="8628" y="11640"/>
                  </a:cubicBezTo>
                  <a:lnTo>
                    <a:pt x="12779" y="11640"/>
                  </a:lnTo>
                  <a:cubicBezTo>
                    <a:pt x="12983" y="11640"/>
                    <a:pt x="13146" y="11436"/>
                    <a:pt x="13146" y="11233"/>
                  </a:cubicBezTo>
                  <a:cubicBezTo>
                    <a:pt x="13146" y="11029"/>
                    <a:pt x="12983" y="10866"/>
                    <a:pt x="12779" y="10866"/>
                  </a:cubicBezTo>
                  <a:close/>
                  <a:moveTo>
                    <a:pt x="14204" y="12454"/>
                  </a:moveTo>
                  <a:cubicBezTo>
                    <a:pt x="13959" y="12454"/>
                    <a:pt x="13756" y="12657"/>
                    <a:pt x="13756" y="12942"/>
                  </a:cubicBezTo>
                  <a:cubicBezTo>
                    <a:pt x="13756" y="13186"/>
                    <a:pt x="13959" y="13390"/>
                    <a:pt x="14204" y="13390"/>
                  </a:cubicBezTo>
                  <a:cubicBezTo>
                    <a:pt x="14448" y="13390"/>
                    <a:pt x="14651" y="13186"/>
                    <a:pt x="14651" y="12942"/>
                  </a:cubicBezTo>
                  <a:cubicBezTo>
                    <a:pt x="14651" y="12657"/>
                    <a:pt x="14448" y="12454"/>
                    <a:pt x="14204" y="12454"/>
                  </a:cubicBezTo>
                  <a:close/>
                  <a:moveTo>
                    <a:pt x="15547" y="12454"/>
                  </a:moveTo>
                  <a:cubicBezTo>
                    <a:pt x="15302" y="12454"/>
                    <a:pt x="15099" y="12657"/>
                    <a:pt x="15099" y="12942"/>
                  </a:cubicBezTo>
                  <a:cubicBezTo>
                    <a:pt x="15099" y="13186"/>
                    <a:pt x="15302" y="13390"/>
                    <a:pt x="15547" y="13390"/>
                  </a:cubicBezTo>
                  <a:cubicBezTo>
                    <a:pt x="15791" y="13390"/>
                    <a:pt x="15994" y="13186"/>
                    <a:pt x="15994" y="12942"/>
                  </a:cubicBezTo>
                  <a:cubicBezTo>
                    <a:pt x="15994" y="12657"/>
                    <a:pt x="15791" y="12454"/>
                    <a:pt x="15547" y="12454"/>
                  </a:cubicBezTo>
                  <a:close/>
                  <a:moveTo>
                    <a:pt x="16890" y="12454"/>
                  </a:moveTo>
                  <a:cubicBezTo>
                    <a:pt x="16645" y="12454"/>
                    <a:pt x="16442" y="12657"/>
                    <a:pt x="16442" y="12942"/>
                  </a:cubicBezTo>
                  <a:cubicBezTo>
                    <a:pt x="16442" y="13186"/>
                    <a:pt x="16645" y="13390"/>
                    <a:pt x="16890" y="13390"/>
                  </a:cubicBezTo>
                  <a:cubicBezTo>
                    <a:pt x="17134" y="13390"/>
                    <a:pt x="17337" y="13186"/>
                    <a:pt x="17337" y="12942"/>
                  </a:cubicBezTo>
                  <a:cubicBezTo>
                    <a:pt x="17337" y="12657"/>
                    <a:pt x="17134" y="12454"/>
                    <a:pt x="16890" y="12454"/>
                  </a:cubicBezTo>
                  <a:close/>
                  <a:moveTo>
                    <a:pt x="18233" y="12454"/>
                  </a:moveTo>
                  <a:cubicBezTo>
                    <a:pt x="17988" y="12454"/>
                    <a:pt x="17785" y="12657"/>
                    <a:pt x="17785" y="12942"/>
                  </a:cubicBezTo>
                  <a:cubicBezTo>
                    <a:pt x="17785" y="13186"/>
                    <a:pt x="17988" y="13390"/>
                    <a:pt x="18233" y="13390"/>
                  </a:cubicBezTo>
                  <a:cubicBezTo>
                    <a:pt x="18477" y="13390"/>
                    <a:pt x="18680" y="13186"/>
                    <a:pt x="18680" y="12942"/>
                  </a:cubicBezTo>
                  <a:cubicBezTo>
                    <a:pt x="18680" y="12657"/>
                    <a:pt x="18477" y="12454"/>
                    <a:pt x="18233" y="12454"/>
                  </a:cubicBezTo>
                  <a:close/>
                  <a:moveTo>
                    <a:pt x="19576" y="12454"/>
                  </a:moveTo>
                  <a:cubicBezTo>
                    <a:pt x="19331" y="12454"/>
                    <a:pt x="19128" y="12657"/>
                    <a:pt x="19128" y="12942"/>
                  </a:cubicBezTo>
                  <a:cubicBezTo>
                    <a:pt x="19128" y="13186"/>
                    <a:pt x="19331" y="13390"/>
                    <a:pt x="19576" y="13390"/>
                  </a:cubicBezTo>
                  <a:cubicBezTo>
                    <a:pt x="19820" y="13390"/>
                    <a:pt x="20023" y="13186"/>
                    <a:pt x="20023" y="12942"/>
                  </a:cubicBezTo>
                  <a:cubicBezTo>
                    <a:pt x="20023" y="12657"/>
                    <a:pt x="19820" y="12454"/>
                    <a:pt x="19576" y="12454"/>
                  </a:cubicBezTo>
                  <a:close/>
                  <a:moveTo>
                    <a:pt x="20919" y="12454"/>
                  </a:moveTo>
                  <a:cubicBezTo>
                    <a:pt x="20674" y="12454"/>
                    <a:pt x="20471" y="12657"/>
                    <a:pt x="20471" y="12942"/>
                  </a:cubicBezTo>
                  <a:cubicBezTo>
                    <a:pt x="20471" y="13186"/>
                    <a:pt x="20674" y="13390"/>
                    <a:pt x="20919" y="13390"/>
                  </a:cubicBezTo>
                  <a:cubicBezTo>
                    <a:pt x="21163" y="13390"/>
                    <a:pt x="21366" y="13186"/>
                    <a:pt x="21366" y="12942"/>
                  </a:cubicBezTo>
                  <a:cubicBezTo>
                    <a:pt x="21366" y="12657"/>
                    <a:pt x="21163" y="12454"/>
                    <a:pt x="20919" y="12454"/>
                  </a:cubicBezTo>
                  <a:close/>
                  <a:moveTo>
                    <a:pt x="367" y="12657"/>
                  </a:moveTo>
                  <a:cubicBezTo>
                    <a:pt x="163" y="12657"/>
                    <a:pt x="0" y="12820"/>
                    <a:pt x="0" y="13023"/>
                  </a:cubicBezTo>
                  <a:cubicBezTo>
                    <a:pt x="0" y="13268"/>
                    <a:pt x="163" y="13430"/>
                    <a:pt x="367" y="13430"/>
                  </a:cubicBezTo>
                  <a:lnTo>
                    <a:pt x="1954" y="13430"/>
                  </a:lnTo>
                  <a:cubicBezTo>
                    <a:pt x="2157" y="13430"/>
                    <a:pt x="2361" y="13268"/>
                    <a:pt x="2361" y="13023"/>
                  </a:cubicBezTo>
                  <a:cubicBezTo>
                    <a:pt x="2361" y="12820"/>
                    <a:pt x="2157" y="12657"/>
                    <a:pt x="1954" y="12657"/>
                  </a:cubicBezTo>
                  <a:close/>
                  <a:moveTo>
                    <a:pt x="8628" y="12657"/>
                  </a:moveTo>
                  <a:cubicBezTo>
                    <a:pt x="8425" y="12657"/>
                    <a:pt x="8262" y="12820"/>
                    <a:pt x="8262" y="13023"/>
                  </a:cubicBezTo>
                  <a:cubicBezTo>
                    <a:pt x="8262" y="13268"/>
                    <a:pt x="8425" y="13430"/>
                    <a:pt x="8628" y="13430"/>
                  </a:cubicBezTo>
                  <a:lnTo>
                    <a:pt x="12779" y="13430"/>
                  </a:lnTo>
                  <a:cubicBezTo>
                    <a:pt x="12983" y="13430"/>
                    <a:pt x="13146" y="13268"/>
                    <a:pt x="13146" y="13023"/>
                  </a:cubicBezTo>
                  <a:cubicBezTo>
                    <a:pt x="13146" y="12820"/>
                    <a:pt x="12983" y="12657"/>
                    <a:pt x="12779" y="1265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35"/>
            <p:cNvSpPr/>
            <p:nvPr/>
          </p:nvSpPr>
          <p:spPr>
            <a:xfrm>
              <a:off x="3941225" y="2531400"/>
              <a:ext cx="657275" cy="73275"/>
            </a:xfrm>
            <a:custGeom>
              <a:avLst/>
              <a:gdLst/>
              <a:ahLst/>
              <a:cxnLst/>
              <a:rect l="l" t="t" r="r" b="b"/>
              <a:pathLst>
                <a:path w="26291" h="2931" extrusionOk="0">
                  <a:moveTo>
                    <a:pt x="5088" y="1"/>
                  </a:moveTo>
                  <a:lnTo>
                    <a:pt x="4965" y="41"/>
                  </a:lnTo>
                  <a:lnTo>
                    <a:pt x="326" y="2239"/>
                  </a:lnTo>
                  <a:cubicBezTo>
                    <a:pt x="0" y="2442"/>
                    <a:pt x="123" y="2931"/>
                    <a:pt x="489" y="2931"/>
                  </a:cubicBezTo>
                  <a:lnTo>
                    <a:pt x="22913" y="2931"/>
                  </a:lnTo>
                  <a:cubicBezTo>
                    <a:pt x="22994" y="2931"/>
                    <a:pt x="23076" y="2890"/>
                    <a:pt x="23157" y="2849"/>
                  </a:cubicBezTo>
                  <a:lnTo>
                    <a:pt x="26047" y="652"/>
                  </a:lnTo>
                  <a:cubicBezTo>
                    <a:pt x="26291" y="448"/>
                    <a:pt x="26169" y="1"/>
                    <a:pt x="258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35"/>
            <p:cNvSpPr/>
            <p:nvPr/>
          </p:nvSpPr>
          <p:spPr>
            <a:xfrm>
              <a:off x="3936125" y="2523250"/>
              <a:ext cx="668475" cy="89575"/>
            </a:xfrm>
            <a:custGeom>
              <a:avLst/>
              <a:gdLst/>
              <a:ahLst/>
              <a:cxnLst/>
              <a:rect l="l" t="t" r="r" b="b"/>
              <a:pathLst>
                <a:path w="26739" h="3583" extrusionOk="0">
                  <a:moveTo>
                    <a:pt x="26047" y="652"/>
                  </a:moveTo>
                  <a:lnTo>
                    <a:pt x="26047" y="693"/>
                  </a:lnTo>
                  <a:lnTo>
                    <a:pt x="23158" y="2931"/>
                  </a:lnTo>
                  <a:lnTo>
                    <a:pt x="693" y="2931"/>
                  </a:lnTo>
                  <a:lnTo>
                    <a:pt x="693" y="2890"/>
                  </a:lnTo>
                  <a:lnTo>
                    <a:pt x="5251" y="693"/>
                  </a:lnTo>
                  <a:lnTo>
                    <a:pt x="5332" y="652"/>
                  </a:lnTo>
                  <a:close/>
                  <a:moveTo>
                    <a:pt x="5251" y="1"/>
                  </a:moveTo>
                  <a:lnTo>
                    <a:pt x="5088" y="42"/>
                  </a:lnTo>
                  <a:lnTo>
                    <a:pt x="5007" y="42"/>
                  </a:lnTo>
                  <a:lnTo>
                    <a:pt x="408" y="2280"/>
                  </a:lnTo>
                  <a:cubicBezTo>
                    <a:pt x="123" y="2402"/>
                    <a:pt x="1" y="2646"/>
                    <a:pt x="1" y="2890"/>
                  </a:cubicBezTo>
                  <a:cubicBezTo>
                    <a:pt x="1" y="3053"/>
                    <a:pt x="82" y="3257"/>
                    <a:pt x="164" y="3379"/>
                  </a:cubicBezTo>
                  <a:cubicBezTo>
                    <a:pt x="286" y="3501"/>
                    <a:pt x="489" y="3582"/>
                    <a:pt x="693" y="3582"/>
                  </a:cubicBezTo>
                  <a:lnTo>
                    <a:pt x="23117" y="3582"/>
                  </a:lnTo>
                  <a:cubicBezTo>
                    <a:pt x="23280" y="3582"/>
                    <a:pt x="23442" y="3542"/>
                    <a:pt x="23565" y="3460"/>
                  </a:cubicBezTo>
                  <a:lnTo>
                    <a:pt x="26454" y="1222"/>
                  </a:lnTo>
                  <a:cubicBezTo>
                    <a:pt x="26617" y="1100"/>
                    <a:pt x="26739" y="896"/>
                    <a:pt x="26698" y="693"/>
                  </a:cubicBezTo>
                  <a:cubicBezTo>
                    <a:pt x="26698" y="489"/>
                    <a:pt x="26658" y="327"/>
                    <a:pt x="26535" y="204"/>
                  </a:cubicBezTo>
                  <a:cubicBezTo>
                    <a:pt x="26413" y="82"/>
                    <a:pt x="26210" y="1"/>
                    <a:pt x="260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35"/>
            <p:cNvSpPr/>
            <p:nvPr/>
          </p:nvSpPr>
          <p:spPr>
            <a:xfrm>
              <a:off x="4246450" y="2181400"/>
              <a:ext cx="103800" cy="392750"/>
            </a:xfrm>
            <a:custGeom>
              <a:avLst/>
              <a:gdLst/>
              <a:ahLst/>
              <a:cxnLst/>
              <a:rect l="l" t="t" r="r" b="b"/>
              <a:pathLst>
                <a:path w="4152" h="15710" extrusionOk="0">
                  <a:moveTo>
                    <a:pt x="1" y="1"/>
                  </a:moveTo>
                  <a:lnTo>
                    <a:pt x="1" y="15710"/>
                  </a:lnTo>
                  <a:lnTo>
                    <a:pt x="4152" y="15710"/>
                  </a:lnTo>
                  <a:lnTo>
                    <a:pt x="4152" y="1"/>
                  </a:lnTo>
                  <a:close/>
                </a:path>
              </a:pathLst>
            </a:cu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35"/>
            <p:cNvSpPr/>
            <p:nvPr/>
          </p:nvSpPr>
          <p:spPr>
            <a:xfrm>
              <a:off x="4238300" y="2172250"/>
              <a:ext cx="120100" cy="410050"/>
            </a:xfrm>
            <a:custGeom>
              <a:avLst/>
              <a:gdLst/>
              <a:ahLst/>
              <a:cxnLst/>
              <a:rect l="l" t="t" r="r" b="b"/>
              <a:pathLst>
                <a:path w="4804" h="16402" extrusionOk="0">
                  <a:moveTo>
                    <a:pt x="4111" y="692"/>
                  </a:moveTo>
                  <a:lnTo>
                    <a:pt x="4111" y="15750"/>
                  </a:lnTo>
                  <a:lnTo>
                    <a:pt x="693" y="15750"/>
                  </a:lnTo>
                  <a:lnTo>
                    <a:pt x="693" y="692"/>
                  </a:lnTo>
                  <a:close/>
                  <a:moveTo>
                    <a:pt x="327" y="0"/>
                  </a:moveTo>
                  <a:cubicBezTo>
                    <a:pt x="245" y="0"/>
                    <a:pt x="164" y="41"/>
                    <a:pt x="82" y="123"/>
                  </a:cubicBezTo>
                  <a:cubicBezTo>
                    <a:pt x="42" y="163"/>
                    <a:pt x="1" y="285"/>
                    <a:pt x="1" y="367"/>
                  </a:cubicBezTo>
                  <a:lnTo>
                    <a:pt x="1" y="16076"/>
                  </a:lnTo>
                  <a:cubicBezTo>
                    <a:pt x="1" y="16157"/>
                    <a:pt x="42" y="16239"/>
                    <a:pt x="82" y="16320"/>
                  </a:cubicBezTo>
                  <a:cubicBezTo>
                    <a:pt x="164" y="16361"/>
                    <a:pt x="245" y="16401"/>
                    <a:pt x="327" y="16401"/>
                  </a:cubicBezTo>
                  <a:lnTo>
                    <a:pt x="4478" y="16401"/>
                  </a:lnTo>
                  <a:cubicBezTo>
                    <a:pt x="4559" y="16401"/>
                    <a:pt x="4640" y="16361"/>
                    <a:pt x="4722" y="16320"/>
                  </a:cubicBezTo>
                  <a:cubicBezTo>
                    <a:pt x="4763" y="16239"/>
                    <a:pt x="4803" y="16157"/>
                    <a:pt x="4803" y="16076"/>
                  </a:cubicBezTo>
                  <a:lnTo>
                    <a:pt x="4803" y="367"/>
                  </a:lnTo>
                  <a:cubicBezTo>
                    <a:pt x="4803" y="285"/>
                    <a:pt x="4763" y="163"/>
                    <a:pt x="4722" y="123"/>
                  </a:cubicBezTo>
                  <a:cubicBezTo>
                    <a:pt x="4640" y="41"/>
                    <a:pt x="4559" y="0"/>
                    <a:pt x="44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35"/>
            <p:cNvSpPr/>
            <p:nvPr/>
          </p:nvSpPr>
          <p:spPr>
            <a:xfrm>
              <a:off x="4230175" y="2181400"/>
              <a:ext cx="136350" cy="284900"/>
            </a:xfrm>
            <a:custGeom>
              <a:avLst/>
              <a:gdLst/>
              <a:ahLst/>
              <a:cxnLst/>
              <a:rect l="l" t="t" r="r" b="b"/>
              <a:pathLst>
                <a:path w="5454" h="11396" extrusionOk="0">
                  <a:moveTo>
                    <a:pt x="0" y="1"/>
                  </a:moveTo>
                  <a:lnTo>
                    <a:pt x="0" y="11396"/>
                  </a:lnTo>
                  <a:lnTo>
                    <a:pt x="5454" y="11396"/>
                  </a:lnTo>
                  <a:lnTo>
                    <a:pt x="54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35"/>
            <p:cNvSpPr/>
            <p:nvPr/>
          </p:nvSpPr>
          <p:spPr>
            <a:xfrm>
              <a:off x="4222025" y="2172250"/>
              <a:ext cx="152650" cy="303225"/>
            </a:xfrm>
            <a:custGeom>
              <a:avLst/>
              <a:gdLst/>
              <a:ahLst/>
              <a:cxnLst/>
              <a:rect l="l" t="t" r="r" b="b"/>
              <a:pathLst>
                <a:path w="6106" h="12129" extrusionOk="0">
                  <a:moveTo>
                    <a:pt x="5414" y="692"/>
                  </a:moveTo>
                  <a:lnTo>
                    <a:pt x="5414" y="11436"/>
                  </a:lnTo>
                  <a:lnTo>
                    <a:pt x="693" y="11436"/>
                  </a:lnTo>
                  <a:lnTo>
                    <a:pt x="693" y="692"/>
                  </a:lnTo>
                  <a:close/>
                  <a:moveTo>
                    <a:pt x="326" y="0"/>
                  </a:moveTo>
                  <a:cubicBezTo>
                    <a:pt x="245" y="0"/>
                    <a:pt x="164" y="41"/>
                    <a:pt x="123" y="123"/>
                  </a:cubicBezTo>
                  <a:cubicBezTo>
                    <a:pt x="42" y="163"/>
                    <a:pt x="1" y="285"/>
                    <a:pt x="1" y="367"/>
                  </a:cubicBezTo>
                  <a:lnTo>
                    <a:pt x="1" y="11762"/>
                  </a:lnTo>
                  <a:cubicBezTo>
                    <a:pt x="1" y="11843"/>
                    <a:pt x="42" y="11965"/>
                    <a:pt x="123" y="12006"/>
                  </a:cubicBezTo>
                  <a:cubicBezTo>
                    <a:pt x="164" y="12087"/>
                    <a:pt x="245" y="12128"/>
                    <a:pt x="326" y="12128"/>
                  </a:cubicBezTo>
                  <a:lnTo>
                    <a:pt x="5780" y="12128"/>
                  </a:lnTo>
                  <a:cubicBezTo>
                    <a:pt x="5861" y="12128"/>
                    <a:pt x="5943" y="12087"/>
                    <a:pt x="5983" y="12006"/>
                  </a:cubicBezTo>
                  <a:cubicBezTo>
                    <a:pt x="6065" y="11925"/>
                    <a:pt x="6105" y="11843"/>
                    <a:pt x="6105" y="11762"/>
                  </a:cubicBezTo>
                  <a:lnTo>
                    <a:pt x="6105" y="367"/>
                  </a:lnTo>
                  <a:cubicBezTo>
                    <a:pt x="6105" y="285"/>
                    <a:pt x="6065" y="163"/>
                    <a:pt x="5983" y="123"/>
                  </a:cubicBezTo>
                  <a:cubicBezTo>
                    <a:pt x="5943" y="41"/>
                    <a:pt x="5861" y="0"/>
                    <a:pt x="57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35"/>
            <p:cNvSpPr/>
            <p:nvPr/>
          </p:nvSpPr>
          <p:spPr>
            <a:xfrm>
              <a:off x="3469125" y="874000"/>
              <a:ext cx="1707275" cy="1335925"/>
            </a:xfrm>
            <a:custGeom>
              <a:avLst/>
              <a:gdLst/>
              <a:ahLst/>
              <a:cxnLst/>
              <a:rect l="l" t="t" r="r" b="b"/>
              <a:pathLst>
                <a:path w="68291" h="53437" extrusionOk="0">
                  <a:moveTo>
                    <a:pt x="1" y="1"/>
                  </a:moveTo>
                  <a:lnTo>
                    <a:pt x="1" y="53436"/>
                  </a:lnTo>
                  <a:lnTo>
                    <a:pt x="68291" y="53436"/>
                  </a:lnTo>
                  <a:lnTo>
                    <a:pt x="6829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35"/>
            <p:cNvSpPr/>
            <p:nvPr/>
          </p:nvSpPr>
          <p:spPr>
            <a:xfrm>
              <a:off x="3461000" y="865875"/>
              <a:ext cx="1723550" cy="1352175"/>
            </a:xfrm>
            <a:custGeom>
              <a:avLst/>
              <a:gdLst/>
              <a:ahLst/>
              <a:cxnLst/>
              <a:rect l="l" t="t" r="r" b="b"/>
              <a:pathLst>
                <a:path w="68942" h="54087" extrusionOk="0">
                  <a:moveTo>
                    <a:pt x="68290" y="692"/>
                  </a:moveTo>
                  <a:lnTo>
                    <a:pt x="68290" y="53395"/>
                  </a:lnTo>
                  <a:lnTo>
                    <a:pt x="652" y="53395"/>
                  </a:lnTo>
                  <a:lnTo>
                    <a:pt x="652" y="692"/>
                  </a:lnTo>
                  <a:close/>
                  <a:moveTo>
                    <a:pt x="326" y="0"/>
                  </a:moveTo>
                  <a:cubicBezTo>
                    <a:pt x="245" y="0"/>
                    <a:pt x="163" y="41"/>
                    <a:pt x="82" y="82"/>
                  </a:cubicBezTo>
                  <a:cubicBezTo>
                    <a:pt x="0" y="163"/>
                    <a:pt x="0" y="244"/>
                    <a:pt x="0" y="326"/>
                  </a:cubicBezTo>
                  <a:lnTo>
                    <a:pt x="0" y="53761"/>
                  </a:lnTo>
                  <a:cubicBezTo>
                    <a:pt x="0" y="53843"/>
                    <a:pt x="0" y="53924"/>
                    <a:pt x="82" y="54005"/>
                  </a:cubicBezTo>
                  <a:cubicBezTo>
                    <a:pt x="163" y="54046"/>
                    <a:pt x="245" y="54087"/>
                    <a:pt x="326" y="54087"/>
                  </a:cubicBezTo>
                  <a:lnTo>
                    <a:pt x="68616" y="54087"/>
                  </a:lnTo>
                  <a:cubicBezTo>
                    <a:pt x="68697" y="54087"/>
                    <a:pt x="68778" y="54046"/>
                    <a:pt x="68860" y="54005"/>
                  </a:cubicBezTo>
                  <a:cubicBezTo>
                    <a:pt x="68901" y="53924"/>
                    <a:pt x="68941" y="53843"/>
                    <a:pt x="68941" y="53761"/>
                  </a:cubicBezTo>
                  <a:lnTo>
                    <a:pt x="68941" y="326"/>
                  </a:lnTo>
                  <a:cubicBezTo>
                    <a:pt x="68941" y="244"/>
                    <a:pt x="68901" y="163"/>
                    <a:pt x="68860" y="82"/>
                  </a:cubicBezTo>
                  <a:cubicBezTo>
                    <a:pt x="68778" y="41"/>
                    <a:pt x="68697" y="0"/>
                    <a:pt x="68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35"/>
            <p:cNvSpPr/>
            <p:nvPr/>
          </p:nvSpPr>
          <p:spPr>
            <a:xfrm>
              <a:off x="3560700" y="945225"/>
              <a:ext cx="1524125" cy="1193475"/>
            </a:xfrm>
            <a:custGeom>
              <a:avLst/>
              <a:gdLst/>
              <a:ahLst/>
              <a:cxnLst/>
              <a:rect l="l" t="t" r="r" b="b"/>
              <a:pathLst>
                <a:path w="60965" h="47739" extrusionOk="0">
                  <a:moveTo>
                    <a:pt x="1" y="1"/>
                  </a:moveTo>
                  <a:lnTo>
                    <a:pt x="1" y="47738"/>
                  </a:lnTo>
                  <a:lnTo>
                    <a:pt x="60965" y="47738"/>
                  </a:lnTo>
                  <a:lnTo>
                    <a:pt x="609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35"/>
            <p:cNvSpPr/>
            <p:nvPr/>
          </p:nvSpPr>
          <p:spPr>
            <a:xfrm>
              <a:off x="3551550" y="937075"/>
              <a:ext cx="1542450" cy="1209750"/>
            </a:xfrm>
            <a:custGeom>
              <a:avLst/>
              <a:gdLst/>
              <a:ahLst/>
              <a:cxnLst/>
              <a:rect l="l" t="t" r="r" b="b"/>
              <a:pathLst>
                <a:path w="61698" h="48390" extrusionOk="0">
                  <a:moveTo>
                    <a:pt x="61005" y="693"/>
                  </a:moveTo>
                  <a:lnTo>
                    <a:pt x="61005" y="47698"/>
                  </a:lnTo>
                  <a:lnTo>
                    <a:pt x="692" y="47698"/>
                  </a:lnTo>
                  <a:lnTo>
                    <a:pt x="692" y="693"/>
                  </a:lnTo>
                  <a:close/>
                  <a:moveTo>
                    <a:pt x="367" y="1"/>
                  </a:moveTo>
                  <a:cubicBezTo>
                    <a:pt x="245" y="1"/>
                    <a:pt x="163" y="42"/>
                    <a:pt x="123" y="123"/>
                  </a:cubicBezTo>
                  <a:cubicBezTo>
                    <a:pt x="41" y="164"/>
                    <a:pt x="0" y="245"/>
                    <a:pt x="0" y="327"/>
                  </a:cubicBezTo>
                  <a:lnTo>
                    <a:pt x="0" y="48064"/>
                  </a:lnTo>
                  <a:cubicBezTo>
                    <a:pt x="0" y="48146"/>
                    <a:pt x="41" y="48227"/>
                    <a:pt x="123" y="48268"/>
                  </a:cubicBezTo>
                  <a:cubicBezTo>
                    <a:pt x="163" y="48349"/>
                    <a:pt x="245" y="48390"/>
                    <a:pt x="367" y="48390"/>
                  </a:cubicBezTo>
                  <a:lnTo>
                    <a:pt x="61331" y="48390"/>
                  </a:lnTo>
                  <a:cubicBezTo>
                    <a:pt x="61412" y="48390"/>
                    <a:pt x="61494" y="48349"/>
                    <a:pt x="61575" y="48268"/>
                  </a:cubicBezTo>
                  <a:cubicBezTo>
                    <a:pt x="61657" y="48227"/>
                    <a:pt x="61697" y="48146"/>
                    <a:pt x="61697" y="48064"/>
                  </a:cubicBezTo>
                  <a:lnTo>
                    <a:pt x="61697" y="327"/>
                  </a:lnTo>
                  <a:cubicBezTo>
                    <a:pt x="61697" y="245"/>
                    <a:pt x="61657" y="164"/>
                    <a:pt x="61575" y="123"/>
                  </a:cubicBezTo>
                  <a:cubicBezTo>
                    <a:pt x="61494" y="42"/>
                    <a:pt x="61412" y="1"/>
                    <a:pt x="613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35"/>
            <p:cNvSpPr/>
            <p:nvPr/>
          </p:nvSpPr>
          <p:spPr>
            <a:xfrm>
              <a:off x="3671600" y="1070375"/>
              <a:ext cx="637950" cy="293050"/>
            </a:xfrm>
            <a:custGeom>
              <a:avLst/>
              <a:gdLst/>
              <a:ahLst/>
              <a:cxnLst/>
              <a:rect l="l" t="t" r="r" b="b"/>
              <a:pathLst>
                <a:path w="25518" h="11722" extrusionOk="0">
                  <a:moveTo>
                    <a:pt x="24826" y="692"/>
                  </a:moveTo>
                  <a:lnTo>
                    <a:pt x="24826" y="11070"/>
                  </a:lnTo>
                  <a:lnTo>
                    <a:pt x="652" y="11070"/>
                  </a:lnTo>
                  <a:lnTo>
                    <a:pt x="652" y="692"/>
                  </a:lnTo>
                  <a:close/>
                  <a:moveTo>
                    <a:pt x="1" y="0"/>
                  </a:moveTo>
                  <a:lnTo>
                    <a:pt x="1" y="11721"/>
                  </a:lnTo>
                  <a:lnTo>
                    <a:pt x="25518" y="11721"/>
                  </a:lnTo>
                  <a:lnTo>
                    <a:pt x="25518" y="11396"/>
                  </a:lnTo>
                  <a:lnTo>
                    <a:pt x="255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35"/>
            <p:cNvSpPr/>
            <p:nvPr/>
          </p:nvSpPr>
          <p:spPr>
            <a:xfrm>
              <a:off x="3760125" y="1538400"/>
              <a:ext cx="1047975" cy="116000"/>
            </a:xfrm>
            <a:custGeom>
              <a:avLst/>
              <a:gdLst/>
              <a:ahLst/>
              <a:cxnLst/>
              <a:rect l="l" t="t" r="r" b="b"/>
              <a:pathLst>
                <a:path w="41919" h="4640" extrusionOk="0">
                  <a:moveTo>
                    <a:pt x="0" y="0"/>
                  </a:moveTo>
                  <a:lnTo>
                    <a:pt x="0" y="692"/>
                  </a:lnTo>
                  <a:lnTo>
                    <a:pt x="5820" y="692"/>
                  </a:lnTo>
                  <a:cubicBezTo>
                    <a:pt x="8384" y="692"/>
                    <a:pt x="10907" y="1221"/>
                    <a:pt x="13227" y="2320"/>
                  </a:cubicBezTo>
                  <a:lnTo>
                    <a:pt x="15913" y="3581"/>
                  </a:lnTo>
                  <a:cubicBezTo>
                    <a:pt x="17419" y="4273"/>
                    <a:pt x="19006" y="4640"/>
                    <a:pt x="20593" y="4640"/>
                  </a:cubicBezTo>
                  <a:cubicBezTo>
                    <a:pt x="22384" y="4640"/>
                    <a:pt x="24215" y="4151"/>
                    <a:pt x="25843" y="3256"/>
                  </a:cubicBezTo>
                  <a:lnTo>
                    <a:pt x="26616" y="2849"/>
                  </a:lnTo>
                  <a:cubicBezTo>
                    <a:pt x="29221" y="1424"/>
                    <a:pt x="32110" y="692"/>
                    <a:pt x="35081" y="692"/>
                  </a:cubicBezTo>
                  <a:lnTo>
                    <a:pt x="41918" y="692"/>
                  </a:lnTo>
                  <a:lnTo>
                    <a:pt x="41918" y="0"/>
                  </a:lnTo>
                  <a:lnTo>
                    <a:pt x="35081" y="0"/>
                  </a:lnTo>
                  <a:cubicBezTo>
                    <a:pt x="31988" y="0"/>
                    <a:pt x="28977" y="773"/>
                    <a:pt x="26291" y="2238"/>
                  </a:cubicBezTo>
                  <a:lnTo>
                    <a:pt x="25517" y="2686"/>
                  </a:lnTo>
                  <a:cubicBezTo>
                    <a:pt x="23971" y="3500"/>
                    <a:pt x="22302" y="3948"/>
                    <a:pt x="20593" y="3948"/>
                  </a:cubicBezTo>
                  <a:cubicBezTo>
                    <a:pt x="19087" y="3948"/>
                    <a:pt x="17581" y="3622"/>
                    <a:pt x="16198" y="2971"/>
                  </a:cubicBezTo>
                  <a:lnTo>
                    <a:pt x="13512" y="1709"/>
                  </a:lnTo>
                  <a:cubicBezTo>
                    <a:pt x="11111" y="570"/>
                    <a:pt x="8465" y="0"/>
                    <a:pt x="58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35"/>
            <p:cNvSpPr/>
            <p:nvPr/>
          </p:nvSpPr>
          <p:spPr>
            <a:xfrm>
              <a:off x="3760125" y="1639125"/>
              <a:ext cx="1047975" cy="116000"/>
            </a:xfrm>
            <a:custGeom>
              <a:avLst/>
              <a:gdLst/>
              <a:ahLst/>
              <a:cxnLst/>
              <a:rect l="l" t="t" r="r" b="b"/>
              <a:pathLst>
                <a:path w="41919" h="4640" extrusionOk="0">
                  <a:moveTo>
                    <a:pt x="0" y="0"/>
                  </a:moveTo>
                  <a:lnTo>
                    <a:pt x="0" y="692"/>
                  </a:lnTo>
                  <a:lnTo>
                    <a:pt x="5820" y="692"/>
                  </a:lnTo>
                  <a:cubicBezTo>
                    <a:pt x="8384" y="692"/>
                    <a:pt x="10907" y="1262"/>
                    <a:pt x="13227" y="2320"/>
                  </a:cubicBezTo>
                  <a:lnTo>
                    <a:pt x="15913" y="3622"/>
                  </a:lnTo>
                  <a:cubicBezTo>
                    <a:pt x="17419" y="4314"/>
                    <a:pt x="19006" y="4640"/>
                    <a:pt x="20593" y="4640"/>
                  </a:cubicBezTo>
                  <a:cubicBezTo>
                    <a:pt x="22384" y="4640"/>
                    <a:pt x="24215" y="4192"/>
                    <a:pt x="25843" y="3297"/>
                  </a:cubicBezTo>
                  <a:lnTo>
                    <a:pt x="26616" y="2849"/>
                  </a:lnTo>
                  <a:cubicBezTo>
                    <a:pt x="29221" y="1424"/>
                    <a:pt x="32110" y="692"/>
                    <a:pt x="35081" y="692"/>
                  </a:cubicBezTo>
                  <a:lnTo>
                    <a:pt x="41918" y="692"/>
                  </a:lnTo>
                  <a:lnTo>
                    <a:pt x="41918" y="0"/>
                  </a:lnTo>
                  <a:lnTo>
                    <a:pt x="35081" y="0"/>
                  </a:lnTo>
                  <a:cubicBezTo>
                    <a:pt x="31988" y="0"/>
                    <a:pt x="28977" y="773"/>
                    <a:pt x="26291" y="2279"/>
                  </a:cubicBezTo>
                  <a:lnTo>
                    <a:pt x="25517" y="2686"/>
                  </a:lnTo>
                  <a:cubicBezTo>
                    <a:pt x="24012" y="3541"/>
                    <a:pt x="22302" y="3948"/>
                    <a:pt x="20593" y="3948"/>
                  </a:cubicBezTo>
                  <a:cubicBezTo>
                    <a:pt x="19087" y="3948"/>
                    <a:pt x="17581" y="3622"/>
                    <a:pt x="16198" y="2971"/>
                  </a:cubicBezTo>
                  <a:lnTo>
                    <a:pt x="13512" y="1709"/>
                  </a:lnTo>
                  <a:cubicBezTo>
                    <a:pt x="11111" y="611"/>
                    <a:pt x="8465" y="0"/>
                    <a:pt x="58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35"/>
            <p:cNvSpPr/>
            <p:nvPr/>
          </p:nvSpPr>
          <p:spPr>
            <a:xfrm>
              <a:off x="3760125" y="1866000"/>
              <a:ext cx="1047975" cy="115000"/>
            </a:xfrm>
            <a:custGeom>
              <a:avLst/>
              <a:gdLst/>
              <a:ahLst/>
              <a:cxnLst/>
              <a:rect l="l" t="t" r="r" b="b"/>
              <a:pathLst>
                <a:path w="41919" h="4600" extrusionOk="0">
                  <a:moveTo>
                    <a:pt x="20593" y="1"/>
                  </a:moveTo>
                  <a:cubicBezTo>
                    <a:pt x="19006" y="1"/>
                    <a:pt x="17419" y="326"/>
                    <a:pt x="15913" y="1018"/>
                  </a:cubicBezTo>
                  <a:lnTo>
                    <a:pt x="13227" y="2280"/>
                  </a:lnTo>
                  <a:cubicBezTo>
                    <a:pt x="10907" y="3378"/>
                    <a:pt x="8384" y="3948"/>
                    <a:pt x="5820" y="3948"/>
                  </a:cubicBezTo>
                  <a:lnTo>
                    <a:pt x="0" y="3948"/>
                  </a:lnTo>
                  <a:lnTo>
                    <a:pt x="0" y="4599"/>
                  </a:lnTo>
                  <a:lnTo>
                    <a:pt x="5820" y="4599"/>
                  </a:lnTo>
                  <a:cubicBezTo>
                    <a:pt x="8465" y="4599"/>
                    <a:pt x="11111" y="4030"/>
                    <a:pt x="13512" y="2890"/>
                  </a:cubicBezTo>
                  <a:lnTo>
                    <a:pt x="16198" y="1628"/>
                  </a:lnTo>
                  <a:cubicBezTo>
                    <a:pt x="17581" y="977"/>
                    <a:pt x="19087" y="652"/>
                    <a:pt x="20593" y="652"/>
                  </a:cubicBezTo>
                  <a:cubicBezTo>
                    <a:pt x="22302" y="652"/>
                    <a:pt x="23971" y="1099"/>
                    <a:pt x="25517" y="1913"/>
                  </a:cubicBezTo>
                  <a:lnTo>
                    <a:pt x="26291" y="2361"/>
                  </a:lnTo>
                  <a:cubicBezTo>
                    <a:pt x="28977" y="3826"/>
                    <a:pt x="31988" y="4599"/>
                    <a:pt x="35081" y="4599"/>
                  </a:cubicBezTo>
                  <a:lnTo>
                    <a:pt x="41918" y="4599"/>
                  </a:lnTo>
                  <a:lnTo>
                    <a:pt x="41918" y="3948"/>
                  </a:lnTo>
                  <a:lnTo>
                    <a:pt x="35081" y="3948"/>
                  </a:lnTo>
                  <a:cubicBezTo>
                    <a:pt x="32110" y="3948"/>
                    <a:pt x="29221" y="3175"/>
                    <a:pt x="26616" y="1751"/>
                  </a:cubicBezTo>
                  <a:lnTo>
                    <a:pt x="25843" y="1344"/>
                  </a:lnTo>
                  <a:cubicBezTo>
                    <a:pt x="24215" y="448"/>
                    <a:pt x="22384" y="1"/>
                    <a:pt x="205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35"/>
            <p:cNvSpPr/>
            <p:nvPr/>
          </p:nvSpPr>
          <p:spPr>
            <a:xfrm>
              <a:off x="3760125" y="1764250"/>
              <a:ext cx="1047975" cy="116025"/>
            </a:xfrm>
            <a:custGeom>
              <a:avLst/>
              <a:gdLst/>
              <a:ahLst/>
              <a:cxnLst/>
              <a:rect l="l" t="t" r="r" b="b"/>
              <a:pathLst>
                <a:path w="41919" h="4641" extrusionOk="0">
                  <a:moveTo>
                    <a:pt x="20593" y="1"/>
                  </a:moveTo>
                  <a:cubicBezTo>
                    <a:pt x="19006" y="1"/>
                    <a:pt x="17419" y="367"/>
                    <a:pt x="15913" y="1059"/>
                  </a:cubicBezTo>
                  <a:lnTo>
                    <a:pt x="13227" y="2321"/>
                  </a:lnTo>
                  <a:cubicBezTo>
                    <a:pt x="10907" y="3379"/>
                    <a:pt x="8384" y="3948"/>
                    <a:pt x="5820" y="3948"/>
                  </a:cubicBezTo>
                  <a:lnTo>
                    <a:pt x="0" y="3948"/>
                  </a:lnTo>
                  <a:lnTo>
                    <a:pt x="0" y="4640"/>
                  </a:lnTo>
                  <a:lnTo>
                    <a:pt x="5820" y="4640"/>
                  </a:lnTo>
                  <a:cubicBezTo>
                    <a:pt x="8465" y="4640"/>
                    <a:pt x="11111" y="4030"/>
                    <a:pt x="13512" y="2931"/>
                  </a:cubicBezTo>
                  <a:lnTo>
                    <a:pt x="16198" y="1669"/>
                  </a:lnTo>
                  <a:cubicBezTo>
                    <a:pt x="17581" y="1018"/>
                    <a:pt x="19087" y="693"/>
                    <a:pt x="20593" y="693"/>
                  </a:cubicBezTo>
                  <a:cubicBezTo>
                    <a:pt x="22302" y="693"/>
                    <a:pt x="24012" y="1100"/>
                    <a:pt x="25517" y="1954"/>
                  </a:cubicBezTo>
                  <a:lnTo>
                    <a:pt x="26291" y="2402"/>
                  </a:lnTo>
                  <a:cubicBezTo>
                    <a:pt x="28977" y="3867"/>
                    <a:pt x="31988" y="4640"/>
                    <a:pt x="35081" y="4640"/>
                  </a:cubicBezTo>
                  <a:lnTo>
                    <a:pt x="41918" y="4640"/>
                  </a:lnTo>
                  <a:lnTo>
                    <a:pt x="41918" y="3948"/>
                  </a:lnTo>
                  <a:lnTo>
                    <a:pt x="35081" y="3948"/>
                  </a:lnTo>
                  <a:cubicBezTo>
                    <a:pt x="32110" y="3948"/>
                    <a:pt x="29221" y="3216"/>
                    <a:pt x="26616" y="1792"/>
                  </a:cubicBezTo>
                  <a:lnTo>
                    <a:pt x="25843" y="1344"/>
                  </a:lnTo>
                  <a:cubicBezTo>
                    <a:pt x="24215" y="449"/>
                    <a:pt x="22384" y="1"/>
                    <a:pt x="205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35"/>
            <p:cNvSpPr/>
            <p:nvPr/>
          </p:nvSpPr>
          <p:spPr>
            <a:xfrm>
              <a:off x="4825375" y="1479375"/>
              <a:ext cx="96675" cy="97700"/>
            </a:xfrm>
            <a:custGeom>
              <a:avLst/>
              <a:gdLst/>
              <a:ahLst/>
              <a:cxnLst/>
              <a:rect l="l" t="t" r="r" b="b"/>
              <a:pathLst>
                <a:path w="3867" h="3908" extrusionOk="0">
                  <a:moveTo>
                    <a:pt x="0" y="1"/>
                  </a:moveTo>
                  <a:lnTo>
                    <a:pt x="0" y="3908"/>
                  </a:lnTo>
                  <a:lnTo>
                    <a:pt x="3866" y="3908"/>
                  </a:lnTo>
                  <a:lnTo>
                    <a:pt x="386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35"/>
            <p:cNvSpPr/>
            <p:nvPr/>
          </p:nvSpPr>
          <p:spPr>
            <a:xfrm>
              <a:off x="4825375" y="1599425"/>
              <a:ext cx="96675" cy="96700"/>
            </a:xfrm>
            <a:custGeom>
              <a:avLst/>
              <a:gdLst/>
              <a:ahLst/>
              <a:cxnLst/>
              <a:rect l="l" t="t" r="r" b="b"/>
              <a:pathLst>
                <a:path w="3867" h="3868" extrusionOk="0">
                  <a:moveTo>
                    <a:pt x="0" y="1"/>
                  </a:moveTo>
                  <a:lnTo>
                    <a:pt x="0" y="3867"/>
                  </a:lnTo>
                  <a:lnTo>
                    <a:pt x="3866" y="3867"/>
                  </a:lnTo>
                  <a:lnTo>
                    <a:pt x="386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35"/>
            <p:cNvSpPr/>
            <p:nvPr/>
          </p:nvSpPr>
          <p:spPr>
            <a:xfrm>
              <a:off x="4825375" y="1804950"/>
              <a:ext cx="96675" cy="96675"/>
            </a:xfrm>
            <a:custGeom>
              <a:avLst/>
              <a:gdLst/>
              <a:ahLst/>
              <a:cxnLst/>
              <a:rect l="l" t="t" r="r" b="b"/>
              <a:pathLst>
                <a:path w="3867" h="3867" extrusionOk="0">
                  <a:moveTo>
                    <a:pt x="0" y="1"/>
                  </a:moveTo>
                  <a:lnTo>
                    <a:pt x="0" y="3867"/>
                  </a:lnTo>
                  <a:lnTo>
                    <a:pt x="3866" y="3867"/>
                  </a:lnTo>
                  <a:lnTo>
                    <a:pt x="386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35"/>
            <p:cNvSpPr/>
            <p:nvPr/>
          </p:nvSpPr>
          <p:spPr>
            <a:xfrm>
              <a:off x="4825375" y="1924000"/>
              <a:ext cx="96675" cy="97700"/>
            </a:xfrm>
            <a:custGeom>
              <a:avLst/>
              <a:gdLst/>
              <a:ahLst/>
              <a:cxnLst/>
              <a:rect l="l" t="t" r="r" b="b"/>
              <a:pathLst>
                <a:path w="3867" h="3908" extrusionOk="0">
                  <a:moveTo>
                    <a:pt x="0" y="0"/>
                  </a:moveTo>
                  <a:lnTo>
                    <a:pt x="0" y="3907"/>
                  </a:lnTo>
                  <a:lnTo>
                    <a:pt x="3866" y="3907"/>
                  </a:lnTo>
                  <a:lnTo>
                    <a:pt x="386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35"/>
            <p:cNvSpPr/>
            <p:nvPr/>
          </p:nvSpPr>
          <p:spPr>
            <a:xfrm>
              <a:off x="3644125" y="1479375"/>
              <a:ext cx="96700" cy="97700"/>
            </a:xfrm>
            <a:custGeom>
              <a:avLst/>
              <a:gdLst/>
              <a:ahLst/>
              <a:cxnLst/>
              <a:rect l="l" t="t" r="r" b="b"/>
              <a:pathLst>
                <a:path w="3868" h="3908" extrusionOk="0">
                  <a:moveTo>
                    <a:pt x="1" y="1"/>
                  </a:moveTo>
                  <a:lnTo>
                    <a:pt x="1" y="3908"/>
                  </a:lnTo>
                  <a:lnTo>
                    <a:pt x="3867" y="3908"/>
                  </a:lnTo>
                  <a:lnTo>
                    <a:pt x="38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35"/>
            <p:cNvSpPr/>
            <p:nvPr/>
          </p:nvSpPr>
          <p:spPr>
            <a:xfrm>
              <a:off x="3644125" y="1599425"/>
              <a:ext cx="96700" cy="96700"/>
            </a:xfrm>
            <a:custGeom>
              <a:avLst/>
              <a:gdLst/>
              <a:ahLst/>
              <a:cxnLst/>
              <a:rect l="l" t="t" r="r" b="b"/>
              <a:pathLst>
                <a:path w="3868" h="3868" extrusionOk="0">
                  <a:moveTo>
                    <a:pt x="1" y="1"/>
                  </a:moveTo>
                  <a:lnTo>
                    <a:pt x="1" y="3867"/>
                  </a:lnTo>
                  <a:lnTo>
                    <a:pt x="3867" y="3867"/>
                  </a:lnTo>
                  <a:lnTo>
                    <a:pt x="38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35"/>
            <p:cNvSpPr/>
            <p:nvPr/>
          </p:nvSpPr>
          <p:spPr>
            <a:xfrm>
              <a:off x="3644125" y="1804950"/>
              <a:ext cx="96700" cy="96675"/>
            </a:xfrm>
            <a:custGeom>
              <a:avLst/>
              <a:gdLst/>
              <a:ahLst/>
              <a:cxnLst/>
              <a:rect l="l" t="t" r="r" b="b"/>
              <a:pathLst>
                <a:path w="3868" h="3867" extrusionOk="0">
                  <a:moveTo>
                    <a:pt x="1" y="1"/>
                  </a:moveTo>
                  <a:lnTo>
                    <a:pt x="1" y="3867"/>
                  </a:lnTo>
                  <a:lnTo>
                    <a:pt x="3867" y="3867"/>
                  </a:lnTo>
                  <a:lnTo>
                    <a:pt x="38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35"/>
            <p:cNvSpPr/>
            <p:nvPr/>
          </p:nvSpPr>
          <p:spPr>
            <a:xfrm>
              <a:off x="3644125" y="1924000"/>
              <a:ext cx="96700" cy="97700"/>
            </a:xfrm>
            <a:custGeom>
              <a:avLst/>
              <a:gdLst/>
              <a:ahLst/>
              <a:cxnLst/>
              <a:rect l="l" t="t" r="r" b="b"/>
              <a:pathLst>
                <a:path w="3868" h="3908" extrusionOk="0">
                  <a:moveTo>
                    <a:pt x="1" y="0"/>
                  </a:moveTo>
                  <a:lnTo>
                    <a:pt x="1" y="3907"/>
                  </a:lnTo>
                  <a:lnTo>
                    <a:pt x="3867" y="3907"/>
                  </a:lnTo>
                  <a:lnTo>
                    <a:pt x="386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35"/>
            <p:cNvSpPr/>
            <p:nvPr/>
          </p:nvSpPr>
          <p:spPr>
            <a:xfrm>
              <a:off x="4389900" y="1053075"/>
              <a:ext cx="534175" cy="335775"/>
            </a:xfrm>
            <a:custGeom>
              <a:avLst/>
              <a:gdLst/>
              <a:ahLst/>
              <a:cxnLst/>
              <a:rect l="l" t="t" r="r" b="b"/>
              <a:pathLst>
                <a:path w="21367" h="13431" extrusionOk="0">
                  <a:moveTo>
                    <a:pt x="367" y="82"/>
                  </a:moveTo>
                  <a:cubicBezTo>
                    <a:pt x="164" y="82"/>
                    <a:pt x="1" y="245"/>
                    <a:pt x="1" y="448"/>
                  </a:cubicBezTo>
                  <a:cubicBezTo>
                    <a:pt x="1" y="692"/>
                    <a:pt x="164" y="855"/>
                    <a:pt x="367" y="855"/>
                  </a:cubicBezTo>
                  <a:lnTo>
                    <a:pt x="1954" y="855"/>
                  </a:lnTo>
                  <a:cubicBezTo>
                    <a:pt x="2158" y="855"/>
                    <a:pt x="2321" y="692"/>
                    <a:pt x="2321" y="448"/>
                  </a:cubicBezTo>
                  <a:cubicBezTo>
                    <a:pt x="2321" y="245"/>
                    <a:pt x="2158" y="82"/>
                    <a:pt x="1954" y="82"/>
                  </a:cubicBezTo>
                  <a:close/>
                  <a:moveTo>
                    <a:pt x="3704" y="82"/>
                  </a:moveTo>
                  <a:cubicBezTo>
                    <a:pt x="3501" y="82"/>
                    <a:pt x="3297" y="245"/>
                    <a:pt x="3297" y="448"/>
                  </a:cubicBezTo>
                  <a:cubicBezTo>
                    <a:pt x="3297" y="692"/>
                    <a:pt x="3501" y="855"/>
                    <a:pt x="3704" y="855"/>
                  </a:cubicBezTo>
                  <a:lnTo>
                    <a:pt x="7815" y="855"/>
                  </a:lnTo>
                  <a:cubicBezTo>
                    <a:pt x="8059" y="855"/>
                    <a:pt x="8222" y="692"/>
                    <a:pt x="8222" y="448"/>
                  </a:cubicBezTo>
                  <a:cubicBezTo>
                    <a:pt x="8222" y="245"/>
                    <a:pt x="8059" y="82"/>
                    <a:pt x="7815" y="82"/>
                  </a:cubicBezTo>
                  <a:close/>
                  <a:moveTo>
                    <a:pt x="9565" y="0"/>
                  </a:moveTo>
                  <a:cubicBezTo>
                    <a:pt x="9320" y="0"/>
                    <a:pt x="9117" y="204"/>
                    <a:pt x="9117" y="448"/>
                  </a:cubicBezTo>
                  <a:cubicBezTo>
                    <a:pt x="9117" y="692"/>
                    <a:pt x="9320" y="896"/>
                    <a:pt x="9565" y="896"/>
                  </a:cubicBezTo>
                  <a:cubicBezTo>
                    <a:pt x="9850" y="896"/>
                    <a:pt x="10053" y="692"/>
                    <a:pt x="10053" y="448"/>
                  </a:cubicBezTo>
                  <a:cubicBezTo>
                    <a:pt x="10053" y="204"/>
                    <a:pt x="9850" y="0"/>
                    <a:pt x="9565" y="0"/>
                  </a:cubicBezTo>
                  <a:close/>
                  <a:moveTo>
                    <a:pt x="10948" y="0"/>
                  </a:moveTo>
                  <a:cubicBezTo>
                    <a:pt x="10704" y="0"/>
                    <a:pt x="10501" y="204"/>
                    <a:pt x="10501" y="448"/>
                  </a:cubicBezTo>
                  <a:cubicBezTo>
                    <a:pt x="10501" y="692"/>
                    <a:pt x="10704" y="896"/>
                    <a:pt x="10948" y="896"/>
                  </a:cubicBezTo>
                  <a:cubicBezTo>
                    <a:pt x="11193" y="896"/>
                    <a:pt x="11396" y="692"/>
                    <a:pt x="11396" y="448"/>
                  </a:cubicBezTo>
                  <a:cubicBezTo>
                    <a:pt x="11396" y="204"/>
                    <a:pt x="11193" y="0"/>
                    <a:pt x="10948" y="0"/>
                  </a:cubicBezTo>
                  <a:close/>
                  <a:moveTo>
                    <a:pt x="12291" y="0"/>
                  </a:moveTo>
                  <a:cubicBezTo>
                    <a:pt x="12047" y="0"/>
                    <a:pt x="11844" y="204"/>
                    <a:pt x="11844" y="448"/>
                  </a:cubicBezTo>
                  <a:cubicBezTo>
                    <a:pt x="11844" y="692"/>
                    <a:pt x="12047" y="896"/>
                    <a:pt x="12291" y="896"/>
                  </a:cubicBezTo>
                  <a:cubicBezTo>
                    <a:pt x="12536" y="896"/>
                    <a:pt x="12739" y="692"/>
                    <a:pt x="12739" y="448"/>
                  </a:cubicBezTo>
                  <a:cubicBezTo>
                    <a:pt x="12739" y="204"/>
                    <a:pt x="12536" y="0"/>
                    <a:pt x="12291" y="0"/>
                  </a:cubicBezTo>
                  <a:close/>
                  <a:moveTo>
                    <a:pt x="13634" y="0"/>
                  </a:moveTo>
                  <a:cubicBezTo>
                    <a:pt x="13390" y="0"/>
                    <a:pt x="13187" y="204"/>
                    <a:pt x="13187" y="448"/>
                  </a:cubicBezTo>
                  <a:cubicBezTo>
                    <a:pt x="13187" y="692"/>
                    <a:pt x="13390" y="896"/>
                    <a:pt x="13634" y="896"/>
                  </a:cubicBezTo>
                  <a:cubicBezTo>
                    <a:pt x="13879" y="896"/>
                    <a:pt x="14082" y="692"/>
                    <a:pt x="14082" y="448"/>
                  </a:cubicBezTo>
                  <a:cubicBezTo>
                    <a:pt x="14082" y="204"/>
                    <a:pt x="13879" y="0"/>
                    <a:pt x="13634" y="0"/>
                  </a:cubicBezTo>
                  <a:close/>
                  <a:moveTo>
                    <a:pt x="14977" y="0"/>
                  </a:moveTo>
                  <a:cubicBezTo>
                    <a:pt x="14733" y="0"/>
                    <a:pt x="14530" y="204"/>
                    <a:pt x="14530" y="448"/>
                  </a:cubicBezTo>
                  <a:cubicBezTo>
                    <a:pt x="14530" y="692"/>
                    <a:pt x="14733" y="896"/>
                    <a:pt x="14977" y="896"/>
                  </a:cubicBezTo>
                  <a:cubicBezTo>
                    <a:pt x="15222" y="896"/>
                    <a:pt x="15425" y="692"/>
                    <a:pt x="15425" y="448"/>
                  </a:cubicBezTo>
                  <a:cubicBezTo>
                    <a:pt x="15425" y="204"/>
                    <a:pt x="15222" y="0"/>
                    <a:pt x="14977" y="0"/>
                  </a:cubicBezTo>
                  <a:close/>
                  <a:moveTo>
                    <a:pt x="16320" y="0"/>
                  </a:moveTo>
                  <a:cubicBezTo>
                    <a:pt x="16076" y="0"/>
                    <a:pt x="15873" y="204"/>
                    <a:pt x="15873" y="448"/>
                  </a:cubicBezTo>
                  <a:cubicBezTo>
                    <a:pt x="15873" y="692"/>
                    <a:pt x="16076" y="896"/>
                    <a:pt x="16320" y="896"/>
                  </a:cubicBezTo>
                  <a:cubicBezTo>
                    <a:pt x="16565" y="896"/>
                    <a:pt x="16768" y="692"/>
                    <a:pt x="16768" y="448"/>
                  </a:cubicBezTo>
                  <a:cubicBezTo>
                    <a:pt x="16768" y="204"/>
                    <a:pt x="16565" y="0"/>
                    <a:pt x="16320" y="0"/>
                  </a:cubicBezTo>
                  <a:close/>
                  <a:moveTo>
                    <a:pt x="367" y="1873"/>
                  </a:moveTo>
                  <a:cubicBezTo>
                    <a:pt x="164" y="1873"/>
                    <a:pt x="1" y="2035"/>
                    <a:pt x="1" y="2239"/>
                  </a:cubicBezTo>
                  <a:cubicBezTo>
                    <a:pt x="1" y="2483"/>
                    <a:pt x="164" y="2646"/>
                    <a:pt x="367" y="2646"/>
                  </a:cubicBezTo>
                  <a:lnTo>
                    <a:pt x="1954" y="2646"/>
                  </a:lnTo>
                  <a:cubicBezTo>
                    <a:pt x="2158" y="2646"/>
                    <a:pt x="2321" y="2483"/>
                    <a:pt x="2321" y="2239"/>
                  </a:cubicBezTo>
                  <a:cubicBezTo>
                    <a:pt x="2321" y="2035"/>
                    <a:pt x="2158" y="1873"/>
                    <a:pt x="1954" y="1873"/>
                  </a:cubicBezTo>
                  <a:close/>
                  <a:moveTo>
                    <a:pt x="3704" y="1873"/>
                  </a:moveTo>
                  <a:cubicBezTo>
                    <a:pt x="3501" y="1873"/>
                    <a:pt x="3297" y="2035"/>
                    <a:pt x="3297" y="2239"/>
                  </a:cubicBezTo>
                  <a:cubicBezTo>
                    <a:pt x="3297" y="2483"/>
                    <a:pt x="3501" y="2646"/>
                    <a:pt x="3704" y="2646"/>
                  </a:cubicBezTo>
                  <a:lnTo>
                    <a:pt x="7815" y="2646"/>
                  </a:lnTo>
                  <a:cubicBezTo>
                    <a:pt x="8059" y="2646"/>
                    <a:pt x="8222" y="2483"/>
                    <a:pt x="8222" y="2239"/>
                  </a:cubicBezTo>
                  <a:cubicBezTo>
                    <a:pt x="8222" y="2035"/>
                    <a:pt x="8059" y="1873"/>
                    <a:pt x="7815" y="1873"/>
                  </a:cubicBezTo>
                  <a:close/>
                  <a:moveTo>
                    <a:pt x="367" y="3663"/>
                  </a:moveTo>
                  <a:cubicBezTo>
                    <a:pt x="164" y="3663"/>
                    <a:pt x="1" y="3826"/>
                    <a:pt x="1" y="4070"/>
                  </a:cubicBezTo>
                  <a:cubicBezTo>
                    <a:pt x="1" y="4274"/>
                    <a:pt x="164" y="4436"/>
                    <a:pt x="367" y="4436"/>
                  </a:cubicBezTo>
                  <a:lnTo>
                    <a:pt x="1954" y="4436"/>
                  </a:lnTo>
                  <a:cubicBezTo>
                    <a:pt x="2158" y="4436"/>
                    <a:pt x="2321" y="4274"/>
                    <a:pt x="2321" y="4070"/>
                  </a:cubicBezTo>
                  <a:cubicBezTo>
                    <a:pt x="2321" y="3826"/>
                    <a:pt x="2158" y="3663"/>
                    <a:pt x="1954" y="3663"/>
                  </a:cubicBezTo>
                  <a:close/>
                  <a:moveTo>
                    <a:pt x="3704" y="3663"/>
                  </a:moveTo>
                  <a:cubicBezTo>
                    <a:pt x="3501" y="3663"/>
                    <a:pt x="3297" y="3826"/>
                    <a:pt x="3297" y="4070"/>
                  </a:cubicBezTo>
                  <a:cubicBezTo>
                    <a:pt x="3297" y="4274"/>
                    <a:pt x="3501" y="4436"/>
                    <a:pt x="3704" y="4436"/>
                  </a:cubicBezTo>
                  <a:lnTo>
                    <a:pt x="7815" y="4436"/>
                  </a:lnTo>
                  <a:cubicBezTo>
                    <a:pt x="8059" y="4436"/>
                    <a:pt x="8222" y="4274"/>
                    <a:pt x="8222" y="4070"/>
                  </a:cubicBezTo>
                  <a:cubicBezTo>
                    <a:pt x="8222" y="3826"/>
                    <a:pt x="8059" y="3663"/>
                    <a:pt x="7815" y="3663"/>
                  </a:cubicBezTo>
                  <a:close/>
                  <a:moveTo>
                    <a:pt x="9565" y="3623"/>
                  </a:moveTo>
                  <a:cubicBezTo>
                    <a:pt x="9320" y="3623"/>
                    <a:pt x="9117" y="3826"/>
                    <a:pt x="9117" y="4070"/>
                  </a:cubicBezTo>
                  <a:cubicBezTo>
                    <a:pt x="9117" y="4314"/>
                    <a:pt x="9320" y="4518"/>
                    <a:pt x="9565" y="4518"/>
                  </a:cubicBezTo>
                  <a:cubicBezTo>
                    <a:pt x="9850" y="4518"/>
                    <a:pt x="10053" y="4314"/>
                    <a:pt x="10053" y="4070"/>
                  </a:cubicBezTo>
                  <a:cubicBezTo>
                    <a:pt x="10053" y="3826"/>
                    <a:pt x="9850" y="3623"/>
                    <a:pt x="9565" y="3623"/>
                  </a:cubicBezTo>
                  <a:close/>
                  <a:moveTo>
                    <a:pt x="10948" y="3623"/>
                  </a:moveTo>
                  <a:cubicBezTo>
                    <a:pt x="10704" y="3623"/>
                    <a:pt x="10501" y="3826"/>
                    <a:pt x="10501" y="4070"/>
                  </a:cubicBezTo>
                  <a:cubicBezTo>
                    <a:pt x="10501" y="4314"/>
                    <a:pt x="10704" y="4518"/>
                    <a:pt x="10948" y="4518"/>
                  </a:cubicBezTo>
                  <a:cubicBezTo>
                    <a:pt x="11193" y="4518"/>
                    <a:pt x="11396" y="4314"/>
                    <a:pt x="11396" y="4070"/>
                  </a:cubicBezTo>
                  <a:cubicBezTo>
                    <a:pt x="11396" y="3826"/>
                    <a:pt x="11193" y="3623"/>
                    <a:pt x="10948" y="3623"/>
                  </a:cubicBezTo>
                  <a:close/>
                  <a:moveTo>
                    <a:pt x="12291" y="3623"/>
                  </a:moveTo>
                  <a:cubicBezTo>
                    <a:pt x="12047" y="3623"/>
                    <a:pt x="11844" y="3826"/>
                    <a:pt x="11844" y="4070"/>
                  </a:cubicBezTo>
                  <a:cubicBezTo>
                    <a:pt x="11844" y="4314"/>
                    <a:pt x="12047" y="4518"/>
                    <a:pt x="12291" y="4518"/>
                  </a:cubicBezTo>
                  <a:cubicBezTo>
                    <a:pt x="12536" y="4518"/>
                    <a:pt x="12739" y="4314"/>
                    <a:pt x="12739" y="4070"/>
                  </a:cubicBezTo>
                  <a:cubicBezTo>
                    <a:pt x="12739" y="3826"/>
                    <a:pt x="12536" y="3623"/>
                    <a:pt x="12291" y="3623"/>
                  </a:cubicBezTo>
                  <a:close/>
                  <a:moveTo>
                    <a:pt x="13634" y="3623"/>
                  </a:moveTo>
                  <a:cubicBezTo>
                    <a:pt x="13390" y="3623"/>
                    <a:pt x="13187" y="3826"/>
                    <a:pt x="13187" y="4070"/>
                  </a:cubicBezTo>
                  <a:cubicBezTo>
                    <a:pt x="13187" y="4314"/>
                    <a:pt x="13390" y="4518"/>
                    <a:pt x="13634" y="4518"/>
                  </a:cubicBezTo>
                  <a:cubicBezTo>
                    <a:pt x="13879" y="4518"/>
                    <a:pt x="14082" y="4314"/>
                    <a:pt x="14082" y="4070"/>
                  </a:cubicBezTo>
                  <a:cubicBezTo>
                    <a:pt x="14082" y="3826"/>
                    <a:pt x="13879" y="3623"/>
                    <a:pt x="13634" y="3623"/>
                  </a:cubicBezTo>
                  <a:close/>
                  <a:moveTo>
                    <a:pt x="14977" y="3623"/>
                  </a:moveTo>
                  <a:cubicBezTo>
                    <a:pt x="14733" y="3623"/>
                    <a:pt x="14530" y="3826"/>
                    <a:pt x="14530" y="4070"/>
                  </a:cubicBezTo>
                  <a:cubicBezTo>
                    <a:pt x="14530" y="4314"/>
                    <a:pt x="14733" y="4518"/>
                    <a:pt x="14977" y="4518"/>
                  </a:cubicBezTo>
                  <a:cubicBezTo>
                    <a:pt x="15222" y="4518"/>
                    <a:pt x="15425" y="4314"/>
                    <a:pt x="15425" y="4070"/>
                  </a:cubicBezTo>
                  <a:cubicBezTo>
                    <a:pt x="15425" y="3826"/>
                    <a:pt x="15222" y="3623"/>
                    <a:pt x="14977" y="3623"/>
                  </a:cubicBezTo>
                  <a:close/>
                  <a:moveTo>
                    <a:pt x="16320" y="3623"/>
                  </a:moveTo>
                  <a:cubicBezTo>
                    <a:pt x="16076" y="3623"/>
                    <a:pt x="15873" y="3826"/>
                    <a:pt x="15873" y="4070"/>
                  </a:cubicBezTo>
                  <a:cubicBezTo>
                    <a:pt x="15873" y="4314"/>
                    <a:pt x="16076" y="4518"/>
                    <a:pt x="16320" y="4518"/>
                  </a:cubicBezTo>
                  <a:cubicBezTo>
                    <a:pt x="16565" y="4518"/>
                    <a:pt x="16768" y="4314"/>
                    <a:pt x="16768" y="4070"/>
                  </a:cubicBezTo>
                  <a:cubicBezTo>
                    <a:pt x="16768" y="3826"/>
                    <a:pt x="16565" y="3623"/>
                    <a:pt x="16320" y="3623"/>
                  </a:cubicBezTo>
                  <a:close/>
                  <a:moveTo>
                    <a:pt x="367" y="5454"/>
                  </a:moveTo>
                  <a:cubicBezTo>
                    <a:pt x="164" y="5454"/>
                    <a:pt x="1" y="5617"/>
                    <a:pt x="1" y="5861"/>
                  </a:cubicBezTo>
                  <a:cubicBezTo>
                    <a:pt x="1" y="6064"/>
                    <a:pt x="164" y="6227"/>
                    <a:pt x="367" y="6227"/>
                  </a:cubicBezTo>
                  <a:lnTo>
                    <a:pt x="1954" y="6227"/>
                  </a:lnTo>
                  <a:cubicBezTo>
                    <a:pt x="2158" y="6227"/>
                    <a:pt x="2321" y="6064"/>
                    <a:pt x="2321" y="5861"/>
                  </a:cubicBezTo>
                  <a:cubicBezTo>
                    <a:pt x="2321" y="5617"/>
                    <a:pt x="2158" y="5454"/>
                    <a:pt x="1954" y="5454"/>
                  </a:cubicBezTo>
                  <a:close/>
                  <a:moveTo>
                    <a:pt x="3704" y="5454"/>
                  </a:moveTo>
                  <a:cubicBezTo>
                    <a:pt x="3501" y="5454"/>
                    <a:pt x="3297" y="5617"/>
                    <a:pt x="3297" y="5861"/>
                  </a:cubicBezTo>
                  <a:cubicBezTo>
                    <a:pt x="3297" y="6064"/>
                    <a:pt x="3501" y="6227"/>
                    <a:pt x="3704" y="6227"/>
                  </a:cubicBezTo>
                  <a:lnTo>
                    <a:pt x="7815" y="6227"/>
                  </a:lnTo>
                  <a:cubicBezTo>
                    <a:pt x="8059" y="6227"/>
                    <a:pt x="8222" y="6064"/>
                    <a:pt x="8222" y="5861"/>
                  </a:cubicBezTo>
                  <a:cubicBezTo>
                    <a:pt x="8222" y="5617"/>
                    <a:pt x="8059" y="5454"/>
                    <a:pt x="7815" y="5454"/>
                  </a:cubicBezTo>
                  <a:close/>
                  <a:moveTo>
                    <a:pt x="367" y="7245"/>
                  </a:moveTo>
                  <a:cubicBezTo>
                    <a:pt x="164" y="7245"/>
                    <a:pt x="1" y="7448"/>
                    <a:pt x="1" y="7652"/>
                  </a:cubicBezTo>
                  <a:cubicBezTo>
                    <a:pt x="1" y="7855"/>
                    <a:pt x="164" y="8018"/>
                    <a:pt x="367" y="8018"/>
                  </a:cubicBezTo>
                  <a:lnTo>
                    <a:pt x="1954" y="8018"/>
                  </a:lnTo>
                  <a:cubicBezTo>
                    <a:pt x="2158" y="8018"/>
                    <a:pt x="2321" y="7855"/>
                    <a:pt x="2321" y="7652"/>
                  </a:cubicBezTo>
                  <a:cubicBezTo>
                    <a:pt x="2321" y="7448"/>
                    <a:pt x="2158" y="7245"/>
                    <a:pt x="1954" y="7245"/>
                  </a:cubicBezTo>
                  <a:close/>
                  <a:moveTo>
                    <a:pt x="3704" y="7245"/>
                  </a:moveTo>
                  <a:cubicBezTo>
                    <a:pt x="3501" y="7245"/>
                    <a:pt x="3297" y="7448"/>
                    <a:pt x="3297" y="7652"/>
                  </a:cubicBezTo>
                  <a:cubicBezTo>
                    <a:pt x="3297" y="7855"/>
                    <a:pt x="3501" y="8018"/>
                    <a:pt x="3704" y="8018"/>
                  </a:cubicBezTo>
                  <a:lnTo>
                    <a:pt x="7815" y="8018"/>
                  </a:lnTo>
                  <a:cubicBezTo>
                    <a:pt x="8059" y="8018"/>
                    <a:pt x="8222" y="7855"/>
                    <a:pt x="8222" y="7652"/>
                  </a:cubicBezTo>
                  <a:cubicBezTo>
                    <a:pt x="8222" y="7448"/>
                    <a:pt x="8059" y="7245"/>
                    <a:pt x="7815" y="7245"/>
                  </a:cubicBezTo>
                  <a:close/>
                  <a:moveTo>
                    <a:pt x="14204" y="8750"/>
                  </a:moveTo>
                  <a:cubicBezTo>
                    <a:pt x="13960" y="8750"/>
                    <a:pt x="13756" y="8954"/>
                    <a:pt x="13756" y="9239"/>
                  </a:cubicBezTo>
                  <a:cubicBezTo>
                    <a:pt x="13756" y="9483"/>
                    <a:pt x="13960" y="9686"/>
                    <a:pt x="14204" y="9686"/>
                  </a:cubicBezTo>
                  <a:cubicBezTo>
                    <a:pt x="14448" y="9686"/>
                    <a:pt x="14652" y="9483"/>
                    <a:pt x="14652" y="9239"/>
                  </a:cubicBezTo>
                  <a:cubicBezTo>
                    <a:pt x="14652" y="8954"/>
                    <a:pt x="14448" y="8750"/>
                    <a:pt x="14204" y="8750"/>
                  </a:cubicBezTo>
                  <a:close/>
                  <a:moveTo>
                    <a:pt x="15547" y="8750"/>
                  </a:moveTo>
                  <a:cubicBezTo>
                    <a:pt x="15303" y="8750"/>
                    <a:pt x="15099" y="8954"/>
                    <a:pt x="15099" y="9239"/>
                  </a:cubicBezTo>
                  <a:cubicBezTo>
                    <a:pt x="15099" y="9483"/>
                    <a:pt x="15303" y="9686"/>
                    <a:pt x="15547" y="9686"/>
                  </a:cubicBezTo>
                  <a:cubicBezTo>
                    <a:pt x="15791" y="9686"/>
                    <a:pt x="15995" y="9483"/>
                    <a:pt x="15995" y="9239"/>
                  </a:cubicBezTo>
                  <a:cubicBezTo>
                    <a:pt x="15995" y="8954"/>
                    <a:pt x="15791" y="8750"/>
                    <a:pt x="15547" y="8750"/>
                  </a:cubicBezTo>
                  <a:close/>
                  <a:moveTo>
                    <a:pt x="16890" y="8750"/>
                  </a:moveTo>
                  <a:cubicBezTo>
                    <a:pt x="16646" y="8750"/>
                    <a:pt x="16442" y="8954"/>
                    <a:pt x="16442" y="9239"/>
                  </a:cubicBezTo>
                  <a:cubicBezTo>
                    <a:pt x="16442" y="9483"/>
                    <a:pt x="16646" y="9686"/>
                    <a:pt x="16890" y="9686"/>
                  </a:cubicBezTo>
                  <a:cubicBezTo>
                    <a:pt x="17134" y="9686"/>
                    <a:pt x="17338" y="9483"/>
                    <a:pt x="17338" y="9239"/>
                  </a:cubicBezTo>
                  <a:cubicBezTo>
                    <a:pt x="17338" y="8954"/>
                    <a:pt x="17134" y="8750"/>
                    <a:pt x="16890" y="8750"/>
                  </a:cubicBezTo>
                  <a:close/>
                  <a:moveTo>
                    <a:pt x="18233" y="8750"/>
                  </a:moveTo>
                  <a:cubicBezTo>
                    <a:pt x="17989" y="8750"/>
                    <a:pt x="17785" y="8954"/>
                    <a:pt x="17785" y="9239"/>
                  </a:cubicBezTo>
                  <a:cubicBezTo>
                    <a:pt x="17785" y="9483"/>
                    <a:pt x="17989" y="9686"/>
                    <a:pt x="18233" y="9686"/>
                  </a:cubicBezTo>
                  <a:cubicBezTo>
                    <a:pt x="18477" y="9686"/>
                    <a:pt x="18681" y="9483"/>
                    <a:pt x="18681" y="9239"/>
                  </a:cubicBezTo>
                  <a:cubicBezTo>
                    <a:pt x="18681" y="8954"/>
                    <a:pt x="18477" y="8750"/>
                    <a:pt x="18233" y="8750"/>
                  </a:cubicBezTo>
                  <a:close/>
                  <a:moveTo>
                    <a:pt x="19576" y="8750"/>
                  </a:moveTo>
                  <a:cubicBezTo>
                    <a:pt x="19332" y="8750"/>
                    <a:pt x="19128" y="8954"/>
                    <a:pt x="19128" y="9239"/>
                  </a:cubicBezTo>
                  <a:cubicBezTo>
                    <a:pt x="19128" y="9483"/>
                    <a:pt x="19332" y="9686"/>
                    <a:pt x="19576" y="9686"/>
                  </a:cubicBezTo>
                  <a:cubicBezTo>
                    <a:pt x="19820" y="9686"/>
                    <a:pt x="20024" y="9483"/>
                    <a:pt x="20024" y="9239"/>
                  </a:cubicBezTo>
                  <a:cubicBezTo>
                    <a:pt x="20024" y="8954"/>
                    <a:pt x="19820" y="8750"/>
                    <a:pt x="19576" y="8750"/>
                  </a:cubicBezTo>
                  <a:close/>
                  <a:moveTo>
                    <a:pt x="20919" y="8750"/>
                  </a:moveTo>
                  <a:cubicBezTo>
                    <a:pt x="20675" y="8750"/>
                    <a:pt x="20471" y="8954"/>
                    <a:pt x="20471" y="9239"/>
                  </a:cubicBezTo>
                  <a:cubicBezTo>
                    <a:pt x="20471" y="9483"/>
                    <a:pt x="20675" y="9686"/>
                    <a:pt x="20919" y="9686"/>
                  </a:cubicBezTo>
                  <a:cubicBezTo>
                    <a:pt x="21163" y="9686"/>
                    <a:pt x="21367" y="9483"/>
                    <a:pt x="21367" y="9239"/>
                  </a:cubicBezTo>
                  <a:cubicBezTo>
                    <a:pt x="21367" y="8954"/>
                    <a:pt x="21163" y="8750"/>
                    <a:pt x="20919" y="8750"/>
                  </a:cubicBezTo>
                  <a:close/>
                  <a:moveTo>
                    <a:pt x="367" y="9076"/>
                  </a:moveTo>
                  <a:cubicBezTo>
                    <a:pt x="164" y="9076"/>
                    <a:pt x="1" y="9239"/>
                    <a:pt x="1" y="9442"/>
                  </a:cubicBezTo>
                  <a:cubicBezTo>
                    <a:pt x="1" y="9646"/>
                    <a:pt x="164" y="9849"/>
                    <a:pt x="367" y="9849"/>
                  </a:cubicBezTo>
                  <a:lnTo>
                    <a:pt x="1954" y="9849"/>
                  </a:lnTo>
                  <a:cubicBezTo>
                    <a:pt x="2158" y="9849"/>
                    <a:pt x="2321" y="9646"/>
                    <a:pt x="2321" y="9442"/>
                  </a:cubicBezTo>
                  <a:cubicBezTo>
                    <a:pt x="2321" y="9239"/>
                    <a:pt x="2158" y="9076"/>
                    <a:pt x="1954" y="9076"/>
                  </a:cubicBezTo>
                  <a:close/>
                  <a:moveTo>
                    <a:pt x="8629" y="9076"/>
                  </a:moveTo>
                  <a:cubicBezTo>
                    <a:pt x="8425" y="9076"/>
                    <a:pt x="8262" y="9239"/>
                    <a:pt x="8262" y="9442"/>
                  </a:cubicBezTo>
                  <a:cubicBezTo>
                    <a:pt x="8262" y="9646"/>
                    <a:pt x="8425" y="9849"/>
                    <a:pt x="8629" y="9849"/>
                  </a:cubicBezTo>
                  <a:lnTo>
                    <a:pt x="12780" y="9849"/>
                  </a:lnTo>
                  <a:cubicBezTo>
                    <a:pt x="12983" y="9849"/>
                    <a:pt x="13146" y="9646"/>
                    <a:pt x="13146" y="9442"/>
                  </a:cubicBezTo>
                  <a:cubicBezTo>
                    <a:pt x="13146" y="9239"/>
                    <a:pt x="12983" y="9076"/>
                    <a:pt x="12780" y="9076"/>
                  </a:cubicBezTo>
                  <a:close/>
                  <a:moveTo>
                    <a:pt x="367" y="10867"/>
                  </a:moveTo>
                  <a:cubicBezTo>
                    <a:pt x="164" y="10867"/>
                    <a:pt x="1" y="11029"/>
                    <a:pt x="1" y="11233"/>
                  </a:cubicBezTo>
                  <a:cubicBezTo>
                    <a:pt x="1" y="11436"/>
                    <a:pt x="164" y="11640"/>
                    <a:pt x="367" y="11640"/>
                  </a:cubicBezTo>
                  <a:lnTo>
                    <a:pt x="1954" y="11640"/>
                  </a:lnTo>
                  <a:cubicBezTo>
                    <a:pt x="2158" y="11640"/>
                    <a:pt x="2321" y="11436"/>
                    <a:pt x="2321" y="11233"/>
                  </a:cubicBezTo>
                  <a:cubicBezTo>
                    <a:pt x="2321" y="11029"/>
                    <a:pt x="2158" y="10867"/>
                    <a:pt x="1954" y="10867"/>
                  </a:cubicBezTo>
                  <a:close/>
                  <a:moveTo>
                    <a:pt x="8629" y="10867"/>
                  </a:moveTo>
                  <a:cubicBezTo>
                    <a:pt x="8425" y="10867"/>
                    <a:pt x="8262" y="11029"/>
                    <a:pt x="8262" y="11233"/>
                  </a:cubicBezTo>
                  <a:cubicBezTo>
                    <a:pt x="8262" y="11436"/>
                    <a:pt x="8425" y="11640"/>
                    <a:pt x="8629" y="11640"/>
                  </a:cubicBezTo>
                  <a:lnTo>
                    <a:pt x="12780" y="11640"/>
                  </a:lnTo>
                  <a:cubicBezTo>
                    <a:pt x="12983" y="11640"/>
                    <a:pt x="13146" y="11436"/>
                    <a:pt x="13146" y="11233"/>
                  </a:cubicBezTo>
                  <a:cubicBezTo>
                    <a:pt x="13146" y="11029"/>
                    <a:pt x="12983" y="10867"/>
                    <a:pt x="12780" y="10867"/>
                  </a:cubicBezTo>
                  <a:close/>
                  <a:moveTo>
                    <a:pt x="14204" y="12495"/>
                  </a:moveTo>
                  <a:cubicBezTo>
                    <a:pt x="13960" y="12495"/>
                    <a:pt x="13756" y="12657"/>
                    <a:pt x="13756" y="12942"/>
                  </a:cubicBezTo>
                  <a:cubicBezTo>
                    <a:pt x="13756" y="13186"/>
                    <a:pt x="13960" y="13390"/>
                    <a:pt x="14204" y="13390"/>
                  </a:cubicBezTo>
                  <a:cubicBezTo>
                    <a:pt x="14448" y="13390"/>
                    <a:pt x="14652" y="13186"/>
                    <a:pt x="14652" y="12942"/>
                  </a:cubicBezTo>
                  <a:cubicBezTo>
                    <a:pt x="14652" y="12657"/>
                    <a:pt x="14448" y="12495"/>
                    <a:pt x="14204" y="12495"/>
                  </a:cubicBezTo>
                  <a:close/>
                  <a:moveTo>
                    <a:pt x="15547" y="12495"/>
                  </a:moveTo>
                  <a:cubicBezTo>
                    <a:pt x="15303" y="12495"/>
                    <a:pt x="15099" y="12657"/>
                    <a:pt x="15099" y="12942"/>
                  </a:cubicBezTo>
                  <a:cubicBezTo>
                    <a:pt x="15099" y="13186"/>
                    <a:pt x="15303" y="13390"/>
                    <a:pt x="15547" y="13390"/>
                  </a:cubicBezTo>
                  <a:cubicBezTo>
                    <a:pt x="15791" y="13390"/>
                    <a:pt x="15995" y="13186"/>
                    <a:pt x="15995" y="12942"/>
                  </a:cubicBezTo>
                  <a:cubicBezTo>
                    <a:pt x="15995" y="12657"/>
                    <a:pt x="15791" y="12495"/>
                    <a:pt x="15547" y="12495"/>
                  </a:cubicBezTo>
                  <a:close/>
                  <a:moveTo>
                    <a:pt x="16890" y="12495"/>
                  </a:moveTo>
                  <a:cubicBezTo>
                    <a:pt x="16646" y="12495"/>
                    <a:pt x="16442" y="12657"/>
                    <a:pt x="16442" y="12942"/>
                  </a:cubicBezTo>
                  <a:cubicBezTo>
                    <a:pt x="16442" y="13186"/>
                    <a:pt x="16646" y="13390"/>
                    <a:pt x="16890" y="13390"/>
                  </a:cubicBezTo>
                  <a:cubicBezTo>
                    <a:pt x="17134" y="13390"/>
                    <a:pt x="17338" y="13186"/>
                    <a:pt x="17338" y="12942"/>
                  </a:cubicBezTo>
                  <a:cubicBezTo>
                    <a:pt x="17338" y="12657"/>
                    <a:pt x="17134" y="12495"/>
                    <a:pt x="16890" y="12495"/>
                  </a:cubicBezTo>
                  <a:close/>
                  <a:moveTo>
                    <a:pt x="18233" y="12495"/>
                  </a:moveTo>
                  <a:cubicBezTo>
                    <a:pt x="17989" y="12495"/>
                    <a:pt x="17785" y="12657"/>
                    <a:pt x="17785" y="12942"/>
                  </a:cubicBezTo>
                  <a:cubicBezTo>
                    <a:pt x="17785" y="13186"/>
                    <a:pt x="17989" y="13390"/>
                    <a:pt x="18233" y="13390"/>
                  </a:cubicBezTo>
                  <a:cubicBezTo>
                    <a:pt x="18477" y="13390"/>
                    <a:pt x="18681" y="13186"/>
                    <a:pt x="18681" y="12942"/>
                  </a:cubicBezTo>
                  <a:cubicBezTo>
                    <a:pt x="18681" y="12657"/>
                    <a:pt x="18477" y="12495"/>
                    <a:pt x="18233" y="12495"/>
                  </a:cubicBezTo>
                  <a:close/>
                  <a:moveTo>
                    <a:pt x="19576" y="12495"/>
                  </a:moveTo>
                  <a:cubicBezTo>
                    <a:pt x="19332" y="12495"/>
                    <a:pt x="19128" y="12657"/>
                    <a:pt x="19128" y="12942"/>
                  </a:cubicBezTo>
                  <a:cubicBezTo>
                    <a:pt x="19128" y="13186"/>
                    <a:pt x="19332" y="13390"/>
                    <a:pt x="19576" y="13390"/>
                  </a:cubicBezTo>
                  <a:cubicBezTo>
                    <a:pt x="19820" y="13390"/>
                    <a:pt x="20024" y="13186"/>
                    <a:pt x="20024" y="12942"/>
                  </a:cubicBezTo>
                  <a:cubicBezTo>
                    <a:pt x="20024" y="12657"/>
                    <a:pt x="19820" y="12495"/>
                    <a:pt x="19576" y="12495"/>
                  </a:cubicBezTo>
                  <a:close/>
                  <a:moveTo>
                    <a:pt x="20919" y="12495"/>
                  </a:moveTo>
                  <a:cubicBezTo>
                    <a:pt x="20675" y="12495"/>
                    <a:pt x="20471" y="12657"/>
                    <a:pt x="20471" y="12942"/>
                  </a:cubicBezTo>
                  <a:cubicBezTo>
                    <a:pt x="20471" y="13186"/>
                    <a:pt x="20675" y="13390"/>
                    <a:pt x="20919" y="13390"/>
                  </a:cubicBezTo>
                  <a:cubicBezTo>
                    <a:pt x="21163" y="13390"/>
                    <a:pt x="21367" y="13186"/>
                    <a:pt x="21367" y="12942"/>
                  </a:cubicBezTo>
                  <a:cubicBezTo>
                    <a:pt x="21367" y="12657"/>
                    <a:pt x="21163" y="12495"/>
                    <a:pt x="20919" y="12495"/>
                  </a:cubicBezTo>
                  <a:close/>
                  <a:moveTo>
                    <a:pt x="367" y="12657"/>
                  </a:moveTo>
                  <a:cubicBezTo>
                    <a:pt x="164" y="12657"/>
                    <a:pt x="1" y="12820"/>
                    <a:pt x="1" y="13024"/>
                  </a:cubicBezTo>
                  <a:cubicBezTo>
                    <a:pt x="1" y="13268"/>
                    <a:pt x="164" y="13431"/>
                    <a:pt x="367" y="13431"/>
                  </a:cubicBezTo>
                  <a:lnTo>
                    <a:pt x="1954" y="13431"/>
                  </a:lnTo>
                  <a:cubicBezTo>
                    <a:pt x="2158" y="13431"/>
                    <a:pt x="2321" y="13268"/>
                    <a:pt x="2321" y="13024"/>
                  </a:cubicBezTo>
                  <a:cubicBezTo>
                    <a:pt x="2321" y="12820"/>
                    <a:pt x="2158" y="12657"/>
                    <a:pt x="1954" y="12657"/>
                  </a:cubicBezTo>
                  <a:close/>
                  <a:moveTo>
                    <a:pt x="8629" y="12657"/>
                  </a:moveTo>
                  <a:cubicBezTo>
                    <a:pt x="8425" y="12657"/>
                    <a:pt x="8262" y="12820"/>
                    <a:pt x="8262" y="13024"/>
                  </a:cubicBezTo>
                  <a:cubicBezTo>
                    <a:pt x="8262" y="13268"/>
                    <a:pt x="8425" y="13431"/>
                    <a:pt x="8629" y="13431"/>
                  </a:cubicBezTo>
                  <a:lnTo>
                    <a:pt x="12780" y="13431"/>
                  </a:lnTo>
                  <a:cubicBezTo>
                    <a:pt x="12983" y="13431"/>
                    <a:pt x="13146" y="13268"/>
                    <a:pt x="13146" y="13024"/>
                  </a:cubicBezTo>
                  <a:cubicBezTo>
                    <a:pt x="13146" y="12820"/>
                    <a:pt x="12983" y="12657"/>
                    <a:pt x="12780" y="1265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35"/>
            <p:cNvSpPr/>
            <p:nvPr/>
          </p:nvSpPr>
          <p:spPr>
            <a:xfrm>
              <a:off x="2792550" y="4478775"/>
              <a:ext cx="657275" cy="73275"/>
            </a:xfrm>
            <a:custGeom>
              <a:avLst/>
              <a:gdLst/>
              <a:ahLst/>
              <a:cxnLst/>
              <a:rect l="l" t="t" r="r" b="b"/>
              <a:pathLst>
                <a:path w="26291" h="2931" extrusionOk="0">
                  <a:moveTo>
                    <a:pt x="5088" y="0"/>
                  </a:moveTo>
                  <a:lnTo>
                    <a:pt x="4925" y="41"/>
                  </a:lnTo>
                  <a:lnTo>
                    <a:pt x="326" y="2238"/>
                  </a:lnTo>
                  <a:cubicBezTo>
                    <a:pt x="0" y="2401"/>
                    <a:pt x="123" y="2930"/>
                    <a:pt x="489" y="2930"/>
                  </a:cubicBezTo>
                  <a:lnTo>
                    <a:pt x="22913" y="2930"/>
                  </a:lnTo>
                  <a:cubicBezTo>
                    <a:pt x="22994" y="2930"/>
                    <a:pt x="23076" y="2890"/>
                    <a:pt x="23157" y="2849"/>
                  </a:cubicBezTo>
                  <a:lnTo>
                    <a:pt x="26047" y="651"/>
                  </a:lnTo>
                  <a:cubicBezTo>
                    <a:pt x="26291" y="448"/>
                    <a:pt x="26169" y="0"/>
                    <a:pt x="258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35"/>
            <p:cNvSpPr/>
            <p:nvPr/>
          </p:nvSpPr>
          <p:spPr>
            <a:xfrm>
              <a:off x="2787450" y="4470625"/>
              <a:ext cx="667475" cy="89550"/>
            </a:xfrm>
            <a:custGeom>
              <a:avLst/>
              <a:gdLst/>
              <a:ahLst/>
              <a:cxnLst/>
              <a:rect l="l" t="t" r="r" b="b"/>
              <a:pathLst>
                <a:path w="26699" h="3582" extrusionOk="0">
                  <a:moveTo>
                    <a:pt x="26047" y="652"/>
                  </a:moveTo>
                  <a:lnTo>
                    <a:pt x="26047" y="692"/>
                  </a:lnTo>
                  <a:lnTo>
                    <a:pt x="26006" y="692"/>
                  </a:lnTo>
                  <a:lnTo>
                    <a:pt x="23117" y="2931"/>
                  </a:lnTo>
                  <a:lnTo>
                    <a:pt x="693" y="2931"/>
                  </a:lnTo>
                  <a:lnTo>
                    <a:pt x="652" y="2890"/>
                  </a:lnTo>
                  <a:lnTo>
                    <a:pt x="693" y="2890"/>
                  </a:lnTo>
                  <a:lnTo>
                    <a:pt x="5251" y="692"/>
                  </a:lnTo>
                  <a:lnTo>
                    <a:pt x="5332" y="652"/>
                  </a:lnTo>
                  <a:close/>
                  <a:moveTo>
                    <a:pt x="5210" y="0"/>
                  </a:moveTo>
                  <a:lnTo>
                    <a:pt x="5088" y="41"/>
                  </a:lnTo>
                  <a:lnTo>
                    <a:pt x="5007" y="41"/>
                  </a:lnTo>
                  <a:lnTo>
                    <a:pt x="367" y="2279"/>
                  </a:lnTo>
                  <a:cubicBezTo>
                    <a:pt x="123" y="2402"/>
                    <a:pt x="1" y="2646"/>
                    <a:pt x="1" y="2890"/>
                  </a:cubicBezTo>
                  <a:cubicBezTo>
                    <a:pt x="1" y="3053"/>
                    <a:pt x="42" y="3256"/>
                    <a:pt x="164" y="3378"/>
                  </a:cubicBezTo>
                  <a:cubicBezTo>
                    <a:pt x="286" y="3500"/>
                    <a:pt x="489" y="3582"/>
                    <a:pt x="693" y="3582"/>
                  </a:cubicBezTo>
                  <a:lnTo>
                    <a:pt x="23117" y="3582"/>
                  </a:lnTo>
                  <a:cubicBezTo>
                    <a:pt x="23280" y="3582"/>
                    <a:pt x="23442" y="3541"/>
                    <a:pt x="23565" y="3460"/>
                  </a:cubicBezTo>
                  <a:lnTo>
                    <a:pt x="26454" y="1221"/>
                  </a:lnTo>
                  <a:cubicBezTo>
                    <a:pt x="26617" y="1099"/>
                    <a:pt x="26698" y="896"/>
                    <a:pt x="26698" y="692"/>
                  </a:cubicBezTo>
                  <a:cubicBezTo>
                    <a:pt x="26698" y="489"/>
                    <a:pt x="26658" y="326"/>
                    <a:pt x="26535" y="204"/>
                  </a:cubicBezTo>
                  <a:cubicBezTo>
                    <a:pt x="26413" y="82"/>
                    <a:pt x="26210" y="0"/>
                    <a:pt x="260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35"/>
            <p:cNvSpPr/>
            <p:nvPr/>
          </p:nvSpPr>
          <p:spPr>
            <a:xfrm>
              <a:off x="3097775" y="4128775"/>
              <a:ext cx="102775" cy="392750"/>
            </a:xfrm>
            <a:custGeom>
              <a:avLst/>
              <a:gdLst/>
              <a:ahLst/>
              <a:cxnLst/>
              <a:rect l="l" t="t" r="r" b="b"/>
              <a:pathLst>
                <a:path w="4111" h="15710" extrusionOk="0">
                  <a:moveTo>
                    <a:pt x="1" y="0"/>
                  </a:moveTo>
                  <a:lnTo>
                    <a:pt x="1" y="15709"/>
                  </a:lnTo>
                  <a:lnTo>
                    <a:pt x="4111" y="15709"/>
                  </a:lnTo>
                  <a:lnTo>
                    <a:pt x="411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35"/>
            <p:cNvSpPr/>
            <p:nvPr/>
          </p:nvSpPr>
          <p:spPr>
            <a:xfrm>
              <a:off x="3089625" y="4119600"/>
              <a:ext cx="120100" cy="410050"/>
            </a:xfrm>
            <a:custGeom>
              <a:avLst/>
              <a:gdLst/>
              <a:ahLst/>
              <a:cxnLst/>
              <a:rect l="l" t="t" r="r" b="b"/>
              <a:pathLst>
                <a:path w="4804" h="16402" extrusionOk="0">
                  <a:moveTo>
                    <a:pt x="4111" y="693"/>
                  </a:moveTo>
                  <a:lnTo>
                    <a:pt x="4111" y="15751"/>
                  </a:lnTo>
                  <a:lnTo>
                    <a:pt x="652" y="15751"/>
                  </a:lnTo>
                  <a:lnTo>
                    <a:pt x="652" y="693"/>
                  </a:lnTo>
                  <a:close/>
                  <a:moveTo>
                    <a:pt x="327" y="1"/>
                  </a:moveTo>
                  <a:cubicBezTo>
                    <a:pt x="245" y="1"/>
                    <a:pt x="164" y="42"/>
                    <a:pt x="82" y="123"/>
                  </a:cubicBezTo>
                  <a:cubicBezTo>
                    <a:pt x="42" y="164"/>
                    <a:pt x="1" y="286"/>
                    <a:pt x="1" y="367"/>
                  </a:cubicBezTo>
                  <a:lnTo>
                    <a:pt x="1" y="16076"/>
                  </a:lnTo>
                  <a:cubicBezTo>
                    <a:pt x="1" y="16158"/>
                    <a:pt x="42" y="16239"/>
                    <a:pt x="82" y="16320"/>
                  </a:cubicBezTo>
                  <a:cubicBezTo>
                    <a:pt x="164" y="16361"/>
                    <a:pt x="245" y="16402"/>
                    <a:pt x="327" y="16402"/>
                  </a:cubicBezTo>
                  <a:lnTo>
                    <a:pt x="4437" y="16402"/>
                  </a:lnTo>
                  <a:cubicBezTo>
                    <a:pt x="4559" y="16402"/>
                    <a:pt x="4640" y="16361"/>
                    <a:pt x="4681" y="16320"/>
                  </a:cubicBezTo>
                  <a:cubicBezTo>
                    <a:pt x="4763" y="16239"/>
                    <a:pt x="4803" y="16158"/>
                    <a:pt x="4803" y="16076"/>
                  </a:cubicBezTo>
                  <a:lnTo>
                    <a:pt x="4803" y="367"/>
                  </a:lnTo>
                  <a:cubicBezTo>
                    <a:pt x="4803" y="286"/>
                    <a:pt x="4763" y="164"/>
                    <a:pt x="4681" y="123"/>
                  </a:cubicBezTo>
                  <a:cubicBezTo>
                    <a:pt x="4640" y="42"/>
                    <a:pt x="4559" y="1"/>
                    <a:pt x="44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35"/>
            <p:cNvSpPr/>
            <p:nvPr/>
          </p:nvSpPr>
          <p:spPr>
            <a:xfrm>
              <a:off x="3081500" y="4128775"/>
              <a:ext cx="135350" cy="284900"/>
            </a:xfrm>
            <a:custGeom>
              <a:avLst/>
              <a:gdLst/>
              <a:ahLst/>
              <a:cxnLst/>
              <a:rect l="l" t="t" r="r" b="b"/>
              <a:pathLst>
                <a:path w="5414" h="11396" extrusionOk="0">
                  <a:moveTo>
                    <a:pt x="0" y="0"/>
                  </a:moveTo>
                  <a:lnTo>
                    <a:pt x="0" y="11395"/>
                  </a:lnTo>
                  <a:lnTo>
                    <a:pt x="5413" y="11395"/>
                  </a:lnTo>
                  <a:lnTo>
                    <a:pt x="541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35"/>
            <p:cNvSpPr/>
            <p:nvPr/>
          </p:nvSpPr>
          <p:spPr>
            <a:xfrm>
              <a:off x="3073350" y="4119600"/>
              <a:ext cx="152650" cy="302200"/>
            </a:xfrm>
            <a:custGeom>
              <a:avLst/>
              <a:gdLst/>
              <a:ahLst/>
              <a:cxnLst/>
              <a:rect l="l" t="t" r="r" b="b"/>
              <a:pathLst>
                <a:path w="6106" h="12088" extrusionOk="0">
                  <a:moveTo>
                    <a:pt x="5414" y="693"/>
                  </a:moveTo>
                  <a:lnTo>
                    <a:pt x="5414" y="11437"/>
                  </a:lnTo>
                  <a:lnTo>
                    <a:pt x="693" y="11437"/>
                  </a:lnTo>
                  <a:lnTo>
                    <a:pt x="693" y="693"/>
                  </a:lnTo>
                  <a:close/>
                  <a:moveTo>
                    <a:pt x="326" y="1"/>
                  </a:moveTo>
                  <a:cubicBezTo>
                    <a:pt x="245" y="1"/>
                    <a:pt x="164" y="42"/>
                    <a:pt x="82" y="123"/>
                  </a:cubicBezTo>
                  <a:cubicBezTo>
                    <a:pt x="42" y="164"/>
                    <a:pt x="1" y="286"/>
                    <a:pt x="1" y="367"/>
                  </a:cubicBezTo>
                  <a:lnTo>
                    <a:pt x="1" y="11762"/>
                  </a:lnTo>
                  <a:cubicBezTo>
                    <a:pt x="1" y="11844"/>
                    <a:pt x="42" y="11925"/>
                    <a:pt x="82" y="12007"/>
                  </a:cubicBezTo>
                  <a:cubicBezTo>
                    <a:pt x="164" y="12088"/>
                    <a:pt x="245" y="12088"/>
                    <a:pt x="326" y="12088"/>
                  </a:cubicBezTo>
                  <a:lnTo>
                    <a:pt x="5739" y="12088"/>
                  </a:lnTo>
                  <a:cubicBezTo>
                    <a:pt x="5861" y="12088"/>
                    <a:pt x="5943" y="12088"/>
                    <a:pt x="5983" y="12007"/>
                  </a:cubicBezTo>
                  <a:cubicBezTo>
                    <a:pt x="6065" y="11925"/>
                    <a:pt x="6105" y="11844"/>
                    <a:pt x="6105" y="11762"/>
                  </a:cubicBezTo>
                  <a:lnTo>
                    <a:pt x="6105" y="367"/>
                  </a:lnTo>
                  <a:cubicBezTo>
                    <a:pt x="6105" y="286"/>
                    <a:pt x="6065" y="164"/>
                    <a:pt x="5983" y="123"/>
                  </a:cubicBezTo>
                  <a:cubicBezTo>
                    <a:pt x="5943" y="42"/>
                    <a:pt x="5861" y="1"/>
                    <a:pt x="57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35"/>
            <p:cNvSpPr/>
            <p:nvPr/>
          </p:nvSpPr>
          <p:spPr>
            <a:xfrm>
              <a:off x="2320450" y="2821375"/>
              <a:ext cx="1707275" cy="1335900"/>
            </a:xfrm>
            <a:custGeom>
              <a:avLst/>
              <a:gdLst/>
              <a:ahLst/>
              <a:cxnLst/>
              <a:rect l="l" t="t" r="r" b="b"/>
              <a:pathLst>
                <a:path w="68291" h="53436" extrusionOk="0">
                  <a:moveTo>
                    <a:pt x="1" y="0"/>
                  </a:moveTo>
                  <a:lnTo>
                    <a:pt x="1" y="53436"/>
                  </a:lnTo>
                  <a:lnTo>
                    <a:pt x="68291" y="53436"/>
                  </a:lnTo>
                  <a:lnTo>
                    <a:pt x="682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35"/>
            <p:cNvSpPr/>
            <p:nvPr/>
          </p:nvSpPr>
          <p:spPr>
            <a:xfrm>
              <a:off x="2311300" y="2813225"/>
              <a:ext cx="1724575" cy="1352200"/>
            </a:xfrm>
            <a:custGeom>
              <a:avLst/>
              <a:gdLst/>
              <a:ahLst/>
              <a:cxnLst/>
              <a:rect l="l" t="t" r="r" b="b"/>
              <a:pathLst>
                <a:path w="68983" h="54088" extrusionOk="0">
                  <a:moveTo>
                    <a:pt x="68290" y="693"/>
                  </a:moveTo>
                  <a:lnTo>
                    <a:pt x="68290" y="53395"/>
                  </a:lnTo>
                  <a:lnTo>
                    <a:pt x="693" y="53395"/>
                  </a:lnTo>
                  <a:lnTo>
                    <a:pt x="693" y="693"/>
                  </a:lnTo>
                  <a:close/>
                  <a:moveTo>
                    <a:pt x="367" y="1"/>
                  </a:moveTo>
                  <a:cubicBezTo>
                    <a:pt x="286" y="1"/>
                    <a:pt x="163" y="41"/>
                    <a:pt x="123" y="82"/>
                  </a:cubicBezTo>
                  <a:cubicBezTo>
                    <a:pt x="41" y="163"/>
                    <a:pt x="1" y="245"/>
                    <a:pt x="1" y="326"/>
                  </a:cubicBezTo>
                  <a:lnTo>
                    <a:pt x="1" y="53762"/>
                  </a:lnTo>
                  <a:cubicBezTo>
                    <a:pt x="1" y="53843"/>
                    <a:pt x="41" y="53924"/>
                    <a:pt x="123" y="54006"/>
                  </a:cubicBezTo>
                  <a:cubicBezTo>
                    <a:pt x="163" y="54047"/>
                    <a:pt x="286" y="54087"/>
                    <a:pt x="367" y="54087"/>
                  </a:cubicBezTo>
                  <a:lnTo>
                    <a:pt x="68657" y="54087"/>
                  </a:lnTo>
                  <a:cubicBezTo>
                    <a:pt x="68738" y="54087"/>
                    <a:pt x="68819" y="54047"/>
                    <a:pt x="68901" y="54006"/>
                  </a:cubicBezTo>
                  <a:cubicBezTo>
                    <a:pt x="68942" y="53924"/>
                    <a:pt x="68982" y="53843"/>
                    <a:pt x="68982" y="53762"/>
                  </a:cubicBezTo>
                  <a:lnTo>
                    <a:pt x="68982" y="326"/>
                  </a:lnTo>
                  <a:cubicBezTo>
                    <a:pt x="68982" y="245"/>
                    <a:pt x="68942" y="163"/>
                    <a:pt x="68901" y="82"/>
                  </a:cubicBezTo>
                  <a:cubicBezTo>
                    <a:pt x="68819" y="41"/>
                    <a:pt x="68738" y="1"/>
                    <a:pt x="686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35"/>
            <p:cNvSpPr/>
            <p:nvPr/>
          </p:nvSpPr>
          <p:spPr>
            <a:xfrm>
              <a:off x="2411025" y="2892600"/>
              <a:ext cx="1525125" cy="1193450"/>
            </a:xfrm>
            <a:custGeom>
              <a:avLst/>
              <a:gdLst/>
              <a:ahLst/>
              <a:cxnLst/>
              <a:rect l="l" t="t" r="r" b="b"/>
              <a:pathLst>
                <a:path w="61005" h="47738" extrusionOk="0">
                  <a:moveTo>
                    <a:pt x="0" y="0"/>
                  </a:moveTo>
                  <a:lnTo>
                    <a:pt x="0" y="47738"/>
                  </a:lnTo>
                  <a:lnTo>
                    <a:pt x="61005" y="47738"/>
                  </a:lnTo>
                  <a:lnTo>
                    <a:pt x="610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35"/>
            <p:cNvSpPr/>
            <p:nvPr/>
          </p:nvSpPr>
          <p:spPr>
            <a:xfrm>
              <a:off x="2402875" y="2884450"/>
              <a:ext cx="1541425" cy="1209750"/>
            </a:xfrm>
            <a:custGeom>
              <a:avLst/>
              <a:gdLst/>
              <a:ahLst/>
              <a:cxnLst/>
              <a:rect l="l" t="t" r="r" b="b"/>
              <a:pathLst>
                <a:path w="61657" h="48390" extrusionOk="0">
                  <a:moveTo>
                    <a:pt x="61005" y="692"/>
                  </a:moveTo>
                  <a:lnTo>
                    <a:pt x="61005" y="47698"/>
                  </a:lnTo>
                  <a:lnTo>
                    <a:pt x="692" y="47698"/>
                  </a:lnTo>
                  <a:lnTo>
                    <a:pt x="692" y="692"/>
                  </a:lnTo>
                  <a:close/>
                  <a:moveTo>
                    <a:pt x="326" y="0"/>
                  </a:moveTo>
                  <a:cubicBezTo>
                    <a:pt x="245" y="0"/>
                    <a:pt x="163" y="41"/>
                    <a:pt x="123" y="123"/>
                  </a:cubicBezTo>
                  <a:cubicBezTo>
                    <a:pt x="41" y="163"/>
                    <a:pt x="0" y="245"/>
                    <a:pt x="0" y="326"/>
                  </a:cubicBezTo>
                  <a:lnTo>
                    <a:pt x="0" y="48064"/>
                  </a:lnTo>
                  <a:cubicBezTo>
                    <a:pt x="0" y="48145"/>
                    <a:pt x="41" y="48227"/>
                    <a:pt x="123" y="48267"/>
                  </a:cubicBezTo>
                  <a:cubicBezTo>
                    <a:pt x="163" y="48349"/>
                    <a:pt x="245" y="48389"/>
                    <a:pt x="326" y="48389"/>
                  </a:cubicBezTo>
                  <a:lnTo>
                    <a:pt x="61331" y="48389"/>
                  </a:lnTo>
                  <a:cubicBezTo>
                    <a:pt x="61412" y="48389"/>
                    <a:pt x="61494" y="48349"/>
                    <a:pt x="61575" y="48267"/>
                  </a:cubicBezTo>
                  <a:cubicBezTo>
                    <a:pt x="61616" y="48227"/>
                    <a:pt x="61657" y="48145"/>
                    <a:pt x="61657" y="48064"/>
                  </a:cubicBezTo>
                  <a:lnTo>
                    <a:pt x="61657" y="326"/>
                  </a:lnTo>
                  <a:cubicBezTo>
                    <a:pt x="61657" y="245"/>
                    <a:pt x="61616" y="163"/>
                    <a:pt x="61575" y="123"/>
                  </a:cubicBezTo>
                  <a:cubicBezTo>
                    <a:pt x="61494" y="41"/>
                    <a:pt x="61412" y="0"/>
                    <a:pt x="613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35"/>
            <p:cNvSpPr/>
            <p:nvPr/>
          </p:nvSpPr>
          <p:spPr>
            <a:xfrm>
              <a:off x="2700975" y="2953625"/>
              <a:ext cx="534175" cy="335775"/>
            </a:xfrm>
            <a:custGeom>
              <a:avLst/>
              <a:gdLst/>
              <a:ahLst/>
              <a:cxnLst/>
              <a:rect l="l" t="t" r="r" b="b"/>
              <a:pathLst>
                <a:path w="21367" h="13431" extrusionOk="0">
                  <a:moveTo>
                    <a:pt x="367" y="82"/>
                  </a:moveTo>
                  <a:cubicBezTo>
                    <a:pt x="163" y="82"/>
                    <a:pt x="1" y="245"/>
                    <a:pt x="1" y="489"/>
                  </a:cubicBezTo>
                  <a:cubicBezTo>
                    <a:pt x="1" y="693"/>
                    <a:pt x="163" y="856"/>
                    <a:pt x="367" y="856"/>
                  </a:cubicBezTo>
                  <a:lnTo>
                    <a:pt x="1954" y="856"/>
                  </a:lnTo>
                  <a:cubicBezTo>
                    <a:pt x="2158" y="856"/>
                    <a:pt x="2361" y="693"/>
                    <a:pt x="2361" y="489"/>
                  </a:cubicBezTo>
                  <a:cubicBezTo>
                    <a:pt x="2361" y="245"/>
                    <a:pt x="2158" y="82"/>
                    <a:pt x="1954" y="82"/>
                  </a:cubicBezTo>
                  <a:close/>
                  <a:moveTo>
                    <a:pt x="3704" y="82"/>
                  </a:moveTo>
                  <a:cubicBezTo>
                    <a:pt x="3501" y="82"/>
                    <a:pt x="3338" y="245"/>
                    <a:pt x="3338" y="489"/>
                  </a:cubicBezTo>
                  <a:cubicBezTo>
                    <a:pt x="3338" y="693"/>
                    <a:pt x="3501" y="856"/>
                    <a:pt x="3704" y="856"/>
                  </a:cubicBezTo>
                  <a:lnTo>
                    <a:pt x="7855" y="856"/>
                  </a:lnTo>
                  <a:cubicBezTo>
                    <a:pt x="8059" y="856"/>
                    <a:pt x="8222" y="693"/>
                    <a:pt x="8222" y="489"/>
                  </a:cubicBezTo>
                  <a:cubicBezTo>
                    <a:pt x="8222" y="245"/>
                    <a:pt x="8059" y="82"/>
                    <a:pt x="7855" y="82"/>
                  </a:cubicBezTo>
                  <a:close/>
                  <a:moveTo>
                    <a:pt x="9605" y="1"/>
                  </a:moveTo>
                  <a:cubicBezTo>
                    <a:pt x="9361" y="1"/>
                    <a:pt x="9158" y="204"/>
                    <a:pt x="9158" y="489"/>
                  </a:cubicBezTo>
                  <a:cubicBezTo>
                    <a:pt x="9158" y="733"/>
                    <a:pt x="9361" y="937"/>
                    <a:pt x="9605" y="937"/>
                  </a:cubicBezTo>
                  <a:cubicBezTo>
                    <a:pt x="9849" y="937"/>
                    <a:pt x="10053" y="733"/>
                    <a:pt x="10053" y="489"/>
                  </a:cubicBezTo>
                  <a:cubicBezTo>
                    <a:pt x="10053" y="204"/>
                    <a:pt x="9849" y="1"/>
                    <a:pt x="9605" y="1"/>
                  </a:cubicBezTo>
                  <a:close/>
                  <a:moveTo>
                    <a:pt x="10948" y="1"/>
                  </a:moveTo>
                  <a:cubicBezTo>
                    <a:pt x="10704" y="1"/>
                    <a:pt x="10501" y="204"/>
                    <a:pt x="10501" y="489"/>
                  </a:cubicBezTo>
                  <a:cubicBezTo>
                    <a:pt x="10501" y="733"/>
                    <a:pt x="10704" y="937"/>
                    <a:pt x="10948" y="937"/>
                  </a:cubicBezTo>
                  <a:cubicBezTo>
                    <a:pt x="11192" y="937"/>
                    <a:pt x="11396" y="733"/>
                    <a:pt x="11396" y="489"/>
                  </a:cubicBezTo>
                  <a:cubicBezTo>
                    <a:pt x="11396" y="204"/>
                    <a:pt x="11192" y="1"/>
                    <a:pt x="10948" y="1"/>
                  </a:cubicBezTo>
                  <a:close/>
                  <a:moveTo>
                    <a:pt x="12291" y="1"/>
                  </a:moveTo>
                  <a:cubicBezTo>
                    <a:pt x="12047" y="1"/>
                    <a:pt x="11844" y="204"/>
                    <a:pt x="11844" y="489"/>
                  </a:cubicBezTo>
                  <a:cubicBezTo>
                    <a:pt x="11844" y="733"/>
                    <a:pt x="12047" y="937"/>
                    <a:pt x="12291" y="937"/>
                  </a:cubicBezTo>
                  <a:cubicBezTo>
                    <a:pt x="12535" y="937"/>
                    <a:pt x="12739" y="733"/>
                    <a:pt x="12739" y="489"/>
                  </a:cubicBezTo>
                  <a:cubicBezTo>
                    <a:pt x="12739" y="204"/>
                    <a:pt x="12535" y="1"/>
                    <a:pt x="12291" y="1"/>
                  </a:cubicBezTo>
                  <a:close/>
                  <a:moveTo>
                    <a:pt x="13634" y="1"/>
                  </a:moveTo>
                  <a:cubicBezTo>
                    <a:pt x="13390" y="1"/>
                    <a:pt x="13187" y="204"/>
                    <a:pt x="13187" y="489"/>
                  </a:cubicBezTo>
                  <a:cubicBezTo>
                    <a:pt x="13187" y="733"/>
                    <a:pt x="13390" y="937"/>
                    <a:pt x="13634" y="937"/>
                  </a:cubicBezTo>
                  <a:cubicBezTo>
                    <a:pt x="13878" y="937"/>
                    <a:pt x="14082" y="733"/>
                    <a:pt x="14082" y="489"/>
                  </a:cubicBezTo>
                  <a:cubicBezTo>
                    <a:pt x="14082" y="204"/>
                    <a:pt x="13878" y="1"/>
                    <a:pt x="13634" y="1"/>
                  </a:cubicBezTo>
                  <a:close/>
                  <a:moveTo>
                    <a:pt x="14977" y="1"/>
                  </a:moveTo>
                  <a:cubicBezTo>
                    <a:pt x="14733" y="1"/>
                    <a:pt x="14530" y="204"/>
                    <a:pt x="14530" y="489"/>
                  </a:cubicBezTo>
                  <a:cubicBezTo>
                    <a:pt x="14530" y="733"/>
                    <a:pt x="14733" y="937"/>
                    <a:pt x="14977" y="937"/>
                  </a:cubicBezTo>
                  <a:cubicBezTo>
                    <a:pt x="15221" y="937"/>
                    <a:pt x="15425" y="733"/>
                    <a:pt x="15425" y="489"/>
                  </a:cubicBezTo>
                  <a:cubicBezTo>
                    <a:pt x="15425" y="204"/>
                    <a:pt x="15221" y="1"/>
                    <a:pt x="14977" y="1"/>
                  </a:cubicBezTo>
                  <a:close/>
                  <a:moveTo>
                    <a:pt x="16320" y="1"/>
                  </a:moveTo>
                  <a:cubicBezTo>
                    <a:pt x="16076" y="1"/>
                    <a:pt x="15873" y="204"/>
                    <a:pt x="15873" y="489"/>
                  </a:cubicBezTo>
                  <a:cubicBezTo>
                    <a:pt x="15873" y="733"/>
                    <a:pt x="16076" y="937"/>
                    <a:pt x="16320" y="937"/>
                  </a:cubicBezTo>
                  <a:cubicBezTo>
                    <a:pt x="16564" y="937"/>
                    <a:pt x="16768" y="733"/>
                    <a:pt x="16768" y="489"/>
                  </a:cubicBezTo>
                  <a:cubicBezTo>
                    <a:pt x="16768" y="204"/>
                    <a:pt x="16564" y="1"/>
                    <a:pt x="16320" y="1"/>
                  </a:cubicBezTo>
                  <a:close/>
                  <a:moveTo>
                    <a:pt x="367" y="1873"/>
                  </a:moveTo>
                  <a:cubicBezTo>
                    <a:pt x="163" y="1873"/>
                    <a:pt x="1" y="2036"/>
                    <a:pt x="1" y="2280"/>
                  </a:cubicBezTo>
                  <a:cubicBezTo>
                    <a:pt x="1" y="2483"/>
                    <a:pt x="163" y="2646"/>
                    <a:pt x="367" y="2646"/>
                  </a:cubicBezTo>
                  <a:lnTo>
                    <a:pt x="1954" y="2646"/>
                  </a:lnTo>
                  <a:cubicBezTo>
                    <a:pt x="2158" y="2646"/>
                    <a:pt x="2361" y="2483"/>
                    <a:pt x="2361" y="2280"/>
                  </a:cubicBezTo>
                  <a:cubicBezTo>
                    <a:pt x="2361" y="2036"/>
                    <a:pt x="2158" y="1873"/>
                    <a:pt x="1954" y="1873"/>
                  </a:cubicBezTo>
                  <a:close/>
                  <a:moveTo>
                    <a:pt x="3704" y="1873"/>
                  </a:moveTo>
                  <a:cubicBezTo>
                    <a:pt x="3501" y="1873"/>
                    <a:pt x="3338" y="2036"/>
                    <a:pt x="3338" y="2280"/>
                  </a:cubicBezTo>
                  <a:cubicBezTo>
                    <a:pt x="3338" y="2483"/>
                    <a:pt x="3501" y="2646"/>
                    <a:pt x="3704" y="2646"/>
                  </a:cubicBezTo>
                  <a:lnTo>
                    <a:pt x="7855" y="2646"/>
                  </a:lnTo>
                  <a:cubicBezTo>
                    <a:pt x="8059" y="2646"/>
                    <a:pt x="8222" y="2483"/>
                    <a:pt x="8222" y="2280"/>
                  </a:cubicBezTo>
                  <a:cubicBezTo>
                    <a:pt x="8222" y="2036"/>
                    <a:pt x="8059" y="1873"/>
                    <a:pt x="7855" y="1873"/>
                  </a:cubicBezTo>
                  <a:close/>
                  <a:moveTo>
                    <a:pt x="367" y="3664"/>
                  </a:moveTo>
                  <a:cubicBezTo>
                    <a:pt x="163" y="3664"/>
                    <a:pt x="1" y="3867"/>
                    <a:pt x="1" y="4071"/>
                  </a:cubicBezTo>
                  <a:cubicBezTo>
                    <a:pt x="1" y="4274"/>
                    <a:pt x="163" y="4437"/>
                    <a:pt x="367" y="4437"/>
                  </a:cubicBezTo>
                  <a:lnTo>
                    <a:pt x="1954" y="4437"/>
                  </a:lnTo>
                  <a:cubicBezTo>
                    <a:pt x="2158" y="4437"/>
                    <a:pt x="2361" y="4274"/>
                    <a:pt x="2361" y="4071"/>
                  </a:cubicBezTo>
                  <a:cubicBezTo>
                    <a:pt x="2361" y="3867"/>
                    <a:pt x="2158" y="3664"/>
                    <a:pt x="1954" y="3664"/>
                  </a:cubicBezTo>
                  <a:close/>
                  <a:moveTo>
                    <a:pt x="3704" y="3664"/>
                  </a:moveTo>
                  <a:cubicBezTo>
                    <a:pt x="3501" y="3664"/>
                    <a:pt x="3338" y="3867"/>
                    <a:pt x="3338" y="4071"/>
                  </a:cubicBezTo>
                  <a:cubicBezTo>
                    <a:pt x="3338" y="4274"/>
                    <a:pt x="3501" y="4437"/>
                    <a:pt x="3704" y="4437"/>
                  </a:cubicBezTo>
                  <a:lnTo>
                    <a:pt x="7855" y="4437"/>
                  </a:lnTo>
                  <a:cubicBezTo>
                    <a:pt x="8059" y="4437"/>
                    <a:pt x="8222" y="4274"/>
                    <a:pt x="8222" y="4071"/>
                  </a:cubicBezTo>
                  <a:cubicBezTo>
                    <a:pt x="8222" y="3867"/>
                    <a:pt x="8059" y="3664"/>
                    <a:pt x="7855" y="3664"/>
                  </a:cubicBezTo>
                  <a:close/>
                  <a:moveTo>
                    <a:pt x="9605" y="3623"/>
                  </a:moveTo>
                  <a:cubicBezTo>
                    <a:pt x="9361" y="3623"/>
                    <a:pt x="9158" y="3826"/>
                    <a:pt x="9158" y="4071"/>
                  </a:cubicBezTo>
                  <a:cubicBezTo>
                    <a:pt x="9158" y="4315"/>
                    <a:pt x="9361" y="4518"/>
                    <a:pt x="9605" y="4518"/>
                  </a:cubicBezTo>
                  <a:cubicBezTo>
                    <a:pt x="9849" y="4518"/>
                    <a:pt x="10053" y="4315"/>
                    <a:pt x="10053" y="4071"/>
                  </a:cubicBezTo>
                  <a:cubicBezTo>
                    <a:pt x="10053" y="3826"/>
                    <a:pt x="9849" y="3623"/>
                    <a:pt x="9605" y="3623"/>
                  </a:cubicBezTo>
                  <a:close/>
                  <a:moveTo>
                    <a:pt x="10948" y="3623"/>
                  </a:moveTo>
                  <a:cubicBezTo>
                    <a:pt x="10704" y="3623"/>
                    <a:pt x="10501" y="3826"/>
                    <a:pt x="10501" y="4071"/>
                  </a:cubicBezTo>
                  <a:cubicBezTo>
                    <a:pt x="10501" y="4315"/>
                    <a:pt x="10704" y="4518"/>
                    <a:pt x="10948" y="4518"/>
                  </a:cubicBezTo>
                  <a:cubicBezTo>
                    <a:pt x="11192" y="4518"/>
                    <a:pt x="11396" y="4315"/>
                    <a:pt x="11396" y="4071"/>
                  </a:cubicBezTo>
                  <a:cubicBezTo>
                    <a:pt x="11396" y="3826"/>
                    <a:pt x="11192" y="3623"/>
                    <a:pt x="10948" y="3623"/>
                  </a:cubicBezTo>
                  <a:close/>
                  <a:moveTo>
                    <a:pt x="12291" y="3623"/>
                  </a:moveTo>
                  <a:cubicBezTo>
                    <a:pt x="12047" y="3623"/>
                    <a:pt x="11844" y="3826"/>
                    <a:pt x="11844" y="4071"/>
                  </a:cubicBezTo>
                  <a:cubicBezTo>
                    <a:pt x="11844" y="4315"/>
                    <a:pt x="12047" y="4518"/>
                    <a:pt x="12291" y="4518"/>
                  </a:cubicBezTo>
                  <a:cubicBezTo>
                    <a:pt x="12535" y="4518"/>
                    <a:pt x="12739" y="4315"/>
                    <a:pt x="12739" y="4071"/>
                  </a:cubicBezTo>
                  <a:cubicBezTo>
                    <a:pt x="12739" y="3826"/>
                    <a:pt x="12535" y="3623"/>
                    <a:pt x="12291" y="3623"/>
                  </a:cubicBezTo>
                  <a:close/>
                  <a:moveTo>
                    <a:pt x="13634" y="3623"/>
                  </a:moveTo>
                  <a:cubicBezTo>
                    <a:pt x="13390" y="3623"/>
                    <a:pt x="13187" y="3826"/>
                    <a:pt x="13187" y="4071"/>
                  </a:cubicBezTo>
                  <a:cubicBezTo>
                    <a:pt x="13187" y="4315"/>
                    <a:pt x="13390" y="4518"/>
                    <a:pt x="13634" y="4518"/>
                  </a:cubicBezTo>
                  <a:cubicBezTo>
                    <a:pt x="13878" y="4518"/>
                    <a:pt x="14082" y="4315"/>
                    <a:pt x="14082" y="4071"/>
                  </a:cubicBezTo>
                  <a:cubicBezTo>
                    <a:pt x="14082" y="3826"/>
                    <a:pt x="13878" y="3623"/>
                    <a:pt x="13634" y="3623"/>
                  </a:cubicBezTo>
                  <a:close/>
                  <a:moveTo>
                    <a:pt x="14977" y="3623"/>
                  </a:moveTo>
                  <a:cubicBezTo>
                    <a:pt x="14733" y="3623"/>
                    <a:pt x="14530" y="3826"/>
                    <a:pt x="14530" y="4071"/>
                  </a:cubicBezTo>
                  <a:cubicBezTo>
                    <a:pt x="14530" y="4315"/>
                    <a:pt x="14733" y="4518"/>
                    <a:pt x="14977" y="4518"/>
                  </a:cubicBezTo>
                  <a:cubicBezTo>
                    <a:pt x="15221" y="4518"/>
                    <a:pt x="15425" y="4315"/>
                    <a:pt x="15425" y="4071"/>
                  </a:cubicBezTo>
                  <a:cubicBezTo>
                    <a:pt x="15425" y="3826"/>
                    <a:pt x="15221" y="3623"/>
                    <a:pt x="14977" y="3623"/>
                  </a:cubicBezTo>
                  <a:close/>
                  <a:moveTo>
                    <a:pt x="16320" y="3623"/>
                  </a:moveTo>
                  <a:cubicBezTo>
                    <a:pt x="16076" y="3623"/>
                    <a:pt x="15873" y="3826"/>
                    <a:pt x="15873" y="4071"/>
                  </a:cubicBezTo>
                  <a:cubicBezTo>
                    <a:pt x="15873" y="4315"/>
                    <a:pt x="16076" y="4518"/>
                    <a:pt x="16320" y="4518"/>
                  </a:cubicBezTo>
                  <a:cubicBezTo>
                    <a:pt x="16564" y="4518"/>
                    <a:pt x="16768" y="4315"/>
                    <a:pt x="16768" y="4071"/>
                  </a:cubicBezTo>
                  <a:cubicBezTo>
                    <a:pt x="16768" y="3826"/>
                    <a:pt x="16564" y="3623"/>
                    <a:pt x="16320" y="3623"/>
                  </a:cubicBezTo>
                  <a:close/>
                  <a:moveTo>
                    <a:pt x="367" y="5454"/>
                  </a:moveTo>
                  <a:cubicBezTo>
                    <a:pt x="163" y="5454"/>
                    <a:pt x="1" y="5658"/>
                    <a:pt x="1" y="5861"/>
                  </a:cubicBezTo>
                  <a:cubicBezTo>
                    <a:pt x="1" y="6065"/>
                    <a:pt x="163" y="6228"/>
                    <a:pt x="367" y="6228"/>
                  </a:cubicBezTo>
                  <a:lnTo>
                    <a:pt x="1954" y="6228"/>
                  </a:lnTo>
                  <a:cubicBezTo>
                    <a:pt x="2158" y="6228"/>
                    <a:pt x="2361" y="6065"/>
                    <a:pt x="2361" y="5861"/>
                  </a:cubicBezTo>
                  <a:cubicBezTo>
                    <a:pt x="2361" y="5658"/>
                    <a:pt x="2158" y="5454"/>
                    <a:pt x="1954" y="5454"/>
                  </a:cubicBezTo>
                  <a:close/>
                  <a:moveTo>
                    <a:pt x="3704" y="5454"/>
                  </a:moveTo>
                  <a:cubicBezTo>
                    <a:pt x="3501" y="5454"/>
                    <a:pt x="3338" y="5658"/>
                    <a:pt x="3338" y="5861"/>
                  </a:cubicBezTo>
                  <a:cubicBezTo>
                    <a:pt x="3338" y="6065"/>
                    <a:pt x="3501" y="6228"/>
                    <a:pt x="3704" y="6228"/>
                  </a:cubicBezTo>
                  <a:lnTo>
                    <a:pt x="7855" y="6228"/>
                  </a:lnTo>
                  <a:cubicBezTo>
                    <a:pt x="8059" y="6228"/>
                    <a:pt x="8222" y="6065"/>
                    <a:pt x="8222" y="5861"/>
                  </a:cubicBezTo>
                  <a:cubicBezTo>
                    <a:pt x="8222" y="5658"/>
                    <a:pt x="8059" y="5454"/>
                    <a:pt x="7855" y="5454"/>
                  </a:cubicBezTo>
                  <a:close/>
                  <a:moveTo>
                    <a:pt x="367" y="7286"/>
                  </a:moveTo>
                  <a:cubicBezTo>
                    <a:pt x="163" y="7286"/>
                    <a:pt x="1" y="7448"/>
                    <a:pt x="1" y="7652"/>
                  </a:cubicBezTo>
                  <a:cubicBezTo>
                    <a:pt x="1" y="7855"/>
                    <a:pt x="163" y="8059"/>
                    <a:pt x="367" y="8059"/>
                  </a:cubicBezTo>
                  <a:lnTo>
                    <a:pt x="1954" y="8059"/>
                  </a:lnTo>
                  <a:cubicBezTo>
                    <a:pt x="2158" y="8059"/>
                    <a:pt x="2361" y="7855"/>
                    <a:pt x="2361" y="7652"/>
                  </a:cubicBezTo>
                  <a:cubicBezTo>
                    <a:pt x="2361" y="7448"/>
                    <a:pt x="2158" y="7286"/>
                    <a:pt x="1954" y="7286"/>
                  </a:cubicBezTo>
                  <a:close/>
                  <a:moveTo>
                    <a:pt x="3704" y="7286"/>
                  </a:moveTo>
                  <a:cubicBezTo>
                    <a:pt x="3501" y="7286"/>
                    <a:pt x="3338" y="7448"/>
                    <a:pt x="3338" y="7652"/>
                  </a:cubicBezTo>
                  <a:cubicBezTo>
                    <a:pt x="3338" y="7855"/>
                    <a:pt x="3501" y="8059"/>
                    <a:pt x="3704" y="8059"/>
                  </a:cubicBezTo>
                  <a:lnTo>
                    <a:pt x="7855" y="8059"/>
                  </a:lnTo>
                  <a:cubicBezTo>
                    <a:pt x="8059" y="8059"/>
                    <a:pt x="8222" y="7855"/>
                    <a:pt x="8222" y="7652"/>
                  </a:cubicBezTo>
                  <a:cubicBezTo>
                    <a:pt x="8222" y="7448"/>
                    <a:pt x="8059" y="7286"/>
                    <a:pt x="7855" y="7286"/>
                  </a:cubicBezTo>
                  <a:close/>
                  <a:moveTo>
                    <a:pt x="14204" y="8791"/>
                  </a:moveTo>
                  <a:cubicBezTo>
                    <a:pt x="13960" y="8791"/>
                    <a:pt x="13756" y="8995"/>
                    <a:pt x="13756" y="9239"/>
                  </a:cubicBezTo>
                  <a:cubicBezTo>
                    <a:pt x="13756" y="9483"/>
                    <a:pt x="13960" y="9687"/>
                    <a:pt x="14204" y="9687"/>
                  </a:cubicBezTo>
                  <a:cubicBezTo>
                    <a:pt x="14448" y="9687"/>
                    <a:pt x="14652" y="9483"/>
                    <a:pt x="14652" y="9239"/>
                  </a:cubicBezTo>
                  <a:cubicBezTo>
                    <a:pt x="14652" y="8995"/>
                    <a:pt x="14448" y="8791"/>
                    <a:pt x="14204" y="8791"/>
                  </a:cubicBezTo>
                  <a:close/>
                  <a:moveTo>
                    <a:pt x="15547" y="8791"/>
                  </a:moveTo>
                  <a:cubicBezTo>
                    <a:pt x="15303" y="8791"/>
                    <a:pt x="15099" y="8995"/>
                    <a:pt x="15099" y="9239"/>
                  </a:cubicBezTo>
                  <a:cubicBezTo>
                    <a:pt x="15099" y="9483"/>
                    <a:pt x="15303" y="9687"/>
                    <a:pt x="15547" y="9687"/>
                  </a:cubicBezTo>
                  <a:cubicBezTo>
                    <a:pt x="15791" y="9687"/>
                    <a:pt x="15995" y="9483"/>
                    <a:pt x="15995" y="9239"/>
                  </a:cubicBezTo>
                  <a:cubicBezTo>
                    <a:pt x="15995" y="8995"/>
                    <a:pt x="15791" y="8791"/>
                    <a:pt x="15547" y="8791"/>
                  </a:cubicBezTo>
                  <a:close/>
                  <a:moveTo>
                    <a:pt x="16890" y="8791"/>
                  </a:moveTo>
                  <a:cubicBezTo>
                    <a:pt x="16646" y="8791"/>
                    <a:pt x="16442" y="8995"/>
                    <a:pt x="16442" y="9239"/>
                  </a:cubicBezTo>
                  <a:cubicBezTo>
                    <a:pt x="16442" y="9483"/>
                    <a:pt x="16646" y="9687"/>
                    <a:pt x="16890" y="9687"/>
                  </a:cubicBezTo>
                  <a:cubicBezTo>
                    <a:pt x="17134" y="9687"/>
                    <a:pt x="17338" y="9483"/>
                    <a:pt x="17338" y="9239"/>
                  </a:cubicBezTo>
                  <a:cubicBezTo>
                    <a:pt x="17338" y="8995"/>
                    <a:pt x="17134" y="8791"/>
                    <a:pt x="16890" y="8791"/>
                  </a:cubicBezTo>
                  <a:close/>
                  <a:moveTo>
                    <a:pt x="18233" y="8791"/>
                  </a:moveTo>
                  <a:cubicBezTo>
                    <a:pt x="17989" y="8791"/>
                    <a:pt x="17785" y="8995"/>
                    <a:pt x="17785" y="9239"/>
                  </a:cubicBezTo>
                  <a:cubicBezTo>
                    <a:pt x="17785" y="9483"/>
                    <a:pt x="17989" y="9687"/>
                    <a:pt x="18233" y="9687"/>
                  </a:cubicBezTo>
                  <a:cubicBezTo>
                    <a:pt x="18477" y="9687"/>
                    <a:pt x="18681" y="9483"/>
                    <a:pt x="18681" y="9239"/>
                  </a:cubicBezTo>
                  <a:cubicBezTo>
                    <a:pt x="18681" y="8995"/>
                    <a:pt x="18477" y="8791"/>
                    <a:pt x="18233" y="8791"/>
                  </a:cubicBezTo>
                  <a:close/>
                  <a:moveTo>
                    <a:pt x="19576" y="8791"/>
                  </a:moveTo>
                  <a:cubicBezTo>
                    <a:pt x="19332" y="8791"/>
                    <a:pt x="19128" y="8995"/>
                    <a:pt x="19128" y="9239"/>
                  </a:cubicBezTo>
                  <a:cubicBezTo>
                    <a:pt x="19128" y="9483"/>
                    <a:pt x="19332" y="9687"/>
                    <a:pt x="19576" y="9687"/>
                  </a:cubicBezTo>
                  <a:cubicBezTo>
                    <a:pt x="19820" y="9687"/>
                    <a:pt x="20024" y="9483"/>
                    <a:pt x="20024" y="9239"/>
                  </a:cubicBezTo>
                  <a:cubicBezTo>
                    <a:pt x="20024" y="8995"/>
                    <a:pt x="19820" y="8791"/>
                    <a:pt x="19576" y="8791"/>
                  </a:cubicBezTo>
                  <a:close/>
                  <a:moveTo>
                    <a:pt x="20919" y="8791"/>
                  </a:moveTo>
                  <a:cubicBezTo>
                    <a:pt x="20675" y="8791"/>
                    <a:pt x="20471" y="8995"/>
                    <a:pt x="20471" y="9239"/>
                  </a:cubicBezTo>
                  <a:cubicBezTo>
                    <a:pt x="20471" y="9483"/>
                    <a:pt x="20675" y="9687"/>
                    <a:pt x="20919" y="9687"/>
                  </a:cubicBezTo>
                  <a:cubicBezTo>
                    <a:pt x="21163" y="9687"/>
                    <a:pt x="21367" y="9483"/>
                    <a:pt x="21367" y="9239"/>
                  </a:cubicBezTo>
                  <a:cubicBezTo>
                    <a:pt x="21367" y="8995"/>
                    <a:pt x="21163" y="8791"/>
                    <a:pt x="20919" y="8791"/>
                  </a:cubicBezTo>
                  <a:close/>
                  <a:moveTo>
                    <a:pt x="367" y="9076"/>
                  </a:moveTo>
                  <a:cubicBezTo>
                    <a:pt x="163" y="9076"/>
                    <a:pt x="1" y="9239"/>
                    <a:pt x="1" y="9443"/>
                  </a:cubicBezTo>
                  <a:cubicBezTo>
                    <a:pt x="1" y="9646"/>
                    <a:pt x="163" y="9850"/>
                    <a:pt x="367" y="9850"/>
                  </a:cubicBezTo>
                  <a:lnTo>
                    <a:pt x="1954" y="9850"/>
                  </a:lnTo>
                  <a:cubicBezTo>
                    <a:pt x="2158" y="9850"/>
                    <a:pt x="2361" y="9646"/>
                    <a:pt x="2361" y="9443"/>
                  </a:cubicBezTo>
                  <a:cubicBezTo>
                    <a:pt x="2361" y="9239"/>
                    <a:pt x="2158" y="9076"/>
                    <a:pt x="1954" y="9076"/>
                  </a:cubicBezTo>
                  <a:close/>
                  <a:moveTo>
                    <a:pt x="8669" y="9076"/>
                  </a:moveTo>
                  <a:cubicBezTo>
                    <a:pt x="8425" y="9076"/>
                    <a:pt x="8262" y="9239"/>
                    <a:pt x="8262" y="9443"/>
                  </a:cubicBezTo>
                  <a:cubicBezTo>
                    <a:pt x="8262" y="9646"/>
                    <a:pt x="8425" y="9850"/>
                    <a:pt x="8669" y="9850"/>
                  </a:cubicBezTo>
                  <a:lnTo>
                    <a:pt x="12780" y="9850"/>
                  </a:lnTo>
                  <a:cubicBezTo>
                    <a:pt x="12983" y="9850"/>
                    <a:pt x="13146" y="9646"/>
                    <a:pt x="13146" y="9443"/>
                  </a:cubicBezTo>
                  <a:cubicBezTo>
                    <a:pt x="13146" y="9239"/>
                    <a:pt x="12983" y="9076"/>
                    <a:pt x="12780" y="9076"/>
                  </a:cubicBezTo>
                  <a:close/>
                  <a:moveTo>
                    <a:pt x="367" y="10867"/>
                  </a:moveTo>
                  <a:cubicBezTo>
                    <a:pt x="163" y="10867"/>
                    <a:pt x="1" y="11030"/>
                    <a:pt x="1" y="11233"/>
                  </a:cubicBezTo>
                  <a:cubicBezTo>
                    <a:pt x="1" y="11478"/>
                    <a:pt x="163" y="11640"/>
                    <a:pt x="367" y="11640"/>
                  </a:cubicBezTo>
                  <a:lnTo>
                    <a:pt x="1954" y="11640"/>
                  </a:lnTo>
                  <a:cubicBezTo>
                    <a:pt x="2158" y="11640"/>
                    <a:pt x="2361" y="11478"/>
                    <a:pt x="2361" y="11233"/>
                  </a:cubicBezTo>
                  <a:cubicBezTo>
                    <a:pt x="2361" y="11030"/>
                    <a:pt x="2158" y="10867"/>
                    <a:pt x="1954" y="10867"/>
                  </a:cubicBezTo>
                  <a:close/>
                  <a:moveTo>
                    <a:pt x="8669" y="10867"/>
                  </a:moveTo>
                  <a:cubicBezTo>
                    <a:pt x="8425" y="10867"/>
                    <a:pt x="8262" y="11030"/>
                    <a:pt x="8262" y="11233"/>
                  </a:cubicBezTo>
                  <a:cubicBezTo>
                    <a:pt x="8262" y="11478"/>
                    <a:pt x="8425" y="11640"/>
                    <a:pt x="8669" y="11640"/>
                  </a:cubicBezTo>
                  <a:lnTo>
                    <a:pt x="12780" y="11640"/>
                  </a:lnTo>
                  <a:cubicBezTo>
                    <a:pt x="12983" y="11640"/>
                    <a:pt x="13146" y="11478"/>
                    <a:pt x="13146" y="11233"/>
                  </a:cubicBezTo>
                  <a:cubicBezTo>
                    <a:pt x="13146" y="11030"/>
                    <a:pt x="12983" y="10867"/>
                    <a:pt x="12780" y="10867"/>
                  </a:cubicBezTo>
                  <a:close/>
                  <a:moveTo>
                    <a:pt x="14204" y="12495"/>
                  </a:moveTo>
                  <a:cubicBezTo>
                    <a:pt x="13960" y="12495"/>
                    <a:pt x="13756" y="12698"/>
                    <a:pt x="13756" y="12943"/>
                  </a:cubicBezTo>
                  <a:cubicBezTo>
                    <a:pt x="13756" y="13187"/>
                    <a:pt x="13960" y="13390"/>
                    <a:pt x="14204" y="13390"/>
                  </a:cubicBezTo>
                  <a:cubicBezTo>
                    <a:pt x="14448" y="13390"/>
                    <a:pt x="14652" y="13187"/>
                    <a:pt x="14652" y="12943"/>
                  </a:cubicBezTo>
                  <a:cubicBezTo>
                    <a:pt x="14652" y="12698"/>
                    <a:pt x="14448" y="12495"/>
                    <a:pt x="14204" y="12495"/>
                  </a:cubicBezTo>
                  <a:close/>
                  <a:moveTo>
                    <a:pt x="15547" y="12495"/>
                  </a:moveTo>
                  <a:cubicBezTo>
                    <a:pt x="15303" y="12495"/>
                    <a:pt x="15099" y="12698"/>
                    <a:pt x="15099" y="12943"/>
                  </a:cubicBezTo>
                  <a:cubicBezTo>
                    <a:pt x="15099" y="13187"/>
                    <a:pt x="15303" y="13390"/>
                    <a:pt x="15547" y="13390"/>
                  </a:cubicBezTo>
                  <a:cubicBezTo>
                    <a:pt x="15791" y="13390"/>
                    <a:pt x="15995" y="13187"/>
                    <a:pt x="15995" y="12943"/>
                  </a:cubicBezTo>
                  <a:cubicBezTo>
                    <a:pt x="15995" y="12698"/>
                    <a:pt x="15791" y="12495"/>
                    <a:pt x="15547" y="12495"/>
                  </a:cubicBezTo>
                  <a:close/>
                  <a:moveTo>
                    <a:pt x="16890" y="12495"/>
                  </a:moveTo>
                  <a:cubicBezTo>
                    <a:pt x="16646" y="12495"/>
                    <a:pt x="16442" y="12698"/>
                    <a:pt x="16442" y="12943"/>
                  </a:cubicBezTo>
                  <a:cubicBezTo>
                    <a:pt x="16442" y="13187"/>
                    <a:pt x="16646" y="13390"/>
                    <a:pt x="16890" y="13390"/>
                  </a:cubicBezTo>
                  <a:cubicBezTo>
                    <a:pt x="17134" y="13390"/>
                    <a:pt x="17338" y="13187"/>
                    <a:pt x="17338" y="12943"/>
                  </a:cubicBezTo>
                  <a:cubicBezTo>
                    <a:pt x="17338" y="12698"/>
                    <a:pt x="17134" y="12495"/>
                    <a:pt x="16890" y="12495"/>
                  </a:cubicBezTo>
                  <a:close/>
                  <a:moveTo>
                    <a:pt x="18233" y="12495"/>
                  </a:moveTo>
                  <a:cubicBezTo>
                    <a:pt x="17989" y="12495"/>
                    <a:pt x="17785" y="12698"/>
                    <a:pt x="17785" y="12943"/>
                  </a:cubicBezTo>
                  <a:cubicBezTo>
                    <a:pt x="17785" y="13187"/>
                    <a:pt x="17989" y="13390"/>
                    <a:pt x="18233" y="13390"/>
                  </a:cubicBezTo>
                  <a:cubicBezTo>
                    <a:pt x="18477" y="13390"/>
                    <a:pt x="18681" y="13187"/>
                    <a:pt x="18681" y="12943"/>
                  </a:cubicBezTo>
                  <a:cubicBezTo>
                    <a:pt x="18681" y="12698"/>
                    <a:pt x="18477" y="12495"/>
                    <a:pt x="18233" y="12495"/>
                  </a:cubicBezTo>
                  <a:close/>
                  <a:moveTo>
                    <a:pt x="19576" y="12495"/>
                  </a:moveTo>
                  <a:cubicBezTo>
                    <a:pt x="19332" y="12495"/>
                    <a:pt x="19128" y="12698"/>
                    <a:pt x="19128" y="12943"/>
                  </a:cubicBezTo>
                  <a:cubicBezTo>
                    <a:pt x="19128" y="13187"/>
                    <a:pt x="19332" y="13390"/>
                    <a:pt x="19576" y="13390"/>
                  </a:cubicBezTo>
                  <a:cubicBezTo>
                    <a:pt x="19820" y="13390"/>
                    <a:pt x="20024" y="13187"/>
                    <a:pt x="20024" y="12943"/>
                  </a:cubicBezTo>
                  <a:cubicBezTo>
                    <a:pt x="20024" y="12698"/>
                    <a:pt x="19820" y="12495"/>
                    <a:pt x="19576" y="12495"/>
                  </a:cubicBezTo>
                  <a:close/>
                  <a:moveTo>
                    <a:pt x="20919" y="12495"/>
                  </a:moveTo>
                  <a:cubicBezTo>
                    <a:pt x="20675" y="12495"/>
                    <a:pt x="20471" y="12698"/>
                    <a:pt x="20471" y="12943"/>
                  </a:cubicBezTo>
                  <a:cubicBezTo>
                    <a:pt x="20471" y="13187"/>
                    <a:pt x="20675" y="13390"/>
                    <a:pt x="20919" y="13390"/>
                  </a:cubicBezTo>
                  <a:cubicBezTo>
                    <a:pt x="21163" y="13390"/>
                    <a:pt x="21367" y="13187"/>
                    <a:pt x="21367" y="12943"/>
                  </a:cubicBezTo>
                  <a:cubicBezTo>
                    <a:pt x="21367" y="12698"/>
                    <a:pt x="21163" y="12495"/>
                    <a:pt x="20919" y="12495"/>
                  </a:cubicBezTo>
                  <a:close/>
                  <a:moveTo>
                    <a:pt x="367" y="12658"/>
                  </a:moveTo>
                  <a:cubicBezTo>
                    <a:pt x="163" y="12658"/>
                    <a:pt x="1" y="12821"/>
                    <a:pt x="1" y="13065"/>
                  </a:cubicBezTo>
                  <a:cubicBezTo>
                    <a:pt x="1" y="13268"/>
                    <a:pt x="163" y="13431"/>
                    <a:pt x="367" y="13431"/>
                  </a:cubicBezTo>
                  <a:lnTo>
                    <a:pt x="1954" y="13431"/>
                  </a:lnTo>
                  <a:cubicBezTo>
                    <a:pt x="2158" y="13431"/>
                    <a:pt x="2361" y="13268"/>
                    <a:pt x="2361" y="13065"/>
                  </a:cubicBezTo>
                  <a:cubicBezTo>
                    <a:pt x="2361" y="12821"/>
                    <a:pt x="2158" y="12658"/>
                    <a:pt x="1954" y="12658"/>
                  </a:cubicBezTo>
                  <a:close/>
                  <a:moveTo>
                    <a:pt x="8669" y="12658"/>
                  </a:moveTo>
                  <a:cubicBezTo>
                    <a:pt x="8425" y="12658"/>
                    <a:pt x="8262" y="12821"/>
                    <a:pt x="8262" y="13065"/>
                  </a:cubicBezTo>
                  <a:cubicBezTo>
                    <a:pt x="8262" y="13268"/>
                    <a:pt x="8425" y="13431"/>
                    <a:pt x="8669" y="13431"/>
                  </a:cubicBezTo>
                  <a:lnTo>
                    <a:pt x="12780" y="13431"/>
                  </a:lnTo>
                  <a:cubicBezTo>
                    <a:pt x="12983" y="13431"/>
                    <a:pt x="13146" y="13268"/>
                    <a:pt x="13146" y="13065"/>
                  </a:cubicBezTo>
                  <a:cubicBezTo>
                    <a:pt x="13146" y="12821"/>
                    <a:pt x="12983" y="12658"/>
                    <a:pt x="12780" y="1265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35"/>
            <p:cNvSpPr/>
            <p:nvPr/>
          </p:nvSpPr>
          <p:spPr>
            <a:xfrm>
              <a:off x="2700975" y="3313800"/>
              <a:ext cx="534175" cy="334775"/>
            </a:xfrm>
            <a:custGeom>
              <a:avLst/>
              <a:gdLst/>
              <a:ahLst/>
              <a:cxnLst/>
              <a:rect l="l" t="t" r="r" b="b"/>
              <a:pathLst>
                <a:path w="21367" h="13391" extrusionOk="0">
                  <a:moveTo>
                    <a:pt x="367" y="41"/>
                  </a:moveTo>
                  <a:cubicBezTo>
                    <a:pt x="163" y="41"/>
                    <a:pt x="1" y="204"/>
                    <a:pt x="1" y="448"/>
                  </a:cubicBezTo>
                  <a:cubicBezTo>
                    <a:pt x="1" y="652"/>
                    <a:pt x="163" y="815"/>
                    <a:pt x="367" y="815"/>
                  </a:cubicBezTo>
                  <a:lnTo>
                    <a:pt x="1954" y="815"/>
                  </a:lnTo>
                  <a:cubicBezTo>
                    <a:pt x="2158" y="815"/>
                    <a:pt x="2361" y="652"/>
                    <a:pt x="2361" y="448"/>
                  </a:cubicBezTo>
                  <a:cubicBezTo>
                    <a:pt x="2361" y="204"/>
                    <a:pt x="2158" y="41"/>
                    <a:pt x="1954" y="41"/>
                  </a:cubicBezTo>
                  <a:close/>
                  <a:moveTo>
                    <a:pt x="3704" y="41"/>
                  </a:moveTo>
                  <a:cubicBezTo>
                    <a:pt x="3501" y="41"/>
                    <a:pt x="3338" y="204"/>
                    <a:pt x="3338" y="448"/>
                  </a:cubicBezTo>
                  <a:cubicBezTo>
                    <a:pt x="3338" y="652"/>
                    <a:pt x="3501" y="815"/>
                    <a:pt x="3704" y="815"/>
                  </a:cubicBezTo>
                  <a:lnTo>
                    <a:pt x="7855" y="815"/>
                  </a:lnTo>
                  <a:cubicBezTo>
                    <a:pt x="8059" y="815"/>
                    <a:pt x="8222" y="652"/>
                    <a:pt x="8222" y="448"/>
                  </a:cubicBezTo>
                  <a:cubicBezTo>
                    <a:pt x="8222" y="204"/>
                    <a:pt x="8059" y="41"/>
                    <a:pt x="7855" y="41"/>
                  </a:cubicBezTo>
                  <a:close/>
                  <a:moveTo>
                    <a:pt x="9605" y="1"/>
                  </a:moveTo>
                  <a:cubicBezTo>
                    <a:pt x="9361" y="1"/>
                    <a:pt x="9158" y="204"/>
                    <a:pt x="9158" y="448"/>
                  </a:cubicBezTo>
                  <a:cubicBezTo>
                    <a:pt x="9158" y="693"/>
                    <a:pt x="9361" y="896"/>
                    <a:pt x="9605" y="896"/>
                  </a:cubicBezTo>
                  <a:cubicBezTo>
                    <a:pt x="9849" y="896"/>
                    <a:pt x="10053" y="693"/>
                    <a:pt x="10053" y="448"/>
                  </a:cubicBezTo>
                  <a:cubicBezTo>
                    <a:pt x="10053" y="204"/>
                    <a:pt x="9849" y="1"/>
                    <a:pt x="9605" y="1"/>
                  </a:cubicBezTo>
                  <a:close/>
                  <a:moveTo>
                    <a:pt x="10948" y="1"/>
                  </a:moveTo>
                  <a:cubicBezTo>
                    <a:pt x="10704" y="1"/>
                    <a:pt x="10501" y="204"/>
                    <a:pt x="10501" y="448"/>
                  </a:cubicBezTo>
                  <a:cubicBezTo>
                    <a:pt x="10501" y="693"/>
                    <a:pt x="10704" y="896"/>
                    <a:pt x="10948" y="896"/>
                  </a:cubicBezTo>
                  <a:cubicBezTo>
                    <a:pt x="11192" y="896"/>
                    <a:pt x="11396" y="693"/>
                    <a:pt x="11396" y="448"/>
                  </a:cubicBezTo>
                  <a:cubicBezTo>
                    <a:pt x="11396" y="204"/>
                    <a:pt x="11192" y="1"/>
                    <a:pt x="10948" y="1"/>
                  </a:cubicBezTo>
                  <a:close/>
                  <a:moveTo>
                    <a:pt x="12291" y="1"/>
                  </a:moveTo>
                  <a:cubicBezTo>
                    <a:pt x="12047" y="1"/>
                    <a:pt x="11844" y="204"/>
                    <a:pt x="11844" y="448"/>
                  </a:cubicBezTo>
                  <a:cubicBezTo>
                    <a:pt x="11844" y="693"/>
                    <a:pt x="12047" y="896"/>
                    <a:pt x="12291" y="896"/>
                  </a:cubicBezTo>
                  <a:cubicBezTo>
                    <a:pt x="12535" y="896"/>
                    <a:pt x="12739" y="693"/>
                    <a:pt x="12739" y="448"/>
                  </a:cubicBezTo>
                  <a:cubicBezTo>
                    <a:pt x="12739" y="204"/>
                    <a:pt x="12535" y="1"/>
                    <a:pt x="12291" y="1"/>
                  </a:cubicBezTo>
                  <a:close/>
                  <a:moveTo>
                    <a:pt x="13634" y="1"/>
                  </a:moveTo>
                  <a:cubicBezTo>
                    <a:pt x="13390" y="1"/>
                    <a:pt x="13187" y="204"/>
                    <a:pt x="13187" y="448"/>
                  </a:cubicBezTo>
                  <a:cubicBezTo>
                    <a:pt x="13187" y="693"/>
                    <a:pt x="13390" y="896"/>
                    <a:pt x="13634" y="896"/>
                  </a:cubicBezTo>
                  <a:cubicBezTo>
                    <a:pt x="13878" y="896"/>
                    <a:pt x="14082" y="693"/>
                    <a:pt x="14082" y="448"/>
                  </a:cubicBezTo>
                  <a:cubicBezTo>
                    <a:pt x="14082" y="204"/>
                    <a:pt x="13878" y="1"/>
                    <a:pt x="13634" y="1"/>
                  </a:cubicBezTo>
                  <a:close/>
                  <a:moveTo>
                    <a:pt x="14977" y="1"/>
                  </a:moveTo>
                  <a:cubicBezTo>
                    <a:pt x="14733" y="1"/>
                    <a:pt x="14530" y="204"/>
                    <a:pt x="14530" y="448"/>
                  </a:cubicBezTo>
                  <a:cubicBezTo>
                    <a:pt x="14530" y="693"/>
                    <a:pt x="14733" y="896"/>
                    <a:pt x="14977" y="896"/>
                  </a:cubicBezTo>
                  <a:cubicBezTo>
                    <a:pt x="15221" y="896"/>
                    <a:pt x="15425" y="693"/>
                    <a:pt x="15425" y="448"/>
                  </a:cubicBezTo>
                  <a:cubicBezTo>
                    <a:pt x="15425" y="204"/>
                    <a:pt x="15221" y="1"/>
                    <a:pt x="14977" y="1"/>
                  </a:cubicBezTo>
                  <a:close/>
                  <a:moveTo>
                    <a:pt x="16320" y="1"/>
                  </a:moveTo>
                  <a:cubicBezTo>
                    <a:pt x="16076" y="1"/>
                    <a:pt x="15873" y="204"/>
                    <a:pt x="15873" y="448"/>
                  </a:cubicBezTo>
                  <a:cubicBezTo>
                    <a:pt x="15873" y="693"/>
                    <a:pt x="16076" y="896"/>
                    <a:pt x="16320" y="896"/>
                  </a:cubicBezTo>
                  <a:cubicBezTo>
                    <a:pt x="16564" y="896"/>
                    <a:pt x="16768" y="693"/>
                    <a:pt x="16768" y="448"/>
                  </a:cubicBezTo>
                  <a:cubicBezTo>
                    <a:pt x="16768" y="204"/>
                    <a:pt x="16564" y="1"/>
                    <a:pt x="16320" y="1"/>
                  </a:cubicBezTo>
                  <a:close/>
                  <a:moveTo>
                    <a:pt x="367" y="1832"/>
                  </a:moveTo>
                  <a:cubicBezTo>
                    <a:pt x="163" y="1832"/>
                    <a:pt x="1" y="2036"/>
                    <a:pt x="1" y="2239"/>
                  </a:cubicBezTo>
                  <a:cubicBezTo>
                    <a:pt x="1" y="2443"/>
                    <a:pt x="163" y="2605"/>
                    <a:pt x="367" y="2605"/>
                  </a:cubicBezTo>
                  <a:lnTo>
                    <a:pt x="1954" y="2605"/>
                  </a:lnTo>
                  <a:cubicBezTo>
                    <a:pt x="2158" y="2605"/>
                    <a:pt x="2361" y="2443"/>
                    <a:pt x="2361" y="2239"/>
                  </a:cubicBezTo>
                  <a:cubicBezTo>
                    <a:pt x="2361" y="2036"/>
                    <a:pt x="2158" y="1832"/>
                    <a:pt x="1954" y="1832"/>
                  </a:cubicBezTo>
                  <a:close/>
                  <a:moveTo>
                    <a:pt x="3704" y="1832"/>
                  </a:moveTo>
                  <a:cubicBezTo>
                    <a:pt x="3501" y="1832"/>
                    <a:pt x="3338" y="2036"/>
                    <a:pt x="3338" y="2239"/>
                  </a:cubicBezTo>
                  <a:cubicBezTo>
                    <a:pt x="3338" y="2443"/>
                    <a:pt x="3501" y="2605"/>
                    <a:pt x="3704" y="2605"/>
                  </a:cubicBezTo>
                  <a:lnTo>
                    <a:pt x="7855" y="2605"/>
                  </a:lnTo>
                  <a:cubicBezTo>
                    <a:pt x="8059" y="2605"/>
                    <a:pt x="8222" y="2443"/>
                    <a:pt x="8222" y="2239"/>
                  </a:cubicBezTo>
                  <a:cubicBezTo>
                    <a:pt x="8222" y="2036"/>
                    <a:pt x="8059" y="1832"/>
                    <a:pt x="7855" y="1832"/>
                  </a:cubicBezTo>
                  <a:close/>
                  <a:moveTo>
                    <a:pt x="367" y="3663"/>
                  </a:moveTo>
                  <a:cubicBezTo>
                    <a:pt x="163" y="3663"/>
                    <a:pt x="1" y="3826"/>
                    <a:pt x="1" y="4030"/>
                  </a:cubicBezTo>
                  <a:cubicBezTo>
                    <a:pt x="1" y="4233"/>
                    <a:pt x="163" y="4437"/>
                    <a:pt x="367" y="4437"/>
                  </a:cubicBezTo>
                  <a:lnTo>
                    <a:pt x="1954" y="4437"/>
                  </a:lnTo>
                  <a:cubicBezTo>
                    <a:pt x="2158" y="4437"/>
                    <a:pt x="2361" y="4233"/>
                    <a:pt x="2361" y="4030"/>
                  </a:cubicBezTo>
                  <a:cubicBezTo>
                    <a:pt x="2361" y="3826"/>
                    <a:pt x="2158" y="3663"/>
                    <a:pt x="1954" y="3663"/>
                  </a:cubicBezTo>
                  <a:close/>
                  <a:moveTo>
                    <a:pt x="3704" y="3663"/>
                  </a:moveTo>
                  <a:cubicBezTo>
                    <a:pt x="3501" y="3663"/>
                    <a:pt x="3338" y="3826"/>
                    <a:pt x="3338" y="4030"/>
                  </a:cubicBezTo>
                  <a:cubicBezTo>
                    <a:pt x="3338" y="4233"/>
                    <a:pt x="3501" y="4437"/>
                    <a:pt x="3704" y="4437"/>
                  </a:cubicBezTo>
                  <a:lnTo>
                    <a:pt x="7855" y="4437"/>
                  </a:lnTo>
                  <a:cubicBezTo>
                    <a:pt x="8059" y="4437"/>
                    <a:pt x="8222" y="4233"/>
                    <a:pt x="8222" y="4030"/>
                  </a:cubicBezTo>
                  <a:cubicBezTo>
                    <a:pt x="8222" y="3826"/>
                    <a:pt x="8059" y="3663"/>
                    <a:pt x="7855" y="3663"/>
                  </a:cubicBezTo>
                  <a:close/>
                  <a:moveTo>
                    <a:pt x="9605" y="3582"/>
                  </a:moveTo>
                  <a:cubicBezTo>
                    <a:pt x="9361" y="3582"/>
                    <a:pt x="9158" y="3786"/>
                    <a:pt x="9158" y="4030"/>
                  </a:cubicBezTo>
                  <a:cubicBezTo>
                    <a:pt x="9158" y="4274"/>
                    <a:pt x="9361" y="4477"/>
                    <a:pt x="9605" y="4477"/>
                  </a:cubicBezTo>
                  <a:cubicBezTo>
                    <a:pt x="9849" y="4477"/>
                    <a:pt x="10053" y="4274"/>
                    <a:pt x="10053" y="4030"/>
                  </a:cubicBezTo>
                  <a:cubicBezTo>
                    <a:pt x="10053" y="3786"/>
                    <a:pt x="9849" y="3582"/>
                    <a:pt x="9605" y="3582"/>
                  </a:cubicBezTo>
                  <a:close/>
                  <a:moveTo>
                    <a:pt x="10948" y="3582"/>
                  </a:moveTo>
                  <a:cubicBezTo>
                    <a:pt x="10704" y="3582"/>
                    <a:pt x="10501" y="3786"/>
                    <a:pt x="10501" y="4030"/>
                  </a:cubicBezTo>
                  <a:cubicBezTo>
                    <a:pt x="10501" y="4274"/>
                    <a:pt x="10704" y="4477"/>
                    <a:pt x="10948" y="4477"/>
                  </a:cubicBezTo>
                  <a:cubicBezTo>
                    <a:pt x="11192" y="4477"/>
                    <a:pt x="11396" y="4274"/>
                    <a:pt x="11396" y="4030"/>
                  </a:cubicBezTo>
                  <a:cubicBezTo>
                    <a:pt x="11396" y="3786"/>
                    <a:pt x="11192" y="3582"/>
                    <a:pt x="10948" y="3582"/>
                  </a:cubicBezTo>
                  <a:close/>
                  <a:moveTo>
                    <a:pt x="12291" y="3582"/>
                  </a:moveTo>
                  <a:cubicBezTo>
                    <a:pt x="12047" y="3582"/>
                    <a:pt x="11844" y="3786"/>
                    <a:pt x="11844" y="4030"/>
                  </a:cubicBezTo>
                  <a:cubicBezTo>
                    <a:pt x="11844" y="4274"/>
                    <a:pt x="12047" y="4477"/>
                    <a:pt x="12291" y="4477"/>
                  </a:cubicBezTo>
                  <a:cubicBezTo>
                    <a:pt x="12535" y="4477"/>
                    <a:pt x="12739" y="4274"/>
                    <a:pt x="12739" y="4030"/>
                  </a:cubicBezTo>
                  <a:cubicBezTo>
                    <a:pt x="12739" y="3786"/>
                    <a:pt x="12535" y="3582"/>
                    <a:pt x="12291" y="3582"/>
                  </a:cubicBezTo>
                  <a:close/>
                  <a:moveTo>
                    <a:pt x="13634" y="3582"/>
                  </a:moveTo>
                  <a:cubicBezTo>
                    <a:pt x="13390" y="3582"/>
                    <a:pt x="13187" y="3786"/>
                    <a:pt x="13187" y="4030"/>
                  </a:cubicBezTo>
                  <a:cubicBezTo>
                    <a:pt x="13187" y="4274"/>
                    <a:pt x="13390" y="4477"/>
                    <a:pt x="13634" y="4477"/>
                  </a:cubicBezTo>
                  <a:cubicBezTo>
                    <a:pt x="13878" y="4477"/>
                    <a:pt x="14082" y="4274"/>
                    <a:pt x="14082" y="4030"/>
                  </a:cubicBezTo>
                  <a:cubicBezTo>
                    <a:pt x="14082" y="3786"/>
                    <a:pt x="13878" y="3582"/>
                    <a:pt x="13634" y="3582"/>
                  </a:cubicBezTo>
                  <a:close/>
                  <a:moveTo>
                    <a:pt x="14977" y="3582"/>
                  </a:moveTo>
                  <a:cubicBezTo>
                    <a:pt x="14733" y="3582"/>
                    <a:pt x="14530" y="3786"/>
                    <a:pt x="14530" y="4030"/>
                  </a:cubicBezTo>
                  <a:cubicBezTo>
                    <a:pt x="14530" y="4274"/>
                    <a:pt x="14733" y="4477"/>
                    <a:pt x="14977" y="4477"/>
                  </a:cubicBezTo>
                  <a:cubicBezTo>
                    <a:pt x="15221" y="4477"/>
                    <a:pt x="15425" y="4274"/>
                    <a:pt x="15425" y="4030"/>
                  </a:cubicBezTo>
                  <a:cubicBezTo>
                    <a:pt x="15425" y="3786"/>
                    <a:pt x="15221" y="3582"/>
                    <a:pt x="14977" y="3582"/>
                  </a:cubicBezTo>
                  <a:close/>
                  <a:moveTo>
                    <a:pt x="16320" y="3582"/>
                  </a:moveTo>
                  <a:cubicBezTo>
                    <a:pt x="16076" y="3582"/>
                    <a:pt x="15873" y="3786"/>
                    <a:pt x="15873" y="4030"/>
                  </a:cubicBezTo>
                  <a:cubicBezTo>
                    <a:pt x="15873" y="4274"/>
                    <a:pt x="16076" y="4477"/>
                    <a:pt x="16320" y="4477"/>
                  </a:cubicBezTo>
                  <a:cubicBezTo>
                    <a:pt x="16564" y="4477"/>
                    <a:pt x="16768" y="4274"/>
                    <a:pt x="16768" y="4030"/>
                  </a:cubicBezTo>
                  <a:cubicBezTo>
                    <a:pt x="16768" y="3786"/>
                    <a:pt x="16564" y="3582"/>
                    <a:pt x="16320" y="3582"/>
                  </a:cubicBezTo>
                  <a:close/>
                  <a:moveTo>
                    <a:pt x="367" y="5454"/>
                  </a:moveTo>
                  <a:cubicBezTo>
                    <a:pt x="163" y="5454"/>
                    <a:pt x="1" y="5617"/>
                    <a:pt x="1" y="5820"/>
                  </a:cubicBezTo>
                  <a:cubicBezTo>
                    <a:pt x="1" y="6024"/>
                    <a:pt x="163" y="6227"/>
                    <a:pt x="367" y="6227"/>
                  </a:cubicBezTo>
                  <a:lnTo>
                    <a:pt x="1954" y="6227"/>
                  </a:lnTo>
                  <a:cubicBezTo>
                    <a:pt x="2158" y="6227"/>
                    <a:pt x="2361" y="6024"/>
                    <a:pt x="2361" y="5820"/>
                  </a:cubicBezTo>
                  <a:cubicBezTo>
                    <a:pt x="2361" y="5617"/>
                    <a:pt x="2158" y="5454"/>
                    <a:pt x="1954" y="5454"/>
                  </a:cubicBezTo>
                  <a:close/>
                  <a:moveTo>
                    <a:pt x="3704" y="5454"/>
                  </a:moveTo>
                  <a:cubicBezTo>
                    <a:pt x="3501" y="5454"/>
                    <a:pt x="3338" y="5617"/>
                    <a:pt x="3338" y="5820"/>
                  </a:cubicBezTo>
                  <a:cubicBezTo>
                    <a:pt x="3338" y="6024"/>
                    <a:pt x="3501" y="6227"/>
                    <a:pt x="3704" y="6227"/>
                  </a:cubicBezTo>
                  <a:lnTo>
                    <a:pt x="7855" y="6227"/>
                  </a:lnTo>
                  <a:cubicBezTo>
                    <a:pt x="8059" y="6227"/>
                    <a:pt x="8222" y="6024"/>
                    <a:pt x="8222" y="5820"/>
                  </a:cubicBezTo>
                  <a:cubicBezTo>
                    <a:pt x="8222" y="5617"/>
                    <a:pt x="8059" y="5454"/>
                    <a:pt x="7855" y="5454"/>
                  </a:cubicBezTo>
                  <a:close/>
                  <a:moveTo>
                    <a:pt x="367" y="7245"/>
                  </a:moveTo>
                  <a:cubicBezTo>
                    <a:pt x="163" y="7245"/>
                    <a:pt x="1" y="7408"/>
                    <a:pt x="1" y="7611"/>
                  </a:cubicBezTo>
                  <a:cubicBezTo>
                    <a:pt x="1" y="7855"/>
                    <a:pt x="163" y="8018"/>
                    <a:pt x="367" y="8018"/>
                  </a:cubicBezTo>
                  <a:lnTo>
                    <a:pt x="1954" y="8018"/>
                  </a:lnTo>
                  <a:cubicBezTo>
                    <a:pt x="2158" y="8018"/>
                    <a:pt x="2361" y="7855"/>
                    <a:pt x="2361" y="7611"/>
                  </a:cubicBezTo>
                  <a:cubicBezTo>
                    <a:pt x="2361" y="7408"/>
                    <a:pt x="2158" y="7245"/>
                    <a:pt x="1954" y="7245"/>
                  </a:cubicBezTo>
                  <a:close/>
                  <a:moveTo>
                    <a:pt x="3704" y="7245"/>
                  </a:moveTo>
                  <a:cubicBezTo>
                    <a:pt x="3501" y="7245"/>
                    <a:pt x="3338" y="7408"/>
                    <a:pt x="3338" y="7611"/>
                  </a:cubicBezTo>
                  <a:cubicBezTo>
                    <a:pt x="3338" y="7855"/>
                    <a:pt x="3501" y="8018"/>
                    <a:pt x="3704" y="8018"/>
                  </a:cubicBezTo>
                  <a:lnTo>
                    <a:pt x="7855" y="8018"/>
                  </a:lnTo>
                  <a:cubicBezTo>
                    <a:pt x="8059" y="8018"/>
                    <a:pt x="8222" y="7855"/>
                    <a:pt x="8222" y="7611"/>
                  </a:cubicBezTo>
                  <a:cubicBezTo>
                    <a:pt x="8222" y="7408"/>
                    <a:pt x="8059" y="7245"/>
                    <a:pt x="7855" y="7245"/>
                  </a:cubicBezTo>
                  <a:close/>
                  <a:moveTo>
                    <a:pt x="14204" y="8751"/>
                  </a:moveTo>
                  <a:cubicBezTo>
                    <a:pt x="13960" y="8751"/>
                    <a:pt x="13756" y="8954"/>
                    <a:pt x="13756" y="9198"/>
                  </a:cubicBezTo>
                  <a:cubicBezTo>
                    <a:pt x="13756" y="9442"/>
                    <a:pt x="13960" y="9646"/>
                    <a:pt x="14204" y="9646"/>
                  </a:cubicBezTo>
                  <a:cubicBezTo>
                    <a:pt x="14448" y="9646"/>
                    <a:pt x="14652" y="9442"/>
                    <a:pt x="14652" y="9198"/>
                  </a:cubicBezTo>
                  <a:cubicBezTo>
                    <a:pt x="14652" y="8954"/>
                    <a:pt x="14448" y="8751"/>
                    <a:pt x="14204" y="8751"/>
                  </a:cubicBezTo>
                  <a:close/>
                  <a:moveTo>
                    <a:pt x="15547" y="8751"/>
                  </a:moveTo>
                  <a:cubicBezTo>
                    <a:pt x="15303" y="8751"/>
                    <a:pt x="15099" y="8954"/>
                    <a:pt x="15099" y="9198"/>
                  </a:cubicBezTo>
                  <a:cubicBezTo>
                    <a:pt x="15099" y="9442"/>
                    <a:pt x="15303" y="9646"/>
                    <a:pt x="15547" y="9646"/>
                  </a:cubicBezTo>
                  <a:cubicBezTo>
                    <a:pt x="15791" y="9646"/>
                    <a:pt x="15995" y="9442"/>
                    <a:pt x="15995" y="9198"/>
                  </a:cubicBezTo>
                  <a:cubicBezTo>
                    <a:pt x="15995" y="8954"/>
                    <a:pt x="15791" y="8751"/>
                    <a:pt x="15547" y="8751"/>
                  </a:cubicBezTo>
                  <a:close/>
                  <a:moveTo>
                    <a:pt x="16890" y="8751"/>
                  </a:moveTo>
                  <a:cubicBezTo>
                    <a:pt x="16646" y="8751"/>
                    <a:pt x="16442" y="8954"/>
                    <a:pt x="16442" y="9198"/>
                  </a:cubicBezTo>
                  <a:cubicBezTo>
                    <a:pt x="16442" y="9442"/>
                    <a:pt x="16646" y="9646"/>
                    <a:pt x="16890" y="9646"/>
                  </a:cubicBezTo>
                  <a:cubicBezTo>
                    <a:pt x="17134" y="9646"/>
                    <a:pt x="17338" y="9442"/>
                    <a:pt x="17338" y="9198"/>
                  </a:cubicBezTo>
                  <a:cubicBezTo>
                    <a:pt x="17338" y="8954"/>
                    <a:pt x="17134" y="8751"/>
                    <a:pt x="16890" y="8751"/>
                  </a:cubicBezTo>
                  <a:close/>
                  <a:moveTo>
                    <a:pt x="18233" y="8751"/>
                  </a:moveTo>
                  <a:cubicBezTo>
                    <a:pt x="17989" y="8751"/>
                    <a:pt x="17785" y="8954"/>
                    <a:pt x="17785" y="9198"/>
                  </a:cubicBezTo>
                  <a:cubicBezTo>
                    <a:pt x="17785" y="9442"/>
                    <a:pt x="17989" y="9646"/>
                    <a:pt x="18233" y="9646"/>
                  </a:cubicBezTo>
                  <a:cubicBezTo>
                    <a:pt x="18477" y="9646"/>
                    <a:pt x="18681" y="9442"/>
                    <a:pt x="18681" y="9198"/>
                  </a:cubicBezTo>
                  <a:cubicBezTo>
                    <a:pt x="18681" y="8954"/>
                    <a:pt x="18477" y="8751"/>
                    <a:pt x="18233" y="8751"/>
                  </a:cubicBezTo>
                  <a:close/>
                  <a:moveTo>
                    <a:pt x="19576" y="8751"/>
                  </a:moveTo>
                  <a:cubicBezTo>
                    <a:pt x="19332" y="8751"/>
                    <a:pt x="19128" y="8954"/>
                    <a:pt x="19128" y="9198"/>
                  </a:cubicBezTo>
                  <a:cubicBezTo>
                    <a:pt x="19128" y="9442"/>
                    <a:pt x="19332" y="9646"/>
                    <a:pt x="19576" y="9646"/>
                  </a:cubicBezTo>
                  <a:cubicBezTo>
                    <a:pt x="19820" y="9646"/>
                    <a:pt x="20024" y="9442"/>
                    <a:pt x="20024" y="9198"/>
                  </a:cubicBezTo>
                  <a:cubicBezTo>
                    <a:pt x="20024" y="8954"/>
                    <a:pt x="19820" y="8751"/>
                    <a:pt x="19576" y="8751"/>
                  </a:cubicBezTo>
                  <a:close/>
                  <a:moveTo>
                    <a:pt x="20919" y="8751"/>
                  </a:moveTo>
                  <a:cubicBezTo>
                    <a:pt x="20675" y="8751"/>
                    <a:pt x="20471" y="8954"/>
                    <a:pt x="20471" y="9198"/>
                  </a:cubicBezTo>
                  <a:cubicBezTo>
                    <a:pt x="20471" y="9442"/>
                    <a:pt x="20675" y="9646"/>
                    <a:pt x="20919" y="9646"/>
                  </a:cubicBezTo>
                  <a:cubicBezTo>
                    <a:pt x="21163" y="9646"/>
                    <a:pt x="21367" y="9442"/>
                    <a:pt x="21367" y="9198"/>
                  </a:cubicBezTo>
                  <a:cubicBezTo>
                    <a:pt x="21367" y="8954"/>
                    <a:pt x="21163" y="8751"/>
                    <a:pt x="20919" y="8751"/>
                  </a:cubicBezTo>
                  <a:close/>
                  <a:moveTo>
                    <a:pt x="367" y="9035"/>
                  </a:moveTo>
                  <a:cubicBezTo>
                    <a:pt x="163" y="9035"/>
                    <a:pt x="1" y="9198"/>
                    <a:pt x="1" y="9402"/>
                  </a:cubicBezTo>
                  <a:cubicBezTo>
                    <a:pt x="1" y="9646"/>
                    <a:pt x="163" y="9809"/>
                    <a:pt x="367" y="9809"/>
                  </a:cubicBezTo>
                  <a:lnTo>
                    <a:pt x="1954" y="9809"/>
                  </a:lnTo>
                  <a:cubicBezTo>
                    <a:pt x="2158" y="9809"/>
                    <a:pt x="2361" y="9646"/>
                    <a:pt x="2361" y="9402"/>
                  </a:cubicBezTo>
                  <a:cubicBezTo>
                    <a:pt x="2361" y="9198"/>
                    <a:pt x="2158" y="9035"/>
                    <a:pt x="1954" y="9035"/>
                  </a:cubicBezTo>
                  <a:close/>
                  <a:moveTo>
                    <a:pt x="8669" y="9035"/>
                  </a:moveTo>
                  <a:cubicBezTo>
                    <a:pt x="8425" y="9035"/>
                    <a:pt x="8262" y="9198"/>
                    <a:pt x="8262" y="9402"/>
                  </a:cubicBezTo>
                  <a:cubicBezTo>
                    <a:pt x="8262" y="9646"/>
                    <a:pt x="8425" y="9809"/>
                    <a:pt x="8669" y="9809"/>
                  </a:cubicBezTo>
                  <a:lnTo>
                    <a:pt x="12780" y="9809"/>
                  </a:lnTo>
                  <a:cubicBezTo>
                    <a:pt x="12983" y="9809"/>
                    <a:pt x="13146" y="9646"/>
                    <a:pt x="13146" y="9402"/>
                  </a:cubicBezTo>
                  <a:cubicBezTo>
                    <a:pt x="13146" y="9198"/>
                    <a:pt x="12983" y="9035"/>
                    <a:pt x="12780" y="9035"/>
                  </a:cubicBezTo>
                  <a:close/>
                  <a:moveTo>
                    <a:pt x="367" y="10826"/>
                  </a:moveTo>
                  <a:cubicBezTo>
                    <a:pt x="163" y="10826"/>
                    <a:pt x="1" y="10989"/>
                    <a:pt x="1" y="11233"/>
                  </a:cubicBezTo>
                  <a:cubicBezTo>
                    <a:pt x="1" y="11437"/>
                    <a:pt x="163" y="11599"/>
                    <a:pt x="367" y="11599"/>
                  </a:cubicBezTo>
                  <a:lnTo>
                    <a:pt x="1954" y="11599"/>
                  </a:lnTo>
                  <a:cubicBezTo>
                    <a:pt x="2158" y="11599"/>
                    <a:pt x="2361" y="11437"/>
                    <a:pt x="2361" y="11233"/>
                  </a:cubicBezTo>
                  <a:cubicBezTo>
                    <a:pt x="2361" y="10989"/>
                    <a:pt x="2158" y="10826"/>
                    <a:pt x="1954" y="10826"/>
                  </a:cubicBezTo>
                  <a:close/>
                  <a:moveTo>
                    <a:pt x="8669" y="10826"/>
                  </a:moveTo>
                  <a:cubicBezTo>
                    <a:pt x="8425" y="10826"/>
                    <a:pt x="8262" y="10989"/>
                    <a:pt x="8262" y="11233"/>
                  </a:cubicBezTo>
                  <a:cubicBezTo>
                    <a:pt x="8262" y="11437"/>
                    <a:pt x="8425" y="11599"/>
                    <a:pt x="8669" y="11599"/>
                  </a:cubicBezTo>
                  <a:lnTo>
                    <a:pt x="12780" y="11599"/>
                  </a:lnTo>
                  <a:cubicBezTo>
                    <a:pt x="12983" y="11599"/>
                    <a:pt x="13146" y="11437"/>
                    <a:pt x="13146" y="11233"/>
                  </a:cubicBezTo>
                  <a:cubicBezTo>
                    <a:pt x="13146" y="10989"/>
                    <a:pt x="12983" y="10826"/>
                    <a:pt x="12780" y="10826"/>
                  </a:cubicBezTo>
                  <a:close/>
                  <a:moveTo>
                    <a:pt x="14204" y="12454"/>
                  </a:moveTo>
                  <a:cubicBezTo>
                    <a:pt x="13960" y="12454"/>
                    <a:pt x="13756" y="12658"/>
                    <a:pt x="13756" y="12902"/>
                  </a:cubicBezTo>
                  <a:cubicBezTo>
                    <a:pt x="13756" y="13146"/>
                    <a:pt x="13960" y="13349"/>
                    <a:pt x="14204" y="13349"/>
                  </a:cubicBezTo>
                  <a:cubicBezTo>
                    <a:pt x="14448" y="13349"/>
                    <a:pt x="14652" y="13146"/>
                    <a:pt x="14652" y="12902"/>
                  </a:cubicBezTo>
                  <a:cubicBezTo>
                    <a:pt x="14652" y="12658"/>
                    <a:pt x="14448" y="12454"/>
                    <a:pt x="14204" y="12454"/>
                  </a:cubicBezTo>
                  <a:close/>
                  <a:moveTo>
                    <a:pt x="15547" y="12454"/>
                  </a:moveTo>
                  <a:cubicBezTo>
                    <a:pt x="15303" y="12454"/>
                    <a:pt x="15099" y="12658"/>
                    <a:pt x="15099" y="12902"/>
                  </a:cubicBezTo>
                  <a:cubicBezTo>
                    <a:pt x="15099" y="13146"/>
                    <a:pt x="15303" y="13349"/>
                    <a:pt x="15547" y="13349"/>
                  </a:cubicBezTo>
                  <a:cubicBezTo>
                    <a:pt x="15791" y="13349"/>
                    <a:pt x="15995" y="13146"/>
                    <a:pt x="15995" y="12902"/>
                  </a:cubicBezTo>
                  <a:cubicBezTo>
                    <a:pt x="15995" y="12658"/>
                    <a:pt x="15791" y="12454"/>
                    <a:pt x="15547" y="12454"/>
                  </a:cubicBezTo>
                  <a:close/>
                  <a:moveTo>
                    <a:pt x="16890" y="12454"/>
                  </a:moveTo>
                  <a:cubicBezTo>
                    <a:pt x="16646" y="12454"/>
                    <a:pt x="16442" y="12658"/>
                    <a:pt x="16442" y="12902"/>
                  </a:cubicBezTo>
                  <a:cubicBezTo>
                    <a:pt x="16442" y="13146"/>
                    <a:pt x="16646" y="13349"/>
                    <a:pt x="16890" y="13349"/>
                  </a:cubicBezTo>
                  <a:cubicBezTo>
                    <a:pt x="17134" y="13349"/>
                    <a:pt x="17338" y="13146"/>
                    <a:pt x="17338" y="12902"/>
                  </a:cubicBezTo>
                  <a:cubicBezTo>
                    <a:pt x="17338" y="12658"/>
                    <a:pt x="17134" y="12454"/>
                    <a:pt x="16890" y="12454"/>
                  </a:cubicBezTo>
                  <a:close/>
                  <a:moveTo>
                    <a:pt x="18233" y="12454"/>
                  </a:moveTo>
                  <a:cubicBezTo>
                    <a:pt x="17989" y="12454"/>
                    <a:pt x="17785" y="12658"/>
                    <a:pt x="17785" y="12902"/>
                  </a:cubicBezTo>
                  <a:cubicBezTo>
                    <a:pt x="17785" y="13146"/>
                    <a:pt x="17989" y="13349"/>
                    <a:pt x="18233" y="13349"/>
                  </a:cubicBezTo>
                  <a:cubicBezTo>
                    <a:pt x="18477" y="13349"/>
                    <a:pt x="18681" y="13146"/>
                    <a:pt x="18681" y="12902"/>
                  </a:cubicBezTo>
                  <a:cubicBezTo>
                    <a:pt x="18681" y="12658"/>
                    <a:pt x="18477" y="12454"/>
                    <a:pt x="18233" y="12454"/>
                  </a:cubicBezTo>
                  <a:close/>
                  <a:moveTo>
                    <a:pt x="19576" y="12454"/>
                  </a:moveTo>
                  <a:cubicBezTo>
                    <a:pt x="19332" y="12454"/>
                    <a:pt x="19128" y="12658"/>
                    <a:pt x="19128" y="12902"/>
                  </a:cubicBezTo>
                  <a:cubicBezTo>
                    <a:pt x="19128" y="13146"/>
                    <a:pt x="19332" y="13349"/>
                    <a:pt x="19576" y="13349"/>
                  </a:cubicBezTo>
                  <a:cubicBezTo>
                    <a:pt x="19820" y="13349"/>
                    <a:pt x="20024" y="13146"/>
                    <a:pt x="20024" y="12902"/>
                  </a:cubicBezTo>
                  <a:cubicBezTo>
                    <a:pt x="20024" y="12658"/>
                    <a:pt x="19820" y="12454"/>
                    <a:pt x="19576" y="12454"/>
                  </a:cubicBezTo>
                  <a:close/>
                  <a:moveTo>
                    <a:pt x="20919" y="12454"/>
                  </a:moveTo>
                  <a:cubicBezTo>
                    <a:pt x="20675" y="12454"/>
                    <a:pt x="20471" y="12658"/>
                    <a:pt x="20471" y="12902"/>
                  </a:cubicBezTo>
                  <a:cubicBezTo>
                    <a:pt x="20471" y="13146"/>
                    <a:pt x="20675" y="13349"/>
                    <a:pt x="20919" y="13349"/>
                  </a:cubicBezTo>
                  <a:cubicBezTo>
                    <a:pt x="21163" y="13349"/>
                    <a:pt x="21367" y="13146"/>
                    <a:pt x="21367" y="12902"/>
                  </a:cubicBezTo>
                  <a:cubicBezTo>
                    <a:pt x="21367" y="12658"/>
                    <a:pt x="21163" y="12454"/>
                    <a:pt x="20919" y="12454"/>
                  </a:cubicBezTo>
                  <a:close/>
                  <a:moveTo>
                    <a:pt x="367" y="12617"/>
                  </a:moveTo>
                  <a:cubicBezTo>
                    <a:pt x="163" y="12617"/>
                    <a:pt x="1" y="12780"/>
                    <a:pt x="1" y="13024"/>
                  </a:cubicBezTo>
                  <a:cubicBezTo>
                    <a:pt x="1" y="13227"/>
                    <a:pt x="163" y="13390"/>
                    <a:pt x="367" y="13390"/>
                  </a:cubicBezTo>
                  <a:lnTo>
                    <a:pt x="1954" y="13390"/>
                  </a:lnTo>
                  <a:cubicBezTo>
                    <a:pt x="2158" y="13390"/>
                    <a:pt x="2361" y="13227"/>
                    <a:pt x="2361" y="13024"/>
                  </a:cubicBezTo>
                  <a:cubicBezTo>
                    <a:pt x="2361" y="12780"/>
                    <a:pt x="2158" y="12617"/>
                    <a:pt x="1954" y="12617"/>
                  </a:cubicBezTo>
                  <a:close/>
                  <a:moveTo>
                    <a:pt x="8669" y="12617"/>
                  </a:moveTo>
                  <a:cubicBezTo>
                    <a:pt x="8425" y="12617"/>
                    <a:pt x="8262" y="12780"/>
                    <a:pt x="8262" y="13024"/>
                  </a:cubicBezTo>
                  <a:cubicBezTo>
                    <a:pt x="8262" y="13227"/>
                    <a:pt x="8425" y="13390"/>
                    <a:pt x="8669" y="13390"/>
                  </a:cubicBezTo>
                  <a:lnTo>
                    <a:pt x="12780" y="13390"/>
                  </a:lnTo>
                  <a:cubicBezTo>
                    <a:pt x="12983" y="13390"/>
                    <a:pt x="13146" y="13227"/>
                    <a:pt x="13146" y="13024"/>
                  </a:cubicBezTo>
                  <a:cubicBezTo>
                    <a:pt x="13146" y="12780"/>
                    <a:pt x="12983" y="12617"/>
                    <a:pt x="12780" y="1261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35"/>
            <p:cNvSpPr/>
            <p:nvPr/>
          </p:nvSpPr>
          <p:spPr>
            <a:xfrm>
              <a:off x="2700975" y="3681100"/>
              <a:ext cx="534175" cy="335775"/>
            </a:xfrm>
            <a:custGeom>
              <a:avLst/>
              <a:gdLst/>
              <a:ahLst/>
              <a:cxnLst/>
              <a:rect l="l" t="t" r="r" b="b"/>
              <a:pathLst>
                <a:path w="21367" h="13431" extrusionOk="0">
                  <a:moveTo>
                    <a:pt x="367" y="82"/>
                  </a:moveTo>
                  <a:cubicBezTo>
                    <a:pt x="163" y="82"/>
                    <a:pt x="1" y="245"/>
                    <a:pt x="1" y="489"/>
                  </a:cubicBezTo>
                  <a:cubicBezTo>
                    <a:pt x="1" y="692"/>
                    <a:pt x="163" y="855"/>
                    <a:pt x="367" y="855"/>
                  </a:cubicBezTo>
                  <a:lnTo>
                    <a:pt x="1954" y="855"/>
                  </a:lnTo>
                  <a:cubicBezTo>
                    <a:pt x="2158" y="855"/>
                    <a:pt x="2361" y="692"/>
                    <a:pt x="2361" y="489"/>
                  </a:cubicBezTo>
                  <a:cubicBezTo>
                    <a:pt x="2361" y="245"/>
                    <a:pt x="2158" y="82"/>
                    <a:pt x="1954" y="82"/>
                  </a:cubicBezTo>
                  <a:close/>
                  <a:moveTo>
                    <a:pt x="3704" y="82"/>
                  </a:moveTo>
                  <a:cubicBezTo>
                    <a:pt x="3501" y="82"/>
                    <a:pt x="3338" y="245"/>
                    <a:pt x="3338" y="489"/>
                  </a:cubicBezTo>
                  <a:cubicBezTo>
                    <a:pt x="3338" y="692"/>
                    <a:pt x="3501" y="855"/>
                    <a:pt x="3704" y="855"/>
                  </a:cubicBezTo>
                  <a:lnTo>
                    <a:pt x="7855" y="855"/>
                  </a:lnTo>
                  <a:cubicBezTo>
                    <a:pt x="8059" y="855"/>
                    <a:pt x="8222" y="692"/>
                    <a:pt x="8222" y="489"/>
                  </a:cubicBezTo>
                  <a:cubicBezTo>
                    <a:pt x="8222" y="245"/>
                    <a:pt x="8059" y="82"/>
                    <a:pt x="7855" y="82"/>
                  </a:cubicBezTo>
                  <a:close/>
                  <a:moveTo>
                    <a:pt x="9605" y="0"/>
                  </a:moveTo>
                  <a:cubicBezTo>
                    <a:pt x="9361" y="0"/>
                    <a:pt x="9158" y="204"/>
                    <a:pt x="9158" y="489"/>
                  </a:cubicBezTo>
                  <a:cubicBezTo>
                    <a:pt x="9158" y="733"/>
                    <a:pt x="9361" y="936"/>
                    <a:pt x="9605" y="936"/>
                  </a:cubicBezTo>
                  <a:cubicBezTo>
                    <a:pt x="9849" y="936"/>
                    <a:pt x="10053" y="733"/>
                    <a:pt x="10053" y="489"/>
                  </a:cubicBezTo>
                  <a:cubicBezTo>
                    <a:pt x="10053" y="204"/>
                    <a:pt x="9849" y="0"/>
                    <a:pt x="9605" y="0"/>
                  </a:cubicBezTo>
                  <a:close/>
                  <a:moveTo>
                    <a:pt x="10948" y="0"/>
                  </a:moveTo>
                  <a:cubicBezTo>
                    <a:pt x="10704" y="0"/>
                    <a:pt x="10501" y="204"/>
                    <a:pt x="10501" y="489"/>
                  </a:cubicBezTo>
                  <a:cubicBezTo>
                    <a:pt x="10501" y="733"/>
                    <a:pt x="10704" y="936"/>
                    <a:pt x="10948" y="936"/>
                  </a:cubicBezTo>
                  <a:cubicBezTo>
                    <a:pt x="11192" y="936"/>
                    <a:pt x="11396" y="733"/>
                    <a:pt x="11396" y="489"/>
                  </a:cubicBezTo>
                  <a:cubicBezTo>
                    <a:pt x="11396" y="204"/>
                    <a:pt x="11192" y="0"/>
                    <a:pt x="10948" y="0"/>
                  </a:cubicBezTo>
                  <a:close/>
                  <a:moveTo>
                    <a:pt x="12291" y="0"/>
                  </a:moveTo>
                  <a:cubicBezTo>
                    <a:pt x="12047" y="0"/>
                    <a:pt x="11844" y="204"/>
                    <a:pt x="11844" y="489"/>
                  </a:cubicBezTo>
                  <a:cubicBezTo>
                    <a:pt x="11844" y="733"/>
                    <a:pt x="12047" y="936"/>
                    <a:pt x="12291" y="936"/>
                  </a:cubicBezTo>
                  <a:cubicBezTo>
                    <a:pt x="12535" y="936"/>
                    <a:pt x="12739" y="733"/>
                    <a:pt x="12739" y="489"/>
                  </a:cubicBezTo>
                  <a:cubicBezTo>
                    <a:pt x="12739" y="204"/>
                    <a:pt x="12535" y="0"/>
                    <a:pt x="12291" y="0"/>
                  </a:cubicBezTo>
                  <a:close/>
                  <a:moveTo>
                    <a:pt x="13634" y="0"/>
                  </a:moveTo>
                  <a:cubicBezTo>
                    <a:pt x="13390" y="0"/>
                    <a:pt x="13187" y="204"/>
                    <a:pt x="13187" y="489"/>
                  </a:cubicBezTo>
                  <a:cubicBezTo>
                    <a:pt x="13187" y="733"/>
                    <a:pt x="13390" y="936"/>
                    <a:pt x="13634" y="936"/>
                  </a:cubicBezTo>
                  <a:cubicBezTo>
                    <a:pt x="13878" y="936"/>
                    <a:pt x="14082" y="733"/>
                    <a:pt x="14082" y="489"/>
                  </a:cubicBezTo>
                  <a:cubicBezTo>
                    <a:pt x="14082" y="204"/>
                    <a:pt x="13878" y="0"/>
                    <a:pt x="13634" y="0"/>
                  </a:cubicBezTo>
                  <a:close/>
                  <a:moveTo>
                    <a:pt x="14977" y="0"/>
                  </a:moveTo>
                  <a:cubicBezTo>
                    <a:pt x="14733" y="0"/>
                    <a:pt x="14530" y="204"/>
                    <a:pt x="14530" y="489"/>
                  </a:cubicBezTo>
                  <a:cubicBezTo>
                    <a:pt x="14530" y="733"/>
                    <a:pt x="14733" y="936"/>
                    <a:pt x="14977" y="936"/>
                  </a:cubicBezTo>
                  <a:cubicBezTo>
                    <a:pt x="15221" y="936"/>
                    <a:pt x="15425" y="733"/>
                    <a:pt x="15425" y="489"/>
                  </a:cubicBezTo>
                  <a:cubicBezTo>
                    <a:pt x="15425" y="204"/>
                    <a:pt x="15221" y="0"/>
                    <a:pt x="14977" y="0"/>
                  </a:cubicBezTo>
                  <a:close/>
                  <a:moveTo>
                    <a:pt x="16320" y="0"/>
                  </a:moveTo>
                  <a:cubicBezTo>
                    <a:pt x="16076" y="0"/>
                    <a:pt x="15873" y="204"/>
                    <a:pt x="15873" y="489"/>
                  </a:cubicBezTo>
                  <a:cubicBezTo>
                    <a:pt x="15873" y="733"/>
                    <a:pt x="16076" y="936"/>
                    <a:pt x="16320" y="936"/>
                  </a:cubicBezTo>
                  <a:cubicBezTo>
                    <a:pt x="16564" y="936"/>
                    <a:pt x="16768" y="733"/>
                    <a:pt x="16768" y="489"/>
                  </a:cubicBezTo>
                  <a:cubicBezTo>
                    <a:pt x="16768" y="204"/>
                    <a:pt x="16564" y="0"/>
                    <a:pt x="16320" y="0"/>
                  </a:cubicBezTo>
                  <a:close/>
                  <a:moveTo>
                    <a:pt x="367" y="1872"/>
                  </a:moveTo>
                  <a:cubicBezTo>
                    <a:pt x="163" y="1872"/>
                    <a:pt x="1" y="2035"/>
                    <a:pt x="1" y="2279"/>
                  </a:cubicBezTo>
                  <a:cubicBezTo>
                    <a:pt x="1" y="2483"/>
                    <a:pt x="163" y="2646"/>
                    <a:pt x="367" y="2646"/>
                  </a:cubicBezTo>
                  <a:lnTo>
                    <a:pt x="1954" y="2646"/>
                  </a:lnTo>
                  <a:cubicBezTo>
                    <a:pt x="2158" y="2646"/>
                    <a:pt x="2361" y="2483"/>
                    <a:pt x="2361" y="2279"/>
                  </a:cubicBezTo>
                  <a:cubicBezTo>
                    <a:pt x="2361" y="2035"/>
                    <a:pt x="2158" y="1872"/>
                    <a:pt x="1954" y="1872"/>
                  </a:cubicBezTo>
                  <a:close/>
                  <a:moveTo>
                    <a:pt x="3704" y="1872"/>
                  </a:moveTo>
                  <a:cubicBezTo>
                    <a:pt x="3501" y="1872"/>
                    <a:pt x="3338" y="2035"/>
                    <a:pt x="3338" y="2279"/>
                  </a:cubicBezTo>
                  <a:cubicBezTo>
                    <a:pt x="3338" y="2483"/>
                    <a:pt x="3501" y="2646"/>
                    <a:pt x="3704" y="2646"/>
                  </a:cubicBezTo>
                  <a:lnTo>
                    <a:pt x="7855" y="2646"/>
                  </a:lnTo>
                  <a:cubicBezTo>
                    <a:pt x="8059" y="2646"/>
                    <a:pt x="8222" y="2483"/>
                    <a:pt x="8222" y="2279"/>
                  </a:cubicBezTo>
                  <a:cubicBezTo>
                    <a:pt x="8222" y="2035"/>
                    <a:pt x="8059" y="1872"/>
                    <a:pt x="7855" y="1872"/>
                  </a:cubicBezTo>
                  <a:close/>
                  <a:moveTo>
                    <a:pt x="367" y="3663"/>
                  </a:moveTo>
                  <a:cubicBezTo>
                    <a:pt x="163" y="3663"/>
                    <a:pt x="1" y="3867"/>
                    <a:pt x="1" y="4070"/>
                  </a:cubicBezTo>
                  <a:cubicBezTo>
                    <a:pt x="1" y="4274"/>
                    <a:pt x="163" y="4436"/>
                    <a:pt x="367" y="4436"/>
                  </a:cubicBezTo>
                  <a:lnTo>
                    <a:pt x="1954" y="4436"/>
                  </a:lnTo>
                  <a:cubicBezTo>
                    <a:pt x="2158" y="4436"/>
                    <a:pt x="2361" y="4274"/>
                    <a:pt x="2361" y="4070"/>
                  </a:cubicBezTo>
                  <a:cubicBezTo>
                    <a:pt x="2361" y="3867"/>
                    <a:pt x="2158" y="3663"/>
                    <a:pt x="1954" y="3663"/>
                  </a:cubicBezTo>
                  <a:close/>
                  <a:moveTo>
                    <a:pt x="3704" y="3663"/>
                  </a:moveTo>
                  <a:cubicBezTo>
                    <a:pt x="3501" y="3663"/>
                    <a:pt x="3338" y="3867"/>
                    <a:pt x="3338" y="4070"/>
                  </a:cubicBezTo>
                  <a:cubicBezTo>
                    <a:pt x="3338" y="4274"/>
                    <a:pt x="3501" y="4436"/>
                    <a:pt x="3704" y="4436"/>
                  </a:cubicBezTo>
                  <a:lnTo>
                    <a:pt x="7855" y="4436"/>
                  </a:lnTo>
                  <a:cubicBezTo>
                    <a:pt x="8059" y="4436"/>
                    <a:pt x="8222" y="4274"/>
                    <a:pt x="8222" y="4070"/>
                  </a:cubicBezTo>
                  <a:cubicBezTo>
                    <a:pt x="8222" y="3867"/>
                    <a:pt x="8059" y="3663"/>
                    <a:pt x="7855" y="3663"/>
                  </a:cubicBezTo>
                  <a:close/>
                  <a:moveTo>
                    <a:pt x="9605" y="3622"/>
                  </a:moveTo>
                  <a:cubicBezTo>
                    <a:pt x="9361" y="3622"/>
                    <a:pt x="9158" y="3826"/>
                    <a:pt x="9158" y="4070"/>
                  </a:cubicBezTo>
                  <a:cubicBezTo>
                    <a:pt x="9158" y="4314"/>
                    <a:pt x="9361" y="4518"/>
                    <a:pt x="9605" y="4518"/>
                  </a:cubicBezTo>
                  <a:cubicBezTo>
                    <a:pt x="9849" y="4518"/>
                    <a:pt x="10053" y="4314"/>
                    <a:pt x="10053" y="4070"/>
                  </a:cubicBezTo>
                  <a:cubicBezTo>
                    <a:pt x="10053" y="3826"/>
                    <a:pt x="9849" y="3622"/>
                    <a:pt x="9605" y="3622"/>
                  </a:cubicBezTo>
                  <a:close/>
                  <a:moveTo>
                    <a:pt x="10948" y="3622"/>
                  </a:moveTo>
                  <a:cubicBezTo>
                    <a:pt x="10704" y="3622"/>
                    <a:pt x="10501" y="3826"/>
                    <a:pt x="10501" y="4070"/>
                  </a:cubicBezTo>
                  <a:cubicBezTo>
                    <a:pt x="10501" y="4314"/>
                    <a:pt x="10704" y="4518"/>
                    <a:pt x="10948" y="4518"/>
                  </a:cubicBezTo>
                  <a:cubicBezTo>
                    <a:pt x="11192" y="4518"/>
                    <a:pt x="11396" y="4314"/>
                    <a:pt x="11396" y="4070"/>
                  </a:cubicBezTo>
                  <a:cubicBezTo>
                    <a:pt x="11396" y="3826"/>
                    <a:pt x="11192" y="3622"/>
                    <a:pt x="10948" y="3622"/>
                  </a:cubicBezTo>
                  <a:close/>
                  <a:moveTo>
                    <a:pt x="12291" y="3622"/>
                  </a:moveTo>
                  <a:cubicBezTo>
                    <a:pt x="12047" y="3622"/>
                    <a:pt x="11844" y="3826"/>
                    <a:pt x="11844" y="4070"/>
                  </a:cubicBezTo>
                  <a:cubicBezTo>
                    <a:pt x="11844" y="4314"/>
                    <a:pt x="12047" y="4518"/>
                    <a:pt x="12291" y="4518"/>
                  </a:cubicBezTo>
                  <a:cubicBezTo>
                    <a:pt x="12535" y="4518"/>
                    <a:pt x="12739" y="4314"/>
                    <a:pt x="12739" y="4070"/>
                  </a:cubicBezTo>
                  <a:cubicBezTo>
                    <a:pt x="12739" y="3826"/>
                    <a:pt x="12535" y="3622"/>
                    <a:pt x="12291" y="3622"/>
                  </a:cubicBezTo>
                  <a:close/>
                  <a:moveTo>
                    <a:pt x="13634" y="3622"/>
                  </a:moveTo>
                  <a:cubicBezTo>
                    <a:pt x="13390" y="3622"/>
                    <a:pt x="13187" y="3826"/>
                    <a:pt x="13187" y="4070"/>
                  </a:cubicBezTo>
                  <a:cubicBezTo>
                    <a:pt x="13187" y="4314"/>
                    <a:pt x="13390" y="4518"/>
                    <a:pt x="13634" y="4518"/>
                  </a:cubicBezTo>
                  <a:cubicBezTo>
                    <a:pt x="13878" y="4518"/>
                    <a:pt x="14082" y="4314"/>
                    <a:pt x="14082" y="4070"/>
                  </a:cubicBezTo>
                  <a:cubicBezTo>
                    <a:pt x="14082" y="3826"/>
                    <a:pt x="13878" y="3622"/>
                    <a:pt x="13634" y="3622"/>
                  </a:cubicBezTo>
                  <a:close/>
                  <a:moveTo>
                    <a:pt x="14977" y="3622"/>
                  </a:moveTo>
                  <a:cubicBezTo>
                    <a:pt x="14733" y="3622"/>
                    <a:pt x="14530" y="3826"/>
                    <a:pt x="14530" y="4070"/>
                  </a:cubicBezTo>
                  <a:cubicBezTo>
                    <a:pt x="14530" y="4314"/>
                    <a:pt x="14733" y="4518"/>
                    <a:pt x="14977" y="4518"/>
                  </a:cubicBezTo>
                  <a:cubicBezTo>
                    <a:pt x="15221" y="4518"/>
                    <a:pt x="15425" y="4314"/>
                    <a:pt x="15425" y="4070"/>
                  </a:cubicBezTo>
                  <a:cubicBezTo>
                    <a:pt x="15425" y="3826"/>
                    <a:pt x="15221" y="3622"/>
                    <a:pt x="14977" y="3622"/>
                  </a:cubicBezTo>
                  <a:close/>
                  <a:moveTo>
                    <a:pt x="16320" y="3622"/>
                  </a:moveTo>
                  <a:cubicBezTo>
                    <a:pt x="16076" y="3622"/>
                    <a:pt x="15873" y="3826"/>
                    <a:pt x="15873" y="4070"/>
                  </a:cubicBezTo>
                  <a:cubicBezTo>
                    <a:pt x="15873" y="4314"/>
                    <a:pt x="16076" y="4518"/>
                    <a:pt x="16320" y="4518"/>
                  </a:cubicBezTo>
                  <a:cubicBezTo>
                    <a:pt x="16564" y="4518"/>
                    <a:pt x="16768" y="4314"/>
                    <a:pt x="16768" y="4070"/>
                  </a:cubicBezTo>
                  <a:cubicBezTo>
                    <a:pt x="16768" y="3826"/>
                    <a:pt x="16564" y="3622"/>
                    <a:pt x="16320" y="3622"/>
                  </a:cubicBezTo>
                  <a:close/>
                  <a:moveTo>
                    <a:pt x="367" y="5454"/>
                  </a:moveTo>
                  <a:cubicBezTo>
                    <a:pt x="163" y="5454"/>
                    <a:pt x="1" y="5657"/>
                    <a:pt x="1" y="5861"/>
                  </a:cubicBezTo>
                  <a:cubicBezTo>
                    <a:pt x="1" y="6064"/>
                    <a:pt x="163" y="6227"/>
                    <a:pt x="367" y="6227"/>
                  </a:cubicBezTo>
                  <a:lnTo>
                    <a:pt x="1954" y="6227"/>
                  </a:lnTo>
                  <a:cubicBezTo>
                    <a:pt x="2158" y="6227"/>
                    <a:pt x="2361" y="6064"/>
                    <a:pt x="2361" y="5861"/>
                  </a:cubicBezTo>
                  <a:cubicBezTo>
                    <a:pt x="2361" y="5657"/>
                    <a:pt x="2158" y="5454"/>
                    <a:pt x="1954" y="5454"/>
                  </a:cubicBezTo>
                  <a:close/>
                  <a:moveTo>
                    <a:pt x="3704" y="5454"/>
                  </a:moveTo>
                  <a:cubicBezTo>
                    <a:pt x="3501" y="5454"/>
                    <a:pt x="3338" y="5657"/>
                    <a:pt x="3338" y="5861"/>
                  </a:cubicBezTo>
                  <a:cubicBezTo>
                    <a:pt x="3338" y="6064"/>
                    <a:pt x="3501" y="6227"/>
                    <a:pt x="3704" y="6227"/>
                  </a:cubicBezTo>
                  <a:lnTo>
                    <a:pt x="7855" y="6227"/>
                  </a:lnTo>
                  <a:cubicBezTo>
                    <a:pt x="8059" y="6227"/>
                    <a:pt x="8222" y="6064"/>
                    <a:pt x="8222" y="5861"/>
                  </a:cubicBezTo>
                  <a:cubicBezTo>
                    <a:pt x="8222" y="5657"/>
                    <a:pt x="8059" y="5454"/>
                    <a:pt x="7855" y="5454"/>
                  </a:cubicBezTo>
                  <a:close/>
                  <a:moveTo>
                    <a:pt x="367" y="7285"/>
                  </a:moveTo>
                  <a:cubicBezTo>
                    <a:pt x="163" y="7285"/>
                    <a:pt x="1" y="7448"/>
                    <a:pt x="1" y="7651"/>
                  </a:cubicBezTo>
                  <a:cubicBezTo>
                    <a:pt x="1" y="7855"/>
                    <a:pt x="163" y="8058"/>
                    <a:pt x="367" y="8058"/>
                  </a:cubicBezTo>
                  <a:lnTo>
                    <a:pt x="1954" y="8058"/>
                  </a:lnTo>
                  <a:cubicBezTo>
                    <a:pt x="2158" y="8058"/>
                    <a:pt x="2361" y="7855"/>
                    <a:pt x="2361" y="7651"/>
                  </a:cubicBezTo>
                  <a:cubicBezTo>
                    <a:pt x="2361" y="7448"/>
                    <a:pt x="2158" y="7285"/>
                    <a:pt x="1954" y="7285"/>
                  </a:cubicBezTo>
                  <a:close/>
                  <a:moveTo>
                    <a:pt x="3704" y="7285"/>
                  </a:moveTo>
                  <a:cubicBezTo>
                    <a:pt x="3501" y="7285"/>
                    <a:pt x="3338" y="7448"/>
                    <a:pt x="3338" y="7651"/>
                  </a:cubicBezTo>
                  <a:cubicBezTo>
                    <a:pt x="3338" y="7855"/>
                    <a:pt x="3501" y="8058"/>
                    <a:pt x="3704" y="8058"/>
                  </a:cubicBezTo>
                  <a:lnTo>
                    <a:pt x="7855" y="8058"/>
                  </a:lnTo>
                  <a:cubicBezTo>
                    <a:pt x="8059" y="8058"/>
                    <a:pt x="8222" y="7855"/>
                    <a:pt x="8222" y="7651"/>
                  </a:cubicBezTo>
                  <a:cubicBezTo>
                    <a:pt x="8222" y="7448"/>
                    <a:pt x="8059" y="7285"/>
                    <a:pt x="7855" y="7285"/>
                  </a:cubicBezTo>
                  <a:close/>
                  <a:moveTo>
                    <a:pt x="14204" y="8791"/>
                  </a:moveTo>
                  <a:cubicBezTo>
                    <a:pt x="13960" y="8791"/>
                    <a:pt x="13756" y="8994"/>
                    <a:pt x="13756" y="9239"/>
                  </a:cubicBezTo>
                  <a:cubicBezTo>
                    <a:pt x="13756" y="9483"/>
                    <a:pt x="13960" y="9686"/>
                    <a:pt x="14204" y="9686"/>
                  </a:cubicBezTo>
                  <a:cubicBezTo>
                    <a:pt x="14448" y="9686"/>
                    <a:pt x="14652" y="9483"/>
                    <a:pt x="14652" y="9239"/>
                  </a:cubicBezTo>
                  <a:cubicBezTo>
                    <a:pt x="14652" y="8994"/>
                    <a:pt x="14448" y="8791"/>
                    <a:pt x="14204" y="8791"/>
                  </a:cubicBezTo>
                  <a:close/>
                  <a:moveTo>
                    <a:pt x="15547" y="8791"/>
                  </a:moveTo>
                  <a:cubicBezTo>
                    <a:pt x="15303" y="8791"/>
                    <a:pt x="15099" y="8994"/>
                    <a:pt x="15099" y="9239"/>
                  </a:cubicBezTo>
                  <a:cubicBezTo>
                    <a:pt x="15099" y="9483"/>
                    <a:pt x="15303" y="9686"/>
                    <a:pt x="15547" y="9686"/>
                  </a:cubicBezTo>
                  <a:cubicBezTo>
                    <a:pt x="15791" y="9686"/>
                    <a:pt x="15995" y="9483"/>
                    <a:pt x="15995" y="9239"/>
                  </a:cubicBezTo>
                  <a:cubicBezTo>
                    <a:pt x="15995" y="8994"/>
                    <a:pt x="15791" y="8791"/>
                    <a:pt x="15547" y="8791"/>
                  </a:cubicBezTo>
                  <a:close/>
                  <a:moveTo>
                    <a:pt x="16890" y="8791"/>
                  </a:moveTo>
                  <a:cubicBezTo>
                    <a:pt x="16646" y="8791"/>
                    <a:pt x="16442" y="8994"/>
                    <a:pt x="16442" y="9239"/>
                  </a:cubicBezTo>
                  <a:cubicBezTo>
                    <a:pt x="16442" y="9483"/>
                    <a:pt x="16646" y="9686"/>
                    <a:pt x="16890" y="9686"/>
                  </a:cubicBezTo>
                  <a:cubicBezTo>
                    <a:pt x="17134" y="9686"/>
                    <a:pt x="17338" y="9483"/>
                    <a:pt x="17338" y="9239"/>
                  </a:cubicBezTo>
                  <a:cubicBezTo>
                    <a:pt x="17338" y="8994"/>
                    <a:pt x="17134" y="8791"/>
                    <a:pt x="16890" y="8791"/>
                  </a:cubicBezTo>
                  <a:close/>
                  <a:moveTo>
                    <a:pt x="18233" y="8791"/>
                  </a:moveTo>
                  <a:cubicBezTo>
                    <a:pt x="17989" y="8791"/>
                    <a:pt x="17785" y="8994"/>
                    <a:pt x="17785" y="9239"/>
                  </a:cubicBezTo>
                  <a:cubicBezTo>
                    <a:pt x="17785" y="9483"/>
                    <a:pt x="17989" y="9686"/>
                    <a:pt x="18233" y="9686"/>
                  </a:cubicBezTo>
                  <a:cubicBezTo>
                    <a:pt x="18477" y="9686"/>
                    <a:pt x="18681" y="9483"/>
                    <a:pt x="18681" y="9239"/>
                  </a:cubicBezTo>
                  <a:cubicBezTo>
                    <a:pt x="18681" y="8994"/>
                    <a:pt x="18477" y="8791"/>
                    <a:pt x="18233" y="8791"/>
                  </a:cubicBezTo>
                  <a:close/>
                  <a:moveTo>
                    <a:pt x="19576" y="8791"/>
                  </a:moveTo>
                  <a:cubicBezTo>
                    <a:pt x="19332" y="8791"/>
                    <a:pt x="19128" y="8994"/>
                    <a:pt x="19128" y="9239"/>
                  </a:cubicBezTo>
                  <a:cubicBezTo>
                    <a:pt x="19128" y="9483"/>
                    <a:pt x="19332" y="9686"/>
                    <a:pt x="19576" y="9686"/>
                  </a:cubicBezTo>
                  <a:cubicBezTo>
                    <a:pt x="19820" y="9686"/>
                    <a:pt x="20024" y="9483"/>
                    <a:pt x="20024" y="9239"/>
                  </a:cubicBezTo>
                  <a:cubicBezTo>
                    <a:pt x="20024" y="8994"/>
                    <a:pt x="19820" y="8791"/>
                    <a:pt x="19576" y="8791"/>
                  </a:cubicBezTo>
                  <a:close/>
                  <a:moveTo>
                    <a:pt x="20919" y="8791"/>
                  </a:moveTo>
                  <a:cubicBezTo>
                    <a:pt x="20675" y="8791"/>
                    <a:pt x="20471" y="8994"/>
                    <a:pt x="20471" y="9239"/>
                  </a:cubicBezTo>
                  <a:cubicBezTo>
                    <a:pt x="20471" y="9483"/>
                    <a:pt x="20675" y="9686"/>
                    <a:pt x="20919" y="9686"/>
                  </a:cubicBezTo>
                  <a:cubicBezTo>
                    <a:pt x="21163" y="9686"/>
                    <a:pt x="21367" y="9483"/>
                    <a:pt x="21367" y="9239"/>
                  </a:cubicBezTo>
                  <a:cubicBezTo>
                    <a:pt x="21367" y="8994"/>
                    <a:pt x="21163" y="8791"/>
                    <a:pt x="20919" y="8791"/>
                  </a:cubicBezTo>
                  <a:close/>
                  <a:moveTo>
                    <a:pt x="367" y="9076"/>
                  </a:moveTo>
                  <a:cubicBezTo>
                    <a:pt x="163" y="9076"/>
                    <a:pt x="1" y="9239"/>
                    <a:pt x="1" y="9442"/>
                  </a:cubicBezTo>
                  <a:cubicBezTo>
                    <a:pt x="1" y="9646"/>
                    <a:pt x="163" y="9849"/>
                    <a:pt x="367" y="9849"/>
                  </a:cubicBezTo>
                  <a:lnTo>
                    <a:pt x="1954" y="9849"/>
                  </a:lnTo>
                  <a:cubicBezTo>
                    <a:pt x="2158" y="9849"/>
                    <a:pt x="2361" y="9646"/>
                    <a:pt x="2361" y="9442"/>
                  </a:cubicBezTo>
                  <a:cubicBezTo>
                    <a:pt x="2361" y="9239"/>
                    <a:pt x="2158" y="9076"/>
                    <a:pt x="1954" y="9076"/>
                  </a:cubicBezTo>
                  <a:close/>
                  <a:moveTo>
                    <a:pt x="8669" y="9076"/>
                  </a:moveTo>
                  <a:cubicBezTo>
                    <a:pt x="8425" y="9076"/>
                    <a:pt x="8262" y="9239"/>
                    <a:pt x="8262" y="9442"/>
                  </a:cubicBezTo>
                  <a:cubicBezTo>
                    <a:pt x="8262" y="9646"/>
                    <a:pt x="8425" y="9849"/>
                    <a:pt x="8669" y="9849"/>
                  </a:cubicBezTo>
                  <a:lnTo>
                    <a:pt x="12780" y="9849"/>
                  </a:lnTo>
                  <a:cubicBezTo>
                    <a:pt x="12983" y="9849"/>
                    <a:pt x="13146" y="9646"/>
                    <a:pt x="13146" y="9442"/>
                  </a:cubicBezTo>
                  <a:cubicBezTo>
                    <a:pt x="13146" y="9239"/>
                    <a:pt x="12983" y="9076"/>
                    <a:pt x="12780" y="9076"/>
                  </a:cubicBezTo>
                  <a:close/>
                  <a:moveTo>
                    <a:pt x="367" y="10867"/>
                  </a:moveTo>
                  <a:cubicBezTo>
                    <a:pt x="163" y="10867"/>
                    <a:pt x="1" y="11029"/>
                    <a:pt x="1" y="11233"/>
                  </a:cubicBezTo>
                  <a:cubicBezTo>
                    <a:pt x="1" y="11477"/>
                    <a:pt x="163" y="11640"/>
                    <a:pt x="367" y="11640"/>
                  </a:cubicBezTo>
                  <a:lnTo>
                    <a:pt x="1954" y="11640"/>
                  </a:lnTo>
                  <a:cubicBezTo>
                    <a:pt x="2158" y="11640"/>
                    <a:pt x="2361" y="11477"/>
                    <a:pt x="2361" y="11233"/>
                  </a:cubicBezTo>
                  <a:cubicBezTo>
                    <a:pt x="2361" y="11029"/>
                    <a:pt x="2158" y="10867"/>
                    <a:pt x="1954" y="10867"/>
                  </a:cubicBezTo>
                  <a:close/>
                  <a:moveTo>
                    <a:pt x="8669" y="10867"/>
                  </a:moveTo>
                  <a:cubicBezTo>
                    <a:pt x="8425" y="10867"/>
                    <a:pt x="8262" y="11029"/>
                    <a:pt x="8262" y="11233"/>
                  </a:cubicBezTo>
                  <a:cubicBezTo>
                    <a:pt x="8262" y="11477"/>
                    <a:pt x="8425" y="11640"/>
                    <a:pt x="8669" y="11640"/>
                  </a:cubicBezTo>
                  <a:lnTo>
                    <a:pt x="12780" y="11640"/>
                  </a:lnTo>
                  <a:cubicBezTo>
                    <a:pt x="12983" y="11640"/>
                    <a:pt x="13146" y="11477"/>
                    <a:pt x="13146" y="11233"/>
                  </a:cubicBezTo>
                  <a:cubicBezTo>
                    <a:pt x="13146" y="11029"/>
                    <a:pt x="12983" y="10867"/>
                    <a:pt x="12780" y="10867"/>
                  </a:cubicBezTo>
                  <a:close/>
                  <a:moveTo>
                    <a:pt x="14204" y="12494"/>
                  </a:moveTo>
                  <a:cubicBezTo>
                    <a:pt x="13960" y="12494"/>
                    <a:pt x="13756" y="12698"/>
                    <a:pt x="13756" y="12942"/>
                  </a:cubicBezTo>
                  <a:cubicBezTo>
                    <a:pt x="13756" y="13186"/>
                    <a:pt x="13960" y="13390"/>
                    <a:pt x="14204" y="13390"/>
                  </a:cubicBezTo>
                  <a:cubicBezTo>
                    <a:pt x="14448" y="13390"/>
                    <a:pt x="14652" y="13186"/>
                    <a:pt x="14652" y="12942"/>
                  </a:cubicBezTo>
                  <a:cubicBezTo>
                    <a:pt x="14652" y="12698"/>
                    <a:pt x="14448" y="12494"/>
                    <a:pt x="14204" y="12494"/>
                  </a:cubicBezTo>
                  <a:close/>
                  <a:moveTo>
                    <a:pt x="15547" y="12494"/>
                  </a:moveTo>
                  <a:cubicBezTo>
                    <a:pt x="15303" y="12494"/>
                    <a:pt x="15099" y="12698"/>
                    <a:pt x="15099" y="12942"/>
                  </a:cubicBezTo>
                  <a:cubicBezTo>
                    <a:pt x="15099" y="13186"/>
                    <a:pt x="15303" y="13390"/>
                    <a:pt x="15547" y="13390"/>
                  </a:cubicBezTo>
                  <a:cubicBezTo>
                    <a:pt x="15791" y="13390"/>
                    <a:pt x="15995" y="13186"/>
                    <a:pt x="15995" y="12942"/>
                  </a:cubicBezTo>
                  <a:cubicBezTo>
                    <a:pt x="15995" y="12698"/>
                    <a:pt x="15791" y="12494"/>
                    <a:pt x="15547" y="12494"/>
                  </a:cubicBezTo>
                  <a:close/>
                  <a:moveTo>
                    <a:pt x="16890" y="12494"/>
                  </a:moveTo>
                  <a:cubicBezTo>
                    <a:pt x="16646" y="12494"/>
                    <a:pt x="16442" y="12698"/>
                    <a:pt x="16442" y="12942"/>
                  </a:cubicBezTo>
                  <a:cubicBezTo>
                    <a:pt x="16442" y="13186"/>
                    <a:pt x="16646" y="13390"/>
                    <a:pt x="16890" y="13390"/>
                  </a:cubicBezTo>
                  <a:cubicBezTo>
                    <a:pt x="17134" y="13390"/>
                    <a:pt x="17338" y="13186"/>
                    <a:pt x="17338" y="12942"/>
                  </a:cubicBezTo>
                  <a:cubicBezTo>
                    <a:pt x="17338" y="12698"/>
                    <a:pt x="17134" y="12494"/>
                    <a:pt x="16890" y="12494"/>
                  </a:cubicBezTo>
                  <a:close/>
                  <a:moveTo>
                    <a:pt x="18233" y="12494"/>
                  </a:moveTo>
                  <a:cubicBezTo>
                    <a:pt x="17989" y="12494"/>
                    <a:pt x="17785" y="12698"/>
                    <a:pt x="17785" y="12942"/>
                  </a:cubicBezTo>
                  <a:cubicBezTo>
                    <a:pt x="17785" y="13186"/>
                    <a:pt x="17989" y="13390"/>
                    <a:pt x="18233" y="13390"/>
                  </a:cubicBezTo>
                  <a:cubicBezTo>
                    <a:pt x="18477" y="13390"/>
                    <a:pt x="18681" y="13186"/>
                    <a:pt x="18681" y="12942"/>
                  </a:cubicBezTo>
                  <a:cubicBezTo>
                    <a:pt x="18681" y="12698"/>
                    <a:pt x="18477" y="12494"/>
                    <a:pt x="18233" y="12494"/>
                  </a:cubicBezTo>
                  <a:close/>
                  <a:moveTo>
                    <a:pt x="19576" y="12494"/>
                  </a:moveTo>
                  <a:cubicBezTo>
                    <a:pt x="19332" y="12494"/>
                    <a:pt x="19128" y="12698"/>
                    <a:pt x="19128" y="12942"/>
                  </a:cubicBezTo>
                  <a:cubicBezTo>
                    <a:pt x="19128" y="13186"/>
                    <a:pt x="19332" y="13390"/>
                    <a:pt x="19576" y="13390"/>
                  </a:cubicBezTo>
                  <a:cubicBezTo>
                    <a:pt x="19820" y="13390"/>
                    <a:pt x="20024" y="13186"/>
                    <a:pt x="20024" y="12942"/>
                  </a:cubicBezTo>
                  <a:cubicBezTo>
                    <a:pt x="20024" y="12698"/>
                    <a:pt x="19820" y="12494"/>
                    <a:pt x="19576" y="12494"/>
                  </a:cubicBezTo>
                  <a:close/>
                  <a:moveTo>
                    <a:pt x="20919" y="12494"/>
                  </a:moveTo>
                  <a:cubicBezTo>
                    <a:pt x="20675" y="12494"/>
                    <a:pt x="20471" y="12698"/>
                    <a:pt x="20471" y="12942"/>
                  </a:cubicBezTo>
                  <a:cubicBezTo>
                    <a:pt x="20471" y="13186"/>
                    <a:pt x="20675" y="13390"/>
                    <a:pt x="20919" y="13390"/>
                  </a:cubicBezTo>
                  <a:cubicBezTo>
                    <a:pt x="21163" y="13390"/>
                    <a:pt x="21367" y="13186"/>
                    <a:pt x="21367" y="12942"/>
                  </a:cubicBezTo>
                  <a:cubicBezTo>
                    <a:pt x="21367" y="12698"/>
                    <a:pt x="21163" y="12494"/>
                    <a:pt x="20919" y="12494"/>
                  </a:cubicBezTo>
                  <a:close/>
                  <a:moveTo>
                    <a:pt x="367" y="12657"/>
                  </a:moveTo>
                  <a:cubicBezTo>
                    <a:pt x="163" y="12657"/>
                    <a:pt x="1" y="12820"/>
                    <a:pt x="1" y="13064"/>
                  </a:cubicBezTo>
                  <a:cubicBezTo>
                    <a:pt x="1" y="13268"/>
                    <a:pt x="163" y="13430"/>
                    <a:pt x="367" y="13430"/>
                  </a:cubicBezTo>
                  <a:lnTo>
                    <a:pt x="1954" y="13430"/>
                  </a:lnTo>
                  <a:cubicBezTo>
                    <a:pt x="2158" y="13430"/>
                    <a:pt x="2361" y="13268"/>
                    <a:pt x="2361" y="13064"/>
                  </a:cubicBezTo>
                  <a:cubicBezTo>
                    <a:pt x="2361" y="12820"/>
                    <a:pt x="2158" y="12657"/>
                    <a:pt x="1954" y="12657"/>
                  </a:cubicBezTo>
                  <a:close/>
                  <a:moveTo>
                    <a:pt x="8669" y="12657"/>
                  </a:moveTo>
                  <a:cubicBezTo>
                    <a:pt x="8425" y="12657"/>
                    <a:pt x="8262" y="12820"/>
                    <a:pt x="8262" y="13064"/>
                  </a:cubicBezTo>
                  <a:cubicBezTo>
                    <a:pt x="8262" y="13268"/>
                    <a:pt x="8425" y="13430"/>
                    <a:pt x="8669" y="13430"/>
                  </a:cubicBezTo>
                  <a:lnTo>
                    <a:pt x="12780" y="13430"/>
                  </a:lnTo>
                  <a:cubicBezTo>
                    <a:pt x="12983" y="13430"/>
                    <a:pt x="13146" y="13268"/>
                    <a:pt x="13146" y="13064"/>
                  </a:cubicBezTo>
                  <a:cubicBezTo>
                    <a:pt x="13146" y="12820"/>
                    <a:pt x="12983" y="12657"/>
                    <a:pt x="12780" y="1265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35"/>
            <p:cNvSpPr/>
            <p:nvPr/>
          </p:nvSpPr>
          <p:spPr>
            <a:xfrm>
              <a:off x="2692850" y="3672950"/>
              <a:ext cx="551450" cy="352075"/>
            </a:xfrm>
            <a:custGeom>
              <a:avLst/>
              <a:gdLst/>
              <a:ahLst/>
              <a:cxnLst/>
              <a:rect l="l" t="t" r="r" b="b"/>
              <a:pathLst>
                <a:path w="22058" h="14083" extrusionOk="0">
                  <a:moveTo>
                    <a:pt x="2279" y="733"/>
                  </a:moveTo>
                  <a:lnTo>
                    <a:pt x="2320" y="815"/>
                  </a:lnTo>
                  <a:lnTo>
                    <a:pt x="2279" y="855"/>
                  </a:lnTo>
                  <a:lnTo>
                    <a:pt x="692" y="855"/>
                  </a:lnTo>
                  <a:lnTo>
                    <a:pt x="651" y="815"/>
                  </a:lnTo>
                  <a:lnTo>
                    <a:pt x="692" y="733"/>
                  </a:lnTo>
                  <a:close/>
                  <a:moveTo>
                    <a:pt x="8180" y="733"/>
                  </a:moveTo>
                  <a:lnTo>
                    <a:pt x="8221" y="815"/>
                  </a:lnTo>
                  <a:lnTo>
                    <a:pt x="8180" y="855"/>
                  </a:lnTo>
                  <a:lnTo>
                    <a:pt x="4029" y="855"/>
                  </a:lnTo>
                  <a:lnTo>
                    <a:pt x="3988" y="815"/>
                  </a:lnTo>
                  <a:lnTo>
                    <a:pt x="4029" y="733"/>
                  </a:lnTo>
                  <a:close/>
                  <a:moveTo>
                    <a:pt x="9930" y="693"/>
                  </a:moveTo>
                  <a:cubicBezTo>
                    <a:pt x="9971" y="693"/>
                    <a:pt x="10012" y="733"/>
                    <a:pt x="10012" y="815"/>
                  </a:cubicBezTo>
                  <a:cubicBezTo>
                    <a:pt x="10012" y="855"/>
                    <a:pt x="9971" y="896"/>
                    <a:pt x="9930" y="896"/>
                  </a:cubicBezTo>
                  <a:lnTo>
                    <a:pt x="9808" y="815"/>
                  </a:lnTo>
                  <a:lnTo>
                    <a:pt x="9930" y="693"/>
                  </a:lnTo>
                  <a:close/>
                  <a:moveTo>
                    <a:pt x="11273" y="693"/>
                  </a:moveTo>
                  <a:cubicBezTo>
                    <a:pt x="11314" y="693"/>
                    <a:pt x="11355" y="733"/>
                    <a:pt x="11355" y="815"/>
                  </a:cubicBezTo>
                  <a:cubicBezTo>
                    <a:pt x="11355" y="855"/>
                    <a:pt x="11314" y="896"/>
                    <a:pt x="11273" y="896"/>
                  </a:cubicBezTo>
                  <a:lnTo>
                    <a:pt x="11151" y="815"/>
                  </a:lnTo>
                  <a:lnTo>
                    <a:pt x="11273" y="693"/>
                  </a:lnTo>
                  <a:close/>
                  <a:moveTo>
                    <a:pt x="12616" y="693"/>
                  </a:moveTo>
                  <a:cubicBezTo>
                    <a:pt x="12657" y="693"/>
                    <a:pt x="12738" y="733"/>
                    <a:pt x="12738" y="815"/>
                  </a:cubicBezTo>
                  <a:cubicBezTo>
                    <a:pt x="12738" y="855"/>
                    <a:pt x="12657" y="896"/>
                    <a:pt x="12616" y="896"/>
                  </a:cubicBezTo>
                  <a:lnTo>
                    <a:pt x="12494" y="815"/>
                  </a:lnTo>
                  <a:lnTo>
                    <a:pt x="12616" y="693"/>
                  </a:lnTo>
                  <a:close/>
                  <a:moveTo>
                    <a:pt x="13959" y="693"/>
                  </a:moveTo>
                  <a:lnTo>
                    <a:pt x="14081" y="815"/>
                  </a:lnTo>
                  <a:lnTo>
                    <a:pt x="13959" y="896"/>
                  </a:lnTo>
                  <a:cubicBezTo>
                    <a:pt x="13878" y="896"/>
                    <a:pt x="13837" y="855"/>
                    <a:pt x="13837" y="815"/>
                  </a:cubicBezTo>
                  <a:cubicBezTo>
                    <a:pt x="13837" y="733"/>
                    <a:pt x="13878" y="693"/>
                    <a:pt x="13959" y="693"/>
                  </a:cubicBezTo>
                  <a:close/>
                  <a:moveTo>
                    <a:pt x="15302" y="693"/>
                  </a:moveTo>
                  <a:lnTo>
                    <a:pt x="15424" y="815"/>
                  </a:lnTo>
                  <a:lnTo>
                    <a:pt x="15302" y="896"/>
                  </a:lnTo>
                  <a:cubicBezTo>
                    <a:pt x="15262" y="896"/>
                    <a:pt x="15180" y="855"/>
                    <a:pt x="15180" y="815"/>
                  </a:cubicBezTo>
                  <a:cubicBezTo>
                    <a:pt x="15180" y="733"/>
                    <a:pt x="15262" y="693"/>
                    <a:pt x="15302" y="693"/>
                  </a:cubicBezTo>
                  <a:close/>
                  <a:moveTo>
                    <a:pt x="16645" y="693"/>
                  </a:moveTo>
                  <a:lnTo>
                    <a:pt x="16767" y="815"/>
                  </a:lnTo>
                  <a:lnTo>
                    <a:pt x="16645" y="896"/>
                  </a:lnTo>
                  <a:cubicBezTo>
                    <a:pt x="16605" y="896"/>
                    <a:pt x="16523" y="855"/>
                    <a:pt x="16523" y="815"/>
                  </a:cubicBezTo>
                  <a:cubicBezTo>
                    <a:pt x="16523" y="733"/>
                    <a:pt x="16605" y="693"/>
                    <a:pt x="16645" y="693"/>
                  </a:cubicBezTo>
                  <a:close/>
                  <a:moveTo>
                    <a:pt x="692" y="82"/>
                  </a:moveTo>
                  <a:cubicBezTo>
                    <a:pt x="326" y="82"/>
                    <a:pt x="0" y="408"/>
                    <a:pt x="0" y="815"/>
                  </a:cubicBezTo>
                  <a:cubicBezTo>
                    <a:pt x="0" y="1181"/>
                    <a:pt x="326" y="1507"/>
                    <a:pt x="692" y="1507"/>
                  </a:cubicBezTo>
                  <a:lnTo>
                    <a:pt x="2279" y="1507"/>
                  </a:lnTo>
                  <a:cubicBezTo>
                    <a:pt x="2686" y="1507"/>
                    <a:pt x="3012" y="1181"/>
                    <a:pt x="3012" y="815"/>
                  </a:cubicBezTo>
                  <a:cubicBezTo>
                    <a:pt x="3012" y="408"/>
                    <a:pt x="2686" y="82"/>
                    <a:pt x="2279" y="82"/>
                  </a:cubicBezTo>
                  <a:close/>
                  <a:moveTo>
                    <a:pt x="4029" y="82"/>
                  </a:moveTo>
                  <a:cubicBezTo>
                    <a:pt x="3622" y="82"/>
                    <a:pt x="3297" y="408"/>
                    <a:pt x="3297" y="815"/>
                  </a:cubicBezTo>
                  <a:cubicBezTo>
                    <a:pt x="3297" y="1181"/>
                    <a:pt x="3622" y="1507"/>
                    <a:pt x="4029" y="1507"/>
                  </a:cubicBezTo>
                  <a:lnTo>
                    <a:pt x="8180" y="1507"/>
                  </a:lnTo>
                  <a:cubicBezTo>
                    <a:pt x="8547" y="1507"/>
                    <a:pt x="8872" y="1181"/>
                    <a:pt x="8872" y="815"/>
                  </a:cubicBezTo>
                  <a:cubicBezTo>
                    <a:pt x="8872" y="408"/>
                    <a:pt x="8547" y="82"/>
                    <a:pt x="8180" y="82"/>
                  </a:cubicBezTo>
                  <a:close/>
                  <a:moveTo>
                    <a:pt x="9930" y="1"/>
                  </a:moveTo>
                  <a:cubicBezTo>
                    <a:pt x="9483" y="1"/>
                    <a:pt x="9116" y="367"/>
                    <a:pt x="9116" y="815"/>
                  </a:cubicBezTo>
                  <a:cubicBezTo>
                    <a:pt x="9116" y="1222"/>
                    <a:pt x="9483" y="1588"/>
                    <a:pt x="9930" y="1588"/>
                  </a:cubicBezTo>
                  <a:cubicBezTo>
                    <a:pt x="10194" y="1588"/>
                    <a:pt x="10441" y="1434"/>
                    <a:pt x="10582" y="1214"/>
                  </a:cubicBezTo>
                  <a:lnTo>
                    <a:pt x="10582" y="1214"/>
                  </a:lnTo>
                  <a:cubicBezTo>
                    <a:pt x="10726" y="1434"/>
                    <a:pt x="10983" y="1588"/>
                    <a:pt x="11273" y="1588"/>
                  </a:cubicBezTo>
                  <a:cubicBezTo>
                    <a:pt x="11537" y="1588"/>
                    <a:pt x="11784" y="1434"/>
                    <a:pt x="11925" y="1214"/>
                  </a:cubicBezTo>
                  <a:lnTo>
                    <a:pt x="11925" y="1214"/>
                  </a:lnTo>
                  <a:cubicBezTo>
                    <a:pt x="12069" y="1434"/>
                    <a:pt x="12326" y="1588"/>
                    <a:pt x="12616" y="1588"/>
                  </a:cubicBezTo>
                  <a:cubicBezTo>
                    <a:pt x="12914" y="1588"/>
                    <a:pt x="13158" y="1426"/>
                    <a:pt x="13288" y="1197"/>
                  </a:cubicBezTo>
                  <a:lnTo>
                    <a:pt x="13288" y="1197"/>
                  </a:lnTo>
                  <a:cubicBezTo>
                    <a:pt x="13418" y="1426"/>
                    <a:pt x="13661" y="1588"/>
                    <a:pt x="13959" y="1588"/>
                  </a:cubicBezTo>
                  <a:cubicBezTo>
                    <a:pt x="14257" y="1588"/>
                    <a:pt x="14501" y="1426"/>
                    <a:pt x="14631" y="1197"/>
                  </a:cubicBezTo>
                  <a:lnTo>
                    <a:pt x="14631" y="1197"/>
                  </a:lnTo>
                  <a:cubicBezTo>
                    <a:pt x="14761" y="1426"/>
                    <a:pt x="15004" y="1588"/>
                    <a:pt x="15302" y="1588"/>
                  </a:cubicBezTo>
                  <a:cubicBezTo>
                    <a:pt x="15600" y="1588"/>
                    <a:pt x="15844" y="1426"/>
                    <a:pt x="15974" y="1197"/>
                  </a:cubicBezTo>
                  <a:lnTo>
                    <a:pt x="15974" y="1197"/>
                  </a:lnTo>
                  <a:cubicBezTo>
                    <a:pt x="16104" y="1426"/>
                    <a:pt x="16347" y="1588"/>
                    <a:pt x="16645" y="1588"/>
                  </a:cubicBezTo>
                  <a:cubicBezTo>
                    <a:pt x="17093" y="1588"/>
                    <a:pt x="17459" y="1222"/>
                    <a:pt x="17459" y="815"/>
                  </a:cubicBezTo>
                  <a:cubicBezTo>
                    <a:pt x="17459" y="367"/>
                    <a:pt x="17093" y="1"/>
                    <a:pt x="16645" y="1"/>
                  </a:cubicBezTo>
                  <a:cubicBezTo>
                    <a:pt x="16347" y="1"/>
                    <a:pt x="16104" y="163"/>
                    <a:pt x="15974" y="403"/>
                  </a:cubicBezTo>
                  <a:lnTo>
                    <a:pt x="15974" y="403"/>
                  </a:lnTo>
                  <a:cubicBezTo>
                    <a:pt x="15844" y="163"/>
                    <a:pt x="15600" y="1"/>
                    <a:pt x="15302" y="1"/>
                  </a:cubicBezTo>
                  <a:cubicBezTo>
                    <a:pt x="15004" y="1"/>
                    <a:pt x="14761" y="163"/>
                    <a:pt x="14631" y="403"/>
                  </a:cubicBezTo>
                  <a:lnTo>
                    <a:pt x="14631" y="403"/>
                  </a:lnTo>
                  <a:cubicBezTo>
                    <a:pt x="14501" y="163"/>
                    <a:pt x="14257" y="1"/>
                    <a:pt x="13959" y="1"/>
                  </a:cubicBezTo>
                  <a:cubicBezTo>
                    <a:pt x="13661" y="1"/>
                    <a:pt x="13418" y="163"/>
                    <a:pt x="13288" y="403"/>
                  </a:cubicBezTo>
                  <a:lnTo>
                    <a:pt x="13288" y="403"/>
                  </a:lnTo>
                  <a:cubicBezTo>
                    <a:pt x="13158" y="163"/>
                    <a:pt x="12914" y="1"/>
                    <a:pt x="12616" y="1"/>
                  </a:cubicBezTo>
                  <a:cubicBezTo>
                    <a:pt x="12326" y="1"/>
                    <a:pt x="12069" y="155"/>
                    <a:pt x="11925" y="386"/>
                  </a:cubicBezTo>
                  <a:lnTo>
                    <a:pt x="11925" y="386"/>
                  </a:lnTo>
                  <a:cubicBezTo>
                    <a:pt x="11784" y="155"/>
                    <a:pt x="11537" y="1"/>
                    <a:pt x="11273" y="1"/>
                  </a:cubicBezTo>
                  <a:cubicBezTo>
                    <a:pt x="10983" y="1"/>
                    <a:pt x="10726" y="155"/>
                    <a:pt x="10582" y="386"/>
                  </a:cubicBezTo>
                  <a:lnTo>
                    <a:pt x="10582" y="386"/>
                  </a:lnTo>
                  <a:cubicBezTo>
                    <a:pt x="10441" y="155"/>
                    <a:pt x="10194" y="1"/>
                    <a:pt x="9930" y="1"/>
                  </a:cubicBezTo>
                  <a:close/>
                  <a:moveTo>
                    <a:pt x="2279" y="2524"/>
                  </a:moveTo>
                  <a:lnTo>
                    <a:pt x="2320" y="2605"/>
                  </a:lnTo>
                  <a:lnTo>
                    <a:pt x="2279" y="2646"/>
                  </a:lnTo>
                  <a:lnTo>
                    <a:pt x="692" y="2646"/>
                  </a:lnTo>
                  <a:lnTo>
                    <a:pt x="651" y="2605"/>
                  </a:lnTo>
                  <a:lnTo>
                    <a:pt x="692" y="2524"/>
                  </a:lnTo>
                  <a:close/>
                  <a:moveTo>
                    <a:pt x="8180" y="2524"/>
                  </a:moveTo>
                  <a:lnTo>
                    <a:pt x="8221" y="2605"/>
                  </a:lnTo>
                  <a:lnTo>
                    <a:pt x="8180" y="2646"/>
                  </a:lnTo>
                  <a:lnTo>
                    <a:pt x="4029" y="2646"/>
                  </a:lnTo>
                  <a:lnTo>
                    <a:pt x="3988" y="2605"/>
                  </a:lnTo>
                  <a:lnTo>
                    <a:pt x="4029" y="2524"/>
                  </a:lnTo>
                  <a:close/>
                  <a:moveTo>
                    <a:pt x="692" y="1873"/>
                  </a:moveTo>
                  <a:cubicBezTo>
                    <a:pt x="326" y="1873"/>
                    <a:pt x="0" y="2198"/>
                    <a:pt x="0" y="2605"/>
                  </a:cubicBezTo>
                  <a:cubicBezTo>
                    <a:pt x="0" y="3012"/>
                    <a:pt x="326" y="3338"/>
                    <a:pt x="692" y="3338"/>
                  </a:cubicBezTo>
                  <a:lnTo>
                    <a:pt x="2279" y="3338"/>
                  </a:lnTo>
                  <a:cubicBezTo>
                    <a:pt x="2686" y="3297"/>
                    <a:pt x="3012" y="3012"/>
                    <a:pt x="3012" y="2605"/>
                  </a:cubicBezTo>
                  <a:cubicBezTo>
                    <a:pt x="3012" y="2198"/>
                    <a:pt x="2686" y="1873"/>
                    <a:pt x="2279" y="1873"/>
                  </a:cubicBezTo>
                  <a:close/>
                  <a:moveTo>
                    <a:pt x="4029" y="1873"/>
                  </a:moveTo>
                  <a:cubicBezTo>
                    <a:pt x="3622" y="1873"/>
                    <a:pt x="3297" y="2198"/>
                    <a:pt x="3297" y="2605"/>
                  </a:cubicBezTo>
                  <a:cubicBezTo>
                    <a:pt x="3297" y="3012"/>
                    <a:pt x="3622" y="3297"/>
                    <a:pt x="4029" y="3338"/>
                  </a:cubicBezTo>
                  <a:lnTo>
                    <a:pt x="8180" y="3338"/>
                  </a:lnTo>
                  <a:cubicBezTo>
                    <a:pt x="8547" y="3297"/>
                    <a:pt x="8872" y="3012"/>
                    <a:pt x="8872" y="2605"/>
                  </a:cubicBezTo>
                  <a:cubicBezTo>
                    <a:pt x="8872" y="2198"/>
                    <a:pt x="8547" y="1873"/>
                    <a:pt x="8180" y="1873"/>
                  </a:cubicBezTo>
                  <a:close/>
                  <a:moveTo>
                    <a:pt x="2279" y="4355"/>
                  </a:moveTo>
                  <a:lnTo>
                    <a:pt x="2320" y="4396"/>
                  </a:lnTo>
                  <a:lnTo>
                    <a:pt x="2279" y="4437"/>
                  </a:lnTo>
                  <a:lnTo>
                    <a:pt x="692" y="4437"/>
                  </a:lnTo>
                  <a:lnTo>
                    <a:pt x="651" y="4396"/>
                  </a:lnTo>
                  <a:lnTo>
                    <a:pt x="692" y="4355"/>
                  </a:lnTo>
                  <a:close/>
                  <a:moveTo>
                    <a:pt x="8180" y="4355"/>
                  </a:moveTo>
                  <a:lnTo>
                    <a:pt x="8221" y="4396"/>
                  </a:lnTo>
                  <a:lnTo>
                    <a:pt x="8180" y="4437"/>
                  </a:lnTo>
                  <a:lnTo>
                    <a:pt x="4029" y="4437"/>
                  </a:lnTo>
                  <a:lnTo>
                    <a:pt x="3988" y="4396"/>
                  </a:lnTo>
                  <a:lnTo>
                    <a:pt x="4029" y="4355"/>
                  </a:lnTo>
                  <a:close/>
                  <a:moveTo>
                    <a:pt x="9930" y="4274"/>
                  </a:moveTo>
                  <a:cubicBezTo>
                    <a:pt x="9971" y="4274"/>
                    <a:pt x="10012" y="4315"/>
                    <a:pt x="10012" y="4396"/>
                  </a:cubicBezTo>
                  <a:cubicBezTo>
                    <a:pt x="10012" y="4437"/>
                    <a:pt x="9971" y="4478"/>
                    <a:pt x="9930" y="4478"/>
                  </a:cubicBezTo>
                  <a:lnTo>
                    <a:pt x="9808" y="4396"/>
                  </a:lnTo>
                  <a:lnTo>
                    <a:pt x="9930" y="4274"/>
                  </a:lnTo>
                  <a:close/>
                  <a:moveTo>
                    <a:pt x="11273" y="4274"/>
                  </a:moveTo>
                  <a:cubicBezTo>
                    <a:pt x="11314" y="4274"/>
                    <a:pt x="11355" y="4315"/>
                    <a:pt x="11355" y="4396"/>
                  </a:cubicBezTo>
                  <a:cubicBezTo>
                    <a:pt x="11355" y="4437"/>
                    <a:pt x="11314" y="4478"/>
                    <a:pt x="11273" y="4478"/>
                  </a:cubicBezTo>
                  <a:lnTo>
                    <a:pt x="11151" y="4396"/>
                  </a:lnTo>
                  <a:lnTo>
                    <a:pt x="11273" y="4274"/>
                  </a:lnTo>
                  <a:close/>
                  <a:moveTo>
                    <a:pt x="12616" y="4274"/>
                  </a:moveTo>
                  <a:cubicBezTo>
                    <a:pt x="12657" y="4274"/>
                    <a:pt x="12738" y="4315"/>
                    <a:pt x="12738" y="4396"/>
                  </a:cubicBezTo>
                  <a:cubicBezTo>
                    <a:pt x="12738" y="4437"/>
                    <a:pt x="12657" y="4478"/>
                    <a:pt x="12616" y="4478"/>
                  </a:cubicBezTo>
                  <a:lnTo>
                    <a:pt x="12494" y="4396"/>
                  </a:lnTo>
                  <a:lnTo>
                    <a:pt x="12616" y="4274"/>
                  </a:lnTo>
                  <a:close/>
                  <a:moveTo>
                    <a:pt x="13959" y="4274"/>
                  </a:moveTo>
                  <a:lnTo>
                    <a:pt x="14081" y="4396"/>
                  </a:lnTo>
                  <a:lnTo>
                    <a:pt x="13959" y="4478"/>
                  </a:lnTo>
                  <a:cubicBezTo>
                    <a:pt x="13878" y="4478"/>
                    <a:pt x="13837" y="4437"/>
                    <a:pt x="13837" y="4396"/>
                  </a:cubicBezTo>
                  <a:cubicBezTo>
                    <a:pt x="13837" y="4315"/>
                    <a:pt x="13878" y="4274"/>
                    <a:pt x="13959" y="4274"/>
                  </a:cubicBezTo>
                  <a:close/>
                  <a:moveTo>
                    <a:pt x="15302" y="4274"/>
                  </a:moveTo>
                  <a:lnTo>
                    <a:pt x="15424" y="4396"/>
                  </a:lnTo>
                  <a:lnTo>
                    <a:pt x="15302" y="4478"/>
                  </a:lnTo>
                  <a:cubicBezTo>
                    <a:pt x="15262" y="4478"/>
                    <a:pt x="15180" y="4437"/>
                    <a:pt x="15180" y="4396"/>
                  </a:cubicBezTo>
                  <a:cubicBezTo>
                    <a:pt x="15180" y="4315"/>
                    <a:pt x="15262" y="4274"/>
                    <a:pt x="15302" y="4274"/>
                  </a:cubicBezTo>
                  <a:close/>
                  <a:moveTo>
                    <a:pt x="16645" y="4274"/>
                  </a:moveTo>
                  <a:lnTo>
                    <a:pt x="16767" y="4396"/>
                  </a:lnTo>
                  <a:lnTo>
                    <a:pt x="16645" y="4478"/>
                  </a:lnTo>
                  <a:cubicBezTo>
                    <a:pt x="16605" y="4478"/>
                    <a:pt x="16523" y="4437"/>
                    <a:pt x="16523" y="4396"/>
                  </a:cubicBezTo>
                  <a:cubicBezTo>
                    <a:pt x="16523" y="4315"/>
                    <a:pt x="16605" y="4274"/>
                    <a:pt x="16645" y="4274"/>
                  </a:cubicBezTo>
                  <a:close/>
                  <a:moveTo>
                    <a:pt x="692" y="3664"/>
                  </a:moveTo>
                  <a:cubicBezTo>
                    <a:pt x="326" y="3664"/>
                    <a:pt x="0" y="3989"/>
                    <a:pt x="0" y="4396"/>
                  </a:cubicBezTo>
                  <a:cubicBezTo>
                    <a:pt x="0" y="4803"/>
                    <a:pt x="326" y="5129"/>
                    <a:pt x="692" y="5129"/>
                  </a:cubicBezTo>
                  <a:lnTo>
                    <a:pt x="2279" y="5129"/>
                  </a:lnTo>
                  <a:cubicBezTo>
                    <a:pt x="2686" y="5129"/>
                    <a:pt x="3012" y="4803"/>
                    <a:pt x="3012" y="4396"/>
                  </a:cubicBezTo>
                  <a:cubicBezTo>
                    <a:pt x="3012" y="3989"/>
                    <a:pt x="2686" y="3664"/>
                    <a:pt x="2279" y="3664"/>
                  </a:cubicBezTo>
                  <a:close/>
                  <a:moveTo>
                    <a:pt x="4029" y="3664"/>
                  </a:moveTo>
                  <a:cubicBezTo>
                    <a:pt x="3622" y="3664"/>
                    <a:pt x="3297" y="3989"/>
                    <a:pt x="3297" y="4396"/>
                  </a:cubicBezTo>
                  <a:cubicBezTo>
                    <a:pt x="3297" y="4803"/>
                    <a:pt x="3622" y="5129"/>
                    <a:pt x="4029" y="5129"/>
                  </a:cubicBezTo>
                  <a:lnTo>
                    <a:pt x="8180" y="5129"/>
                  </a:lnTo>
                  <a:cubicBezTo>
                    <a:pt x="8547" y="5129"/>
                    <a:pt x="8872" y="4803"/>
                    <a:pt x="8872" y="4396"/>
                  </a:cubicBezTo>
                  <a:cubicBezTo>
                    <a:pt x="8872" y="3989"/>
                    <a:pt x="8547" y="3664"/>
                    <a:pt x="8180" y="3664"/>
                  </a:cubicBezTo>
                  <a:close/>
                  <a:moveTo>
                    <a:pt x="9930" y="3582"/>
                  </a:moveTo>
                  <a:cubicBezTo>
                    <a:pt x="9483" y="3582"/>
                    <a:pt x="9116" y="3948"/>
                    <a:pt x="9116" y="4396"/>
                  </a:cubicBezTo>
                  <a:cubicBezTo>
                    <a:pt x="9116" y="4844"/>
                    <a:pt x="9483" y="5169"/>
                    <a:pt x="9930" y="5169"/>
                  </a:cubicBezTo>
                  <a:cubicBezTo>
                    <a:pt x="10191" y="5169"/>
                    <a:pt x="10435" y="5019"/>
                    <a:pt x="10576" y="4804"/>
                  </a:cubicBezTo>
                  <a:lnTo>
                    <a:pt x="10576" y="4804"/>
                  </a:lnTo>
                  <a:cubicBezTo>
                    <a:pt x="10719" y="5028"/>
                    <a:pt x="10979" y="5169"/>
                    <a:pt x="11273" y="5169"/>
                  </a:cubicBezTo>
                  <a:cubicBezTo>
                    <a:pt x="11534" y="5169"/>
                    <a:pt x="11778" y="5019"/>
                    <a:pt x="11919" y="4804"/>
                  </a:cubicBezTo>
                  <a:lnTo>
                    <a:pt x="11919" y="4804"/>
                  </a:lnTo>
                  <a:cubicBezTo>
                    <a:pt x="12062" y="5028"/>
                    <a:pt x="12322" y="5169"/>
                    <a:pt x="12616" y="5169"/>
                  </a:cubicBezTo>
                  <a:cubicBezTo>
                    <a:pt x="12910" y="5169"/>
                    <a:pt x="13152" y="5011"/>
                    <a:pt x="13283" y="4788"/>
                  </a:cubicBezTo>
                  <a:lnTo>
                    <a:pt x="13283" y="4788"/>
                  </a:lnTo>
                  <a:cubicBezTo>
                    <a:pt x="13411" y="5021"/>
                    <a:pt x="13657" y="5169"/>
                    <a:pt x="13959" y="5169"/>
                  </a:cubicBezTo>
                  <a:cubicBezTo>
                    <a:pt x="14261" y="5169"/>
                    <a:pt x="14507" y="5021"/>
                    <a:pt x="14636" y="4788"/>
                  </a:cubicBezTo>
                  <a:lnTo>
                    <a:pt x="14636" y="4788"/>
                  </a:lnTo>
                  <a:cubicBezTo>
                    <a:pt x="14767" y="5011"/>
                    <a:pt x="15008" y="5169"/>
                    <a:pt x="15302" y="5169"/>
                  </a:cubicBezTo>
                  <a:cubicBezTo>
                    <a:pt x="15604" y="5169"/>
                    <a:pt x="15850" y="5021"/>
                    <a:pt x="15979" y="4788"/>
                  </a:cubicBezTo>
                  <a:lnTo>
                    <a:pt x="15979" y="4788"/>
                  </a:lnTo>
                  <a:cubicBezTo>
                    <a:pt x="16110" y="5011"/>
                    <a:pt x="16351" y="5169"/>
                    <a:pt x="16645" y="5169"/>
                  </a:cubicBezTo>
                  <a:cubicBezTo>
                    <a:pt x="17093" y="5169"/>
                    <a:pt x="17459" y="4844"/>
                    <a:pt x="17459" y="4396"/>
                  </a:cubicBezTo>
                  <a:cubicBezTo>
                    <a:pt x="17459" y="3948"/>
                    <a:pt x="17093" y="3582"/>
                    <a:pt x="16645" y="3582"/>
                  </a:cubicBezTo>
                  <a:cubicBezTo>
                    <a:pt x="16347" y="3582"/>
                    <a:pt x="16104" y="3744"/>
                    <a:pt x="15974" y="3985"/>
                  </a:cubicBezTo>
                  <a:lnTo>
                    <a:pt x="15974" y="3985"/>
                  </a:lnTo>
                  <a:cubicBezTo>
                    <a:pt x="15844" y="3744"/>
                    <a:pt x="15600" y="3582"/>
                    <a:pt x="15302" y="3582"/>
                  </a:cubicBezTo>
                  <a:cubicBezTo>
                    <a:pt x="15004" y="3582"/>
                    <a:pt x="14761" y="3744"/>
                    <a:pt x="14631" y="3985"/>
                  </a:cubicBezTo>
                  <a:lnTo>
                    <a:pt x="14631" y="3985"/>
                  </a:lnTo>
                  <a:cubicBezTo>
                    <a:pt x="14501" y="3744"/>
                    <a:pt x="14257" y="3582"/>
                    <a:pt x="13959" y="3582"/>
                  </a:cubicBezTo>
                  <a:cubicBezTo>
                    <a:pt x="13661" y="3582"/>
                    <a:pt x="13418" y="3744"/>
                    <a:pt x="13288" y="3985"/>
                  </a:cubicBezTo>
                  <a:lnTo>
                    <a:pt x="13288" y="3985"/>
                  </a:lnTo>
                  <a:cubicBezTo>
                    <a:pt x="13158" y="3744"/>
                    <a:pt x="12914" y="3582"/>
                    <a:pt x="12616" y="3582"/>
                  </a:cubicBezTo>
                  <a:cubicBezTo>
                    <a:pt x="12326" y="3582"/>
                    <a:pt x="12069" y="3737"/>
                    <a:pt x="11925" y="3967"/>
                  </a:cubicBezTo>
                  <a:lnTo>
                    <a:pt x="11925" y="3967"/>
                  </a:lnTo>
                  <a:cubicBezTo>
                    <a:pt x="11784" y="3737"/>
                    <a:pt x="11537" y="3582"/>
                    <a:pt x="11273" y="3582"/>
                  </a:cubicBezTo>
                  <a:cubicBezTo>
                    <a:pt x="10983" y="3582"/>
                    <a:pt x="10726" y="3737"/>
                    <a:pt x="10582" y="3967"/>
                  </a:cubicBezTo>
                  <a:lnTo>
                    <a:pt x="10582" y="3967"/>
                  </a:lnTo>
                  <a:cubicBezTo>
                    <a:pt x="10441" y="3737"/>
                    <a:pt x="10194" y="3582"/>
                    <a:pt x="9930" y="3582"/>
                  </a:cubicBezTo>
                  <a:close/>
                  <a:moveTo>
                    <a:pt x="2279" y="6146"/>
                  </a:moveTo>
                  <a:lnTo>
                    <a:pt x="2320" y="6187"/>
                  </a:lnTo>
                  <a:lnTo>
                    <a:pt x="2279" y="6228"/>
                  </a:lnTo>
                  <a:lnTo>
                    <a:pt x="692" y="6228"/>
                  </a:lnTo>
                  <a:lnTo>
                    <a:pt x="651" y="6187"/>
                  </a:lnTo>
                  <a:lnTo>
                    <a:pt x="692" y="6146"/>
                  </a:lnTo>
                  <a:close/>
                  <a:moveTo>
                    <a:pt x="8180" y="6146"/>
                  </a:moveTo>
                  <a:lnTo>
                    <a:pt x="8221" y="6187"/>
                  </a:lnTo>
                  <a:lnTo>
                    <a:pt x="8180" y="6228"/>
                  </a:lnTo>
                  <a:lnTo>
                    <a:pt x="4029" y="6228"/>
                  </a:lnTo>
                  <a:lnTo>
                    <a:pt x="3988" y="6187"/>
                  </a:lnTo>
                  <a:lnTo>
                    <a:pt x="4029" y="6146"/>
                  </a:lnTo>
                  <a:close/>
                  <a:moveTo>
                    <a:pt x="692" y="5454"/>
                  </a:moveTo>
                  <a:cubicBezTo>
                    <a:pt x="326" y="5454"/>
                    <a:pt x="0" y="5780"/>
                    <a:pt x="0" y="6187"/>
                  </a:cubicBezTo>
                  <a:cubicBezTo>
                    <a:pt x="0" y="6594"/>
                    <a:pt x="326" y="6919"/>
                    <a:pt x="692" y="6919"/>
                  </a:cubicBezTo>
                  <a:lnTo>
                    <a:pt x="2279" y="6919"/>
                  </a:lnTo>
                  <a:cubicBezTo>
                    <a:pt x="2686" y="6919"/>
                    <a:pt x="3012" y="6594"/>
                    <a:pt x="3012" y="6187"/>
                  </a:cubicBezTo>
                  <a:cubicBezTo>
                    <a:pt x="3012" y="5780"/>
                    <a:pt x="2686" y="5454"/>
                    <a:pt x="2279" y="5454"/>
                  </a:cubicBezTo>
                  <a:close/>
                  <a:moveTo>
                    <a:pt x="4029" y="5454"/>
                  </a:moveTo>
                  <a:cubicBezTo>
                    <a:pt x="3622" y="5454"/>
                    <a:pt x="3297" y="5780"/>
                    <a:pt x="3297" y="6187"/>
                  </a:cubicBezTo>
                  <a:cubicBezTo>
                    <a:pt x="3297" y="6594"/>
                    <a:pt x="3622" y="6919"/>
                    <a:pt x="4029" y="6919"/>
                  </a:cubicBezTo>
                  <a:lnTo>
                    <a:pt x="8180" y="6919"/>
                  </a:lnTo>
                  <a:cubicBezTo>
                    <a:pt x="8547" y="6919"/>
                    <a:pt x="8872" y="6594"/>
                    <a:pt x="8872" y="6187"/>
                  </a:cubicBezTo>
                  <a:cubicBezTo>
                    <a:pt x="8872" y="5780"/>
                    <a:pt x="8547" y="5454"/>
                    <a:pt x="8180" y="5454"/>
                  </a:cubicBezTo>
                  <a:close/>
                  <a:moveTo>
                    <a:pt x="2279" y="7937"/>
                  </a:moveTo>
                  <a:lnTo>
                    <a:pt x="2320" y="7977"/>
                  </a:lnTo>
                  <a:lnTo>
                    <a:pt x="2279" y="8018"/>
                  </a:lnTo>
                  <a:lnTo>
                    <a:pt x="692" y="8018"/>
                  </a:lnTo>
                  <a:lnTo>
                    <a:pt x="651" y="7977"/>
                  </a:lnTo>
                  <a:lnTo>
                    <a:pt x="692" y="7937"/>
                  </a:lnTo>
                  <a:close/>
                  <a:moveTo>
                    <a:pt x="8180" y="7937"/>
                  </a:moveTo>
                  <a:lnTo>
                    <a:pt x="8221" y="7977"/>
                  </a:lnTo>
                  <a:lnTo>
                    <a:pt x="8180" y="8018"/>
                  </a:lnTo>
                  <a:lnTo>
                    <a:pt x="4029" y="8018"/>
                  </a:lnTo>
                  <a:lnTo>
                    <a:pt x="3988" y="7977"/>
                  </a:lnTo>
                  <a:lnTo>
                    <a:pt x="4029" y="7937"/>
                  </a:lnTo>
                  <a:close/>
                  <a:moveTo>
                    <a:pt x="692" y="7245"/>
                  </a:moveTo>
                  <a:cubicBezTo>
                    <a:pt x="326" y="7245"/>
                    <a:pt x="0" y="7571"/>
                    <a:pt x="0" y="7977"/>
                  </a:cubicBezTo>
                  <a:cubicBezTo>
                    <a:pt x="0" y="8384"/>
                    <a:pt x="326" y="8710"/>
                    <a:pt x="692" y="8710"/>
                  </a:cubicBezTo>
                  <a:lnTo>
                    <a:pt x="2279" y="8710"/>
                  </a:lnTo>
                  <a:cubicBezTo>
                    <a:pt x="2686" y="8710"/>
                    <a:pt x="3012" y="8384"/>
                    <a:pt x="3012" y="7977"/>
                  </a:cubicBezTo>
                  <a:cubicBezTo>
                    <a:pt x="3012" y="7571"/>
                    <a:pt x="2686" y="7245"/>
                    <a:pt x="2279" y="7245"/>
                  </a:cubicBezTo>
                  <a:close/>
                  <a:moveTo>
                    <a:pt x="4029" y="7245"/>
                  </a:moveTo>
                  <a:cubicBezTo>
                    <a:pt x="3622" y="7245"/>
                    <a:pt x="3297" y="7571"/>
                    <a:pt x="3297" y="7977"/>
                  </a:cubicBezTo>
                  <a:cubicBezTo>
                    <a:pt x="3297" y="8384"/>
                    <a:pt x="3622" y="8710"/>
                    <a:pt x="4029" y="8710"/>
                  </a:cubicBezTo>
                  <a:lnTo>
                    <a:pt x="8180" y="8710"/>
                  </a:lnTo>
                  <a:cubicBezTo>
                    <a:pt x="8547" y="8710"/>
                    <a:pt x="8872" y="8384"/>
                    <a:pt x="8872" y="7977"/>
                  </a:cubicBezTo>
                  <a:cubicBezTo>
                    <a:pt x="8872" y="7571"/>
                    <a:pt x="8547" y="7245"/>
                    <a:pt x="8180" y="7245"/>
                  </a:cubicBezTo>
                  <a:close/>
                  <a:moveTo>
                    <a:pt x="14529" y="9443"/>
                  </a:moveTo>
                  <a:cubicBezTo>
                    <a:pt x="14570" y="9443"/>
                    <a:pt x="14610" y="9483"/>
                    <a:pt x="14610" y="9565"/>
                  </a:cubicBezTo>
                  <a:cubicBezTo>
                    <a:pt x="14610" y="9605"/>
                    <a:pt x="14570" y="9646"/>
                    <a:pt x="14529" y="9646"/>
                  </a:cubicBezTo>
                  <a:lnTo>
                    <a:pt x="14407" y="9565"/>
                  </a:lnTo>
                  <a:lnTo>
                    <a:pt x="14529" y="9443"/>
                  </a:lnTo>
                  <a:close/>
                  <a:moveTo>
                    <a:pt x="15872" y="9443"/>
                  </a:moveTo>
                  <a:cubicBezTo>
                    <a:pt x="15913" y="9443"/>
                    <a:pt x="15994" y="9483"/>
                    <a:pt x="15994" y="9565"/>
                  </a:cubicBezTo>
                  <a:cubicBezTo>
                    <a:pt x="15994" y="9605"/>
                    <a:pt x="15913" y="9646"/>
                    <a:pt x="15872" y="9646"/>
                  </a:cubicBezTo>
                  <a:lnTo>
                    <a:pt x="15750" y="9565"/>
                  </a:lnTo>
                  <a:lnTo>
                    <a:pt x="15872" y="9443"/>
                  </a:lnTo>
                  <a:close/>
                  <a:moveTo>
                    <a:pt x="17215" y="9443"/>
                  </a:moveTo>
                  <a:cubicBezTo>
                    <a:pt x="17256" y="9443"/>
                    <a:pt x="17337" y="9483"/>
                    <a:pt x="17337" y="9565"/>
                  </a:cubicBezTo>
                  <a:cubicBezTo>
                    <a:pt x="17337" y="9605"/>
                    <a:pt x="17256" y="9646"/>
                    <a:pt x="17215" y="9646"/>
                  </a:cubicBezTo>
                  <a:lnTo>
                    <a:pt x="17093" y="9565"/>
                  </a:lnTo>
                  <a:lnTo>
                    <a:pt x="17215" y="9443"/>
                  </a:lnTo>
                  <a:close/>
                  <a:moveTo>
                    <a:pt x="18558" y="9443"/>
                  </a:moveTo>
                  <a:cubicBezTo>
                    <a:pt x="18639" y="9443"/>
                    <a:pt x="18680" y="9483"/>
                    <a:pt x="18680" y="9565"/>
                  </a:cubicBezTo>
                  <a:cubicBezTo>
                    <a:pt x="18680" y="9605"/>
                    <a:pt x="18639" y="9646"/>
                    <a:pt x="18558" y="9646"/>
                  </a:cubicBezTo>
                  <a:lnTo>
                    <a:pt x="18436" y="9565"/>
                  </a:lnTo>
                  <a:lnTo>
                    <a:pt x="18558" y="9443"/>
                  </a:lnTo>
                  <a:close/>
                  <a:moveTo>
                    <a:pt x="19901" y="9443"/>
                  </a:moveTo>
                  <a:lnTo>
                    <a:pt x="20023" y="9565"/>
                  </a:lnTo>
                  <a:lnTo>
                    <a:pt x="19901" y="9646"/>
                  </a:lnTo>
                  <a:cubicBezTo>
                    <a:pt x="19860" y="9646"/>
                    <a:pt x="19779" y="9605"/>
                    <a:pt x="19779" y="9565"/>
                  </a:cubicBezTo>
                  <a:cubicBezTo>
                    <a:pt x="19779" y="9483"/>
                    <a:pt x="19860" y="9443"/>
                    <a:pt x="19901" y="9443"/>
                  </a:cubicBezTo>
                  <a:close/>
                  <a:moveTo>
                    <a:pt x="21244" y="9443"/>
                  </a:moveTo>
                  <a:lnTo>
                    <a:pt x="21366" y="9565"/>
                  </a:lnTo>
                  <a:lnTo>
                    <a:pt x="21244" y="9646"/>
                  </a:lnTo>
                  <a:cubicBezTo>
                    <a:pt x="21203" y="9646"/>
                    <a:pt x="21163" y="9605"/>
                    <a:pt x="21163" y="9565"/>
                  </a:cubicBezTo>
                  <a:cubicBezTo>
                    <a:pt x="21163" y="9483"/>
                    <a:pt x="21203" y="9443"/>
                    <a:pt x="21244" y="9443"/>
                  </a:cubicBezTo>
                  <a:close/>
                  <a:moveTo>
                    <a:pt x="2279" y="9727"/>
                  </a:moveTo>
                  <a:lnTo>
                    <a:pt x="2320" y="9768"/>
                  </a:lnTo>
                  <a:lnTo>
                    <a:pt x="2279" y="9809"/>
                  </a:lnTo>
                  <a:lnTo>
                    <a:pt x="692" y="9809"/>
                  </a:lnTo>
                  <a:lnTo>
                    <a:pt x="651" y="9768"/>
                  </a:lnTo>
                  <a:lnTo>
                    <a:pt x="692" y="9727"/>
                  </a:lnTo>
                  <a:close/>
                  <a:moveTo>
                    <a:pt x="13105" y="9727"/>
                  </a:moveTo>
                  <a:lnTo>
                    <a:pt x="13145" y="9768"/>
                  </a:lnTo>
                  <a:lnTo>
                    <a:pt x="13105" y="9809"/>
                  </a:lnTo>
                  <a:lnTo>
                    <a:pt x="8994" y="9809"/>
                  </a:lnTo>
                  <a:lnTo>
                    <a:pt x="8913" y="9768"/>
                  </a:lnTo>
                  <a:lnTo>
                    <a:pt x="8994" y="9727"/>
                  </a:lnTo>
                  <a:close/>
                  <a:moveTo>
                    <a:pt x="692" y="9036"/>
                  </a:moveTo>
                  <a:cubicBezTo>
                    <a:pt x="326" y="9036"/>
                    <a:pt x="0" y="9361"/>
                    <a:pt x="0" y="9768"/>
                  </a:cubicBezTo>
                  <a:cubicBezTo>
                    <a:pt x="0" y="10175"/>
                    <a:pt x="326" y="10501"/>
                    <a:pt x="692" y="10501"/>
                  </a:cubicBezTo>
                  <a:lnTo>
                    <a:pt x="2279" y="10501"/>
                  </a:lnTo>
                  <a:cubicBezTo>
                    <a:pt x="2686" y="10501"/>
                    <a:pt x="3012" y="10175"/>
                    <a:pt x="3012" y="9768"/>
                  </a:cubicBezTo>
                  <a:cubicBezTo>
                    <a:pt x="3012" y="9361"/>
                    <a:pt x="2686" y="9036"/>
                    <a:pt x="2279" y="9036"/>
                  </a:cubicBezTo>
                  <a:close/>
                  <a:moveTo>
                    <a:pt x="14529" y="8751"/>
                  </a:moveTo>
                  <a:cubicBezTo>
                    <a:pt x="14141" y="8751"/>
                    <a:pt x="13814" y="9026"/>
                    <a:pt x="13734" y="9391"/>
                  </a:cubicBezTo>
                  <a:lnTo>
                    <a:pt x="13734" y="9391"/>
                  </a:lnTo>
                  <a:cubicBezTo>
                    <a:pt x="13606" y="9177"/>
                    <a:pt x="13373" y="9036"/>
                    <a:pt x="13105" y="9036"/>
                  </a:cubicBezTo>
                  <a:lnTo>
                    <a:pt x="8994" y="9036"/>
                  </a:lnTo>
                  <a:cubicBezTo>
                    <a:pt x="8587" y="9036"/>
                    <a:pt x="8262" y="9361"/>
                    <a:pt x="8262" y="9768"/>
                  </a:cubicBezTo>
                  <a:cubicBezTo>
                    <a:pt x="8262" y="10175"/>
                    <a:pt x="8587" y="10501"/>
                    <a:pt x="8994" y="10501"/>
                  </a:cubicBezTo>
                  <a:lnTo>
                    <a:pt x="13105" y="10501"/>
                  </a:lnTo>
                  <a:cubicBezTo>
                    <a:pt x="13455" y="10501"/>
                    <a:pt x="13745" y="10260"/>
                    <a:pt x="13819" y="9933"/>
                  </a:cubicBezTo>
                  <a:lnTo>
                    <a:pt x="13819" y="9933"/>
                  </a:lnTo>
                  <a:cubicBezTo>
                    <a:pt x="13958" y="10169"/>
                    <a:pt x="14225" y="10338"/>
                    <a:pt x="14529" y="10338"/>
                  </a:cubicBezTo>
                  <a:cubicBezTo>
                    <a:pt x="14793" y="10338"/>
                    <a:pt x="15040" y="10184"/>
                    <a:pt x="15181" y="9964"/>
                  </a:cubicBezTo>
                  <a:lnTo>
                    <a:pt x="15181" y="9964"/>
                  </a:lnTo>
                  <a:cubicBezTo>
                    <a:pt x="15325" y="10184"/>
                    <a:pt x="15581" y="10338"/>
                    <a:pt x="15872" y="10338"/>
                  </a:cubicBezTo>
                  <a:cubicBezTo>
                    <a:pt x="16170" y="10338"/>
                    <a:pt x="16414" y="10176"/>
                    <a:pt x="16543" y="9947"/>
                  </a:cubicBezTo>
                  <a:lnTo>
                    <a:pt x="16543" y="9947"/>
                  </a:lnTo>
                  <a:cubicBezTo>
                    <a:pt x="16673" y="10176"/>
                    <a:pt x="16917" y="10338"/>
                    <a:pt x="17215" y="10338"/>
                  </a:cubicBezTo>
                  <a:cubicBezTo>
                    <a:pt x="17513" y="10338"/>
                    <a:pt x="17757" y="10176"/>
                    <a:pt x="17886" y="9947"/>
                  </a:cubicBezTo>
                  <a:lnTo>
                    <a:pt x="17886" y="9947"/>
                  </a:lnTo>
                  <a:cubicBezTo>
                    <a:pt x="18016" y="10176"/>
                    <a:pt x="18260" y="10338"/>
                    <a:pt x="18558" y="10338"/>
                  </a:cubicBezTo>
                  <a:cubicBezTo>
                    <a:pt x="18856" y="10338"/>
                    <a:pt x="19100" y="10176"/>
                    <a:pt x="19229" y="9947"/>
                  </a:cubicBezTo>
                  <a:lnTo>
                    <a:pt x="19229" y="9947"/>
                  </a:lnTo>
                  <a:cubicBezTo>
                    <a:pt x="19359" y="10176"/>
                    <a:pt x="19603" y="10338"/>
                    <a:pt x="19901" y="10338"/>
                  </a:cubicBezTo>
                  <a:cubicBezTo>
                    <a:pt x="20192" y="10338"/>
                    <a:pt x="20448" y="10184"/>
                    <a:pt x="20592" y="9964"/>
                  </a:cubicBezTo>
                  <a:lnTo>
                    <a:pt x="20592" y="9964"/>
                  </a:lnTo>
                  <a:cubicBezTo>
                    <a:pt x="20733" y="10184"/>
                    <a:pt x="20980" y="10338"/>
                    <a:pt x="21244" y="10338"/>
                  </a:cubicBezTo>
                  <a:cubicBezTo>
                    <a:pt x="21692" y="10338"/>
                    <a:pt x="22058" y="9972"/>
                    <a:pt x="22058" y="9565"/>
                  </a:cubicBezTo>
                  <a:cubicBezTo>
                    <a:pt x="22058" y="9117"/>
                    <a:pt x="21692" y="8751"/>
                    <a:pt x="21244" y="8751"/>
                  </a:cubicBezTo>
                  <a:cubicBezTo>
                    <a:pt x="20980" y="8751"/>
                    <a:pt x="20733" y="8905"/>
                    <a:pt x="20592" y="9136"/>
                  </a:cubicBezTo>
                  <a:lnTo>
                    <a:pt x="20592" y="9136"/>
                  </a:lnTo>
                  <a:cubicBezTo>
                    <a:pt x="20448" y="8905"/>
                    <a:pt x="20192" y="8751"/>
                    <a:pt x="19901" y="8751"/>
                  </a:cubicBezTo>
                  <a:cubicBezTo>
                    <a:pt x="19603" y="8751"/>
                    <a:pt x="19359" y="8913"/>
                    <a:pt x="19229" y="9153"/>
                  </a:cubicBezTo>
                  <a:lnTo>
                    <a:pt x="19229" y="9153"/>
                  </a:lnTo>
                  <a:cubicBezTo>
                    <a:pt x="19100" y="8913"/>
                    <a:pt x="18856" y="8751"/>
                    <a:pt x="18558" y="8751"/>
                  </a:cubicBezTo>
                  <a:cubicBezTo>
                    <a:pt x="18260" y="8751"/>
                    <a:pt x="18016" y="8913"/>
                    <a:pt x="17886" y="9153"/>
                  </a:cubicBezTo>
                  <a:lnTo>
                    <a:pt x="17886" y="9153"/>
                  </a:lnTo>
                  <a:cubicBezTo>
                    <a:pt x="17757" y="8913"/>
                    <a:pt x="17513" y="8751"/>
                    <a:pt x="17215" y="8751"/>
                  </a:cubicBezTo>
                  <a:cubicBezTo>
                    <a:pt x="16917" y="8751"/>
                    <a:pt x="16673" y="8913"/>
                    <a:pt x="16543" y="9153"/>
                  </a:cubicBezTo>
                  <a:lnTo>
                    <a:pt x="16543" y="9153"/>
                  </a:lnTo>
                  <a:cubicBezTo>
                    <a:pt x="16414" y="8913"/>
                    <a:pt x="16170" y="8751"/>
                    <a:pt x="15872" y="8751"/>
                  </a:cubicBezTo>
                  <a:cubicBezTo>
                    <a:pt x="15581" y="8751"/>
                    <a:pt x="15325" y="8905"/>
                    <a:pt x="15181" y="9136"/>
                  </a:cubicBezTo>
                  <a:lnTo>
                    <a:pt x="15181" y="9136"/>
                  </a:lnTo>
                  <a:cubicBezTo>
                    <a:pt x="15040" y="8905"/>
                    <a:pt x="14793" y="8751"/>
                    <a:pt x="14529" y="8751"/>
                  </a:cubicBezTo>
                  <a:close/>
                  <a:moveTo>
                    <a:pt x="2279" y="11518"/>
                  </a:moveTo>
                  <a:lnTo>
                    <a:pt x="2320" y="11559"/>
                  </a:lnTo>
                  <a:lnTo>
                    <a:pt x="2279" y="11640"/>
                  </a:lnTo>
                  <a:lnTo>
                    <a:pt x="692" y="11640"/>
                  </a:lnTo>
                  <a:lnTo>
                    <a:pt x="651" y="11559"/>
                  </a:lnTo>
                  <a:lnTo>
                    <a:pt x="692" y="11518"/>
                  </a:lnTo>
                  <a:close/>
                  <a:moveTo>
                    <a:pt x="13105" y="11518"/>
                  </a:moveTo>
                  <a:lnTo>
                    <a:pt x="13145" y="11559"/>
                  </a:lnTo>
                  <a:lnTo>
                    <a:pt x="13105" y="11640"/>
                  </a:lnTo>
                  <a:lnTo>
                    <a:pt x="8994" y="11640"/>
                  </a:lnTo>
                  <a:lnTo>
                    <a:pt x="8913" y="11559"/>
                  </a:lnTo>
                  <a:lnTo>
                    <a:pt x="8994" y="11518"/>
                  </a:lnTo>
                  <a:close/>
                  <a:moveTo>
                    <a:pt x="692" y="10867"/>
                  </a:moveTo>
                  <a:cubicBezTo>
                    <a:pt x="326" y="10867"/>
                    <a:pt x="0" y="11193"/>
                    <a:pt x="0" y="11559"/>
                  </a:cubicBezTo>
                  <a:cubicBezTo>
                    <a:pt x="0" y="11966"/>
                    <a:pt x="326" y="12291"/>
                    <a:pt x="692" y="12291"/>
                  </a:cubicBezTo>
                  <a:lnTo>
                    <a:pt x="2279" y="12291"/>
                  </a:lnTo>
                  <a:cubicBezTo>
                    <a:pt x="2686" y="12291"/>
                    <a:pt x="3012" y="11966"/>
                    <a:pt x="3012" y="11559"/>
                  </a:cubicBezTo>
                  <a:cubicBezTo>
                    <a:pt x="3012" y="11193"/>
                    <a:pt x="2686" y="10867"/>
                    <a:pt x="2279" y="10867"/>
                  </a:cubicBezTo>
                  <a:close/>
                  <a:moveTo>
                    <a:pt x="8994" y="10867"/>
                  </a:moveTo>
                  <a:cubicBezTo>
                    <a:pt x="8587" y="10867"/>
                    <a:pt x="8262" y="11193"/>
                    <a:pt x="8262" y="11559"/>
                  </a:cubicBezTo>
                  <a:cubicBezTo>
                    <a:pt x="8262" y="11966"/>
                    <a:pt x="8587" y="12291"/>
                    <a:pt x="8994" y="12291"/>
                  </a:cubicBezTo>
                  <a:lnTo>
                    <a:pt x="13105" y="12291"/>
                  </a:lnTo>
                  <a:cubicBezTo>
                    <a:pt x="13512" y="12291"/>
                    <a:pt x="13837" y="11966"/>
                    <a:pt x="13837" y="11559"/>
                  </a:cubicBezTo>
                  <a:cubicBezTo>
                    <a:pt x="13837" y="11193"/>
                    <a:pt x="13512" y="10867"/>
                    <a:pt x="13105" y="10867"/>
                  </a:cubicBezTo>
                  <a:close/>
                  <a:moveTo>
                    <a:pt x="14529" y="13146"/>
                  </a:moveTo>
                  <a:cubicBezTo>
                    <a:pt x="14570" y="13146"/>
                    <a:pt x="14610" y="13187"/>
                    <a:pt x="14610" y="13268"/>
                  </a:cubicBezTo>
                  <a:cubicBezTo>
                    <a:pt x="14610" y="13309"/>
                    <a:pt x="14570" y="13350"/>
                    <a:pt x="14529" y="13350"/>
                  </a:cubicBezTo>
                  <a:lnTo>
                    <a:pt x="14407" y="13268"/>
                  </a:lnTo>
                  <a:lnTo>
                    <a:pt x="14529" y="13146"/>
                  </a:lnTo>
                  <a:close/>
                  <a:moveTo>
                    <a:pt x="15872" y="13146"/>
                  </a:moveTo>
                  <a:cubicBezTo>
                    <a:pt x="15913" y="13146"/>
                    <a:pt x="15994" y="13187"/>
                    <a:pt x="15994" y="13268"/>
                  </a:cubicBezTo>
                  <a:cubicBezTo>
                    <a:pt x="15994" y="13309"/>
                    <a:pt x="15913" y="13350"/>
                    <a:pt x="15872" y="13350"/>
                  </a:cubicBezTo>
                  <a:lnTo>
                    <a:pt x="15750" y="13268"/>
                  </a:lnTo>
                  <a:lnTo>
                    <a:pt x="15872" y="13146"/>
                  </a:lnTo>
                  <a:close/>
                  <a:moveTo>
                    <a:pt x="17215" y="13146"/>
                  </a:moveTo>
                  <a:cubicBezTo>
                    <a:pt x="17256" y="13146"/>
                    <a:pt x="17337" y="13187"/>
                    <a:pt x="17337" y="13268"/>
                  </a:cubicBezTo>
                  <a:cubicBezTo>
                    <a:pt x="17337" y="13309"/>
                    <a:pt x="17256" y="13350"/>
                    <a:pt x="17215" y="13350"/>
                  </a:cubicBezTo>
                  <a:lnTo>
                    <a:pt x="17093" y="13268"/>
                  </a:lnTo>
                  <a:lnTo>
                    <a:pt x="17215" y="13146"/>
                  </a:lnTo>
                  <a:close/>
                  <a:moveTo>
                    <a:pt x="18558" y="13146"/>
                  </a:moveTo>
                  <a:cubicBezTo>
                    <a:pt x="18639" y="13146"/>
                    <a:pt x="18680" y="13187"/>
                    <a:pt x="18680" y="13268"/>
                  </a:cubicBezTo>
                  <a:cubicBezTo>
                    <a:pt x="18680" y="13309"/>
                    <a:pt x="18639" y="13350"/>
                    <a:pt x="18558" y="13350"/>
                  </a:cubicBezTo>
                  <a:lnTo>
                    <a:pt x="18436" y="13268"/>
                  </a:lnTo>
                  <a:lnTo>
                    <a:pt x="18558" y="13146"/>
                  </a:lnTo>
                  <a:close/>
                  <a:moveTo>
                    <a:pt x="19901" y="13146"/>
                  </a:moveTo>
                  <a:lnTo>
                    <a:pt x="20023" y="13268"/>
                  </a:lnTo>
                  <a:lnTo>
                    <a:pt x="19901" y="13350"/>
                  </a:lnTo>
                  <a:cubicBezTo>
                    <a:pt x="19860" y="13350"/>
                    <a:pt x="19779" y="13309"/>
                    <a:pt x="19779" y="13268"/>
                  </a:cubicBezTo>
                  <a:cubicBezTo>
                    <a:pt x="19779" y="13187"/>
                    <a:pt x="19860" y="13146"/>
                    <a:pt x="19901" y="13146"/>
                  </a:cubicBezTo>
                  <a:close/>
                  <a:moveTo>
                    <a:pt x="21244" y="13146"/>
                  </a:moveTo>
                  <a:lnTo>
                    <a:pt x="21366" y="13268"/>
                  </a:lnTo>
                  <a:lnTo>
                    <a:pt x="21244" y="13350"/>
                  </a:lnTo>
                  <a:cubicBezTo>
                    <a:pt x="21203" y="13350"/>
                    <a:pt x="21163" y="13309"/>
                    <a:pt x="21163" y="13268"/>
                  </a:cubicBezTo>
                  <a:cubicBezTo>
                    <a:pt x="21163" y="13187"/>
                    <a:pt x="21203" y="13146"/>
                    <a:pt x="21244" y="13146"/>
                  </a:cubicBezTo>
                  <a:close/>
                  <a:moveTo>
                    <a:pt x="2279" y="13309"/>
                  </a:moveTo>
                  <a:lnTo>
                    <a:pt x="2320" y="13390"/>
                  </a:lnTo>
                  <a:lnTo>
                    <a:pt x="2279" y="13431"/>
                  </a:lnTo>
                  <a:lnTo>
                    <a:pt x="692" y="13431"/>
                  </a:lnTo>
                  <a:lnTo>
                    <a:pt x="651" y="13390"/>
                  </a:lnTo>
                  <a:lnTo>
                    <a:pt x="692" y="13309"/>
                  </a:lnTo>
                  <a:close/>
                  <a:moveTo>
                    <a:pt x="13105" y="13309"/>
                  </a:moveTo>
                  <a:lnTo>
                    <a:pt x="13145" y="13390"/>
                  </a:lnTo>
                  <a:lnTo>
                    <a:pt x="13105" y="13431"/>
                  </a:lnTo>
                  <a:lnTo>
                    <a:pt x="8994" y="13431"/>
                  </a:lnTo>
                  <a:lnTo>
                    <a:pt x="8913" y="13390"/>
                  </a:lnTo>
                  <a:lnTo>
                    <a:pt x="8994" y="13309"/>
                  </a:lnTo>
                  <a:close/>
                  <a:moveTo>
                    <a:pt x="692" y="12658"/>
                  </a:moveTo>
                  <a:cubicBezTo>
                    <a:pt x="326" y="12658"/>
                    <a:pt x="0" y="12983"/>
                    <a:pt x="0" y="13390"/>
                  </a:cubicBezTo>
                  <a:cubicBezTo>
                    <a:pt x="0" y="13756"/>
                    <a:pt x="326" y="14082"/>
                    <a:pt x="692" y="14082"/>
                  </a:cubicBezTo>
                  <a:lnTo>
                    <a:pt x="2279" y="14082"/>
                  </a:lnTo>
                  <a:cubicBezTo>
                    <a:pt x="2686" y="14082"/>
                    <a:pt x="3012" y="13756"/>
                    <a:pt x="3012" y="13390"/>
                  </a:cubicBezTo>
                  <a:cubicBezTo>
                    <a:pt x="3012" y="12983"/>
                    <a:pt x="2686" y="12658"/>
                    <a:pt x="2279" y="12658"/>
                  </a:cubicBezTo>
                  <a:close/>
                  <a:moveTo>
                    <a:pt x="14529" y="12454"/>
                  </a:moveTo>
                  <a:cubicBezTo>
                    <a:pt x="14161" y="12454"/>
                    <a:pt x="13848" y="12702"/>
                    <a:pt x="13748" y="13038"/>
                  </a:cubicBezTo>
                  <a:lnTo>
                    <a:pt x="13748" y="13038"/>
                  </a:lnTo>
                  <a:cubicBezTo>
                    <a:pt x="13624" y="12811"/>
                    <a:pt x="13384" y="12658"/>
                    <a:pt x="13105" y="12658"/>
                  </a:cubicBezTo>
                  <a:lnTo>
                    <a:pt x="8994" y="12658"/>
                  </a:lnTo>
                  <a:cubicBezTo>
                    <a:pt x="8587" y="12658"/>
                    <a:pt x="8262" y="12983"/>
                    <a:pt x="8262" y="13390"/>
                  </a:cubicBezTo>
                  <a:cubicBezTo>
                    <a:pt x="8262" y="13756"/>
                    <a:pt x="8587" y="14082"/>
                    <a:pt x="8994" y="14082"/>
                  </a:cubicBezTo>
                  <a:lnTo>
                    <a:pt x="13105" y="14082"/>
                  </a:lnTo>
                  <a:cubicBezTo>
                    <a:pt x="13430" y="14082"/>
                    <a:pt x="13704" y="13874"/>
                    <a:pt x="13800" y="13603"/>
                  </a:cubicBezTo>
                  <a:lnTo>
                    <a:pt x="13800" y="13603"/>
                  </a:lnTo>
                  <a:cubicBezTo>
                    <a:pt x="13934" y="13856"/>
                    <a:pt x="14211" y="14041"/>
                    <a:pt x="14529" y="14041"/>
                  </a:cubicBezTo>
                  <a:cubicBezTo>
                    <a:pt x="14793" y="14041"/>
                    <a:pt x="15040" y="13887"/>
                    <a:pt x="15181" y="13667"/>
                  </a:cubicBezTo>
                  <a:lnTo>
                    <a:pt x="15181" y="13667"/>
                  </a:lnTo>
                  <a:cubicBezTo>
                    <a:pt x="15325" y="13887"/>
                    <a:pt x="15581" y="14041"/>
                    <a:pt x="15872" y="14041"/>
                  </a:cubicBezTo>
                  <a:cubicBezTo>
                    <a:pt x="16170" y="14041"/>
                    <a:pt x="16414" y="13879"/>
                    <a:pt x="16543" y="13651"/>
                  </a:cubicBezTo>
                  <a:lnTo>
                    <a:pt x="16543" y="13651"/>
                  </a:lnTo>
                  <a:cubicBezTo>
                    <a:pt x="16673" y="13879"/>
                    <a:pt x="16917" y="14041"/>
                    <a:pt x="17215" y="14041"/>
                  </a:cubicBezTo>
                  <a:cubicBezTo>
                    <a:pt x="17513" y="14041"/>
                    <a:pt x="17757" y="13879"/>
                    <a:pt x="17886" y="13651"/>
                  </a:cubicBezTo>
                  <a:lnTo>
                    <a:pt x="17886" y="13651"/>
                  </a:lnTo>
                  <a:cubicBezTo>
                    <a:pt x="18016" y="13879"/>
                    <a:pt x="18260" y="14041"/>
                    <a:pt x="18558" y="14041"/>
                  </a:cubicBezTo>
                  <a:cubicBezTo>
                    <a:pt x="18856" y="14041"/>
                    <a:pt x="19100" y="13879"/>
                    <a:pt x="19229" y="13651"/>
                  </a:cubicBezTo>
                  <a:lnTo>
                    <a:pt x="19229" y="13651"/>
                  </a:lnTo>
                  <a:cubicBezTo>
                    <a:pt x="19359" y="13879"/>
                    <a:pt x="19603" y="14041"/>
                    <a:pt x="19901" y="14041"/>
                  </a:cubicBezTo>
                  <a:cubicBezTo>
                    <a:pt x="20192" y="14041"/>
                    <a:pt x="20448" y="13887"/>
                    <a:pt x="20592" y="13667"/>
                  </a:cubicBezTo>
                  <a:lnTo>
                    <a:pt x="20592" y="13667"/>
                  </a:lnTo>
                  <a:cubicBezTo>
                    <a:pt x="20733" y="13887"/>
                    <a:pt x="20980" y="14041"/>
                    <a:pt x="21244" y="14041"/>
                  </a:cubicBezTo>
                  <a:cubicBezTo>
                    <a:pt x="21692" y="14041"/>
                    <a:pt x="22058" y="13675"/>
                    <a:pt x="22058" y="13268"/>
                  </a:cubicBezTo>
                  <a:cubicBezTo>
                    <a:pt x="22058" y="12820"/>
                    <a:pt x="21692" y="12454"/>
                    <a:pt x="21244" y="12454"/>
                  </a:cubicBezTo>
                  <a:cubicBezTo>
                    <a:pt x="20980" y="12454"/>
                    <a:pt x="20733" y="12609"/>
                    <a:pt x="20592" y="12839"/>
                  </a:cubicBezTo>
                  <a:lnTo>
                    <a:pt x="20592" y="12839"/>
                  </a:lnTo>
                  <a:cubicBezTo>
                    <a:pt x="20448" y="12609"/>
                    <a:pt x="20192" y="12454"/>
                    <a:pt x="19901" y="12454"/>
                  </a:cubicBezTo>
                  <a:cubicBezTo>
                    <a:pt x="19603" y="12454"/>
                    <a:pt x="19359" y="12616"/>
                    <a:pt x="19229" y="12857"/>
                  </a:cubicBezTo>
                  <a:lnTo>
                    <a:pt x="19229" y="12857"/>
                  </a:lnTo>
                  <a:cubicBezTo>
                    <a:pt x="19100" y="12616"/>
                    <a:pt x="18856" y="12454"/>
                    <a:pt x="18558" y="12454"/>
                  </a:cubicBezTo>
                  <a:cubicBezTo>
                    <a:pt x="18260" y="12454"/>
                    <a:pt x="18016" y="12616"/>
                    <a:pt x="17886" y="12857"/>
                  </a:cubicBezTo>
                  <a:lnTo>
                    <a:pt x="17886" y="12857"/>
                  </a:lnTo>
                  <a:cubicBezTo>
                    <a:pt x="17757" y="12616"/>
                    <a:pt x="17513" y="12454"/>
                    <a:pt x="17215" y="12454"/>
                  </a:cubicBezTo>
                  <a:cubicBezTo>
                    <a:pt x="16917" y="12454"/>
                    <a:pt x="16673" y="12616"/>
                    <a:pt x="16543" y="12857"/>
                  </a:cubicBezTo>
                  <a:lnTo>
                    <a:pt x="16543" y="12857"/>
                  </a:lnTo>
                  <a:cubicBezTo>
                    <a:pt x="16414" y="12616"/>
                    <a:pt x="16170" y="12454"/>
                    <a:pt x="15872" y="12454"/>
                  </a:cubicBezTo>
                  <a:cubicBezTo>
                    <a:pt x="15581" y="12454"/>
                    <a:pt x="15325" y="12609"/>
                    <a:pt x="15181" y="12839"/>
                  </a:cubicBezTo>
                  <a:lnTo>
                    <a:pt x="15181" y="12839"/>
                  </a:lnTo>
                  <a:cubicBezTo>
                    <a:pt x="15040" y="12609"/>
                    <a:pt x="14793" y="12454"/>
                    <a:pt x="14529" y="124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35"/>
            <p:cNvSpPr/>
            <p:nvPr/>
          </p:nvSpPr>
          <p:spPr>
            <a:xfrm>
              <a:off x="3304325" y="2953625"/>
              <a:ext cx="534175" cy="335775"/>
            </a:xfrm>
            <a:custGeom>
              <a:avLst/>
              <a:gdLst/>
              <a:ahLst/>
              <a:cxnLst/>
              <a:rect l="l" t="t" r="r" b="b"/>
              <a:pathLst>
                <a:path w="21367" h="13431" extrusionOk="0">
                  <a:moveTo>
                    <a:pt x="366" y="82"/>
                  </a:moveTo>
                  <a:cubicBezTo>
                    <a:pt x="163" y="82"/>
                    <a:pt x="0" y="245"/>
                    <a:pt x="0" y="489"/>
                  </a:cubicBezTo>
                  <a:cubicBezTo>
                    <a:pt x="0" y="693"/>
                    <a:pt x="163" y="856"/>
                    <a:pt x="366" y="856"/>
                  </a:cubicBezTo>
                  <a:lnTo>
                    <a:pt x="1954" y="856"/>
                  </a:lnTo>
                  <a:cubicBezTo>
                    <a:pt x="2157" y="856"/>
                    <a:pt x="2360" y="693"/>
                    <a:pt x="2360" y="489"/>
                  </a:cubicBezTo>
                  <a:cubicBezTo>
                    <a:pt x="2360" y="245"/>
                    <a:pt x="2157" y="82"/>
                    <a:pt x="1954" y="82"/>
                  </a:cubicBezTo>
                  <a:close/>
                  <a:moveTo>
                    <a:pt x="3703" y="82"/>
                  </a:moveTo>
                  <a:cubicBezTo>
                    <a:pt x="3500" y="82"/>
                    <a:pt x="3337" y="245"/>
                    <a:pt x="3337" y="489"/>
                  </a:cubicBezTo>
                  <a:cubicBezTo>
                    <a:pt x="3337" y="693"/>
                    <a:pt x="3500" y="856"/>
                    <a:pt x="3703" y="856"/>
                  </a:cubicBezTo>
                  <a:lnTo>
                    <a:pt x="7855" y="856"/>
                  </a:lnTo>
                  <a:cubicBezTo>
                    <a:pt x="8058" y="856"/>
                    <a:pt x="8221" y="693"/>
                    <a:pt x="8221" y="489"/>
                  </a:cubicBezTo>
                  <a:cubicBezTo>
                    <a:pt x="8221" y="245"/>
                    <a:pt x="8058" y="82"/>
                    <a:pt x="7855" y="82"/>
                  </a:cubicBezTo>
                  <a:close/>
                  <a:moveTo>
                    <a:pt x="9605" y="1"/>
                  </a:moveTo>
                  <a:cubicBezTo>
                    <a:pt x="9360" y="1"/>
                    <a:pt x="9157" y="204"/>
                    <a:pt x="9157" y="489"/>
                  </a:cubicBezTo>
                  <a:cubicBezTo>
                    <a:pt x="9157" y="733"/>
                    <a:pt x="9360" y="937"/>
                    <a:pt x="9605" y="937"/>
                  </a:cubicBezTo>
                  <a:cubicBezTo>
                    <a:pt x="9849" y="937"/>
                    <a:pt x="10052" y="733"/>
                    <a:pt x="10052" y="489"/>
                  </a:cubicBezTo>
                  <a:cubicBezTo>
                    <a:pt x="10052" y="204"/>
                    <a:pt x="9849" y="1"/>
                    <a:pt x="9605" y="1"/>
                  </a:cubicBezTo>
                  <a:close/>
                  <a:moveTo>
                    <a:pt x="10948" y="1"/>
                  </a:moveTo>
                  <a:cubicBezTo>
                    <a:pt x="10703" y="1"/>
                    <a:pt x="10500" y="204"/>
                    <a:pt x="10500" y="489"/>
                  </a:cubicBezTo>
                  <a:cubicBezTo>
                    <a:pt x="10500" y="733"/>
                    <a:pt x="10703" y="937"/>
                    <a:pt x="10948" y="937"/>
                  </a:cubicBezTo>
                  <a:cubicBezTo>
                    <a:pt x="11192" y="937"/>
                    <a:pt x="11395" y="733"/>
                    <a:pt x="11395" y="489"/>
                  </a:cubicBezTo>
                  <a:cubicBezTo>
                    <a:pt x="11395" y="204"/>
                    <a:pt x="11192" y="1"/>
                    <a:pt x="10948" y="1"/>
                  </a:cubicBezTo>
                  <a:close/>
                  <a:moveTo>
                    <a:pt x="12291" y="1"/>
                  </a:moveTo>
                  <a:cubicBezTo>
                    <a:pt x="12046" y="1"/>
                    <a:pt x="11843" y="204"/>
                    <a:pt x="11843" y="489"/>
                  </a:cubicBezTo>
                  <a:cubicBezTo>
                    <a:pt x="11843" y="733"/>
                    <a:pt x="12046" y="937"/>
                    <a:pt x="12291" y="937"/>
                  </a:cubicBezTo>
                  <a:cubicBezTo>
                    <a:pt x="12535" y="937"/>
                    <a:pt x="12738" y="733"/>
                    <a:pt x="12738" y="489"/>
                  </a:cubicBezTo>
                  <a:cubicBezTo>
                    <a:pt x="12738" y="204"/>
                    <a:pt x="12535" y="1"/>
                    <a:pt x="12291" y="1"/>
                  </a:cubicBezTo>
                  <a:close/>
                  <a:moveTo>
                    <a:pt x="13634" y="1"/>
                  </a:moveTo>
                  <a:cubicBezTo>
                    <a:pt x="13389" y="1"/>
                    <a:pt x="13186" y="204"/>
                    <a:pt x="13186" y="489"/>
                  </a:cubicBezTo>
                  <a:cubicBezTo>
                    <a:pt x="13186" y="733"/>
                    <a:pt x="13389" y="937"/>
                    <a:pt x="13634" y="937"/>
                  </a:cubicBezTo>
                  <a:cubicBezTo>
                    <a:pt x="13878" y="937"/>
                    <a:pt x="14081" y="733"/>
                    <a:pt x="14081" y="489"/>
                  </a:cubicBezTo>
                  <a:cubicBezTo>
                    <a:pt x="14081" y="204"/>
                    <a:pt x="13878" y="1"/>
                    <a:pt x="13634" y="1"/>
                  </a:cubicBezTo>
                  <a:close/>
                  <a:moveTo>
                    <a:pt x="14977" y="1"/>
                  </a:moveTo>
                  <a:cubicBezTo>
                    <a:pt x="14732" y="1"/>
                    <a:pt x="14529" y="204"/>
                    <a:pt x="14529" y="489"/>
                  </a:cubicBezTo>
                  <a:cubicBezTo>
                    <a:pt x="14529" y="733"/>
                    <a:pt x="14732" y="937"/>
                    <a:pt x="14977" y="937"/>
                  </a:cubicBezTo>
                  <a:cubicBezTo>
                    <a:pt x="15221" y="937"/>
                    <a:pt x="15424" y="733"/>
                    <a:pt x="15424" y="489"/>
                  </a:cubicBezTo>
                  <a:cubicBezTo>
                    <a:pt x="15424" y="204"/>
                    <a:pt x="15221" y="1"/>
                    <a:pt x="14977" y="1"/>
                  </a:cubicBezTo>
                  <a:close/>
                  <a:moveTo>
                    <a:pt x="16320" y="1"/>
                  </a:moveTo>
                  <a:cubicBezTo>
                    <a:pt x="16075" y="1"/>
                    <a:pt x="15872" y="204"/>
                    <a:pt x="15872" y="489"/>
                  </a:cubicBezTo>
                  <a:cubicBezTo>
                    <a:pt x="15872" y="733"/>
                    <a:pt x="16075" y="937"/>
                    <a:pt x="16320" y="937"/>
                  </a:cubicBezTo>
                  <a:cubicBezTo>
                    <a:pt x="16564" y="937"/>
                    <a:pt x="16767" y="733"/>
                    <a:pt x="16767" y="489"/>
                  </a:cubicBezTo>
                  <a:cubicBezTo>
                    <a:pt x="16767" y="204"/>
                    <a:pt x="16564" y="1"/>
                    <a:pt x="16320" y="1"/>
                  </a:cubicBezTo>
                  <a:close/>
                  <a:moveTo>
                    <a:pt x="366" y="1873"/>
                  </a:moveTo>
                  <a:cubicBezTo>
                    <a:pt x="163" y="1873"/>
                    <a:pt x="0" y="2036"/>
                    <a:pt x="0" y="2280"/>
                  </a:cubicBezTo>
                  <a:cubicBezTo>
                    <a:pt x="0" y="2483"/>
                    <a:pt x="163" y="2646"/>
                    <a:pt x="366" y="2646"/>
                  </a:cubicBezTo>
                  <a:lnTo>
                    <a:pt x="1954" y="2646"/>
                  </a:lnTo>
                  <a:cubicBezTo>
                    <a:pt x="2157" y="2646"/>
                    <a:pt x="2360" y="2483"/>
                    <a:pt x="2360" y="2280"/>
                  </a:cubicBezTo>
                  <a:cubicBezTo>
                    <a:pt x="2360" y="2036"/>
                    <a:pt x="2157" y="1873"/>
                    <a:pt x="1954" y="1873"/>
                  </a:cubicBezTo>
                  <a:close/>
                  <a:moveTo>
                    <a:pt x="3703" y="1873"/>
                  </a:moveTo>
                  <a:cubicBezTo>
                    <a:pt x="3500" y="1873"/>
                    <a:pt x="3337" y="2036"/>
                    <a:pt x="3337" y="2280"/>
                  </a:cubicBezTo>
                  <a:cubicBezTo>
                    <a:pt x="3337" y="2483"/>
                    <a:pt x="3500" y="2646"/>
                    <a:pt x="3703" y="2646"/>
                  </a:cubicBezTo>
                  <a:lnTo>
                    <a:pt x="7855" y="2646"/>
                  </a:lnTo>
                  <a:cubicBezTo>
                    <a:pt x="8058" y="2646"/>
                    <a:pt x="8221" y="2483"/>
                    <a:pt x="8221" y="2280"/>
                  </a:cubicBezTo>
                  <a:cubicBezTo>
                    <a:pt x="8221" y="2036"/>
                    <a:pt x="8058" y="1873"/>
                    <a:pt x="7855" y="1873"/>
                  </a:cubicBezTo>
                  <a:close/>
                  <a:moveTo>
                    <a:pt x="366" y="3664"/>
                  </a:moveTo>
                  <a:cubicBezTo>
                    <a:pt x="163" y="3664"/>
                    <a:pt x="0" y="3867"/>
                    <a:pt x="0" y="4071"/>
                  </a:cubicBezTo>
                  <a:cubicBezTo>
                    <a:pt x="0" y="4274"/>
                    <a:pt x="163" y="4437"/>
                    <a:pt x="366" y="4437"/>
                  </a:cubicBezTo>
                  <a:lnTo>
                    <a:pt x="1954" y="4437"/>
                  </a:lnTo>
                  <a:cubicBezTo>
                    <a:pt x="2157" y="4437"/>
                    <a:pt x="2360" y="4274"/>
                    <a:pt x="2360" y="4071"/>
                  </a:cubicBezTo>
                  <a:cubicBezTo>
                    <a:pt x="2360" y="3867"/>
                    <a:pt x="2157" y="3664"/>
                    <a:pt x="1954" y="3664"/>
                  </a:cubicBezTo>
                  <a:close/>
                  <a:moveTo>
                    <a:pt x="3703" y="3664"/>
                  </a:moveTo>
                  <a:cubicBezTo>
                    <a:pt x="3500" y="3664"/>
                    <a:pt x="3337" y="3867"/>
                    <a:pt x="3337" y="4071"/>
                  </a:cubicBezTo>
                  <a:cubicBezTo>
                    <a:pt x="3337" y="4274"/>
                    <a:pt x="3500" y="4437"/>
                    <a:pt x="3703" y="4437"/>
                  </a:cubicBezTo>
                  <a:lnTo>
                    <a:pt x="7855" y="4437"/>
                  </a:lnTo>
                  <a:cubicBezTo>
                    <a:pt x="8058" y="4437"/>
                    <a:pt x="8221" y="4274"/>
                    <a:pt x="8221" y="4071"/>
                  </a:cubicBezTo>
                  <a:cubicBezTo>
                    <a:pt x="8221" y="3867"/>
                    <a:pt x="8058" y="3664"/>
                    <a:pt x="7855" y="3664"/>
                  </a:cubicBezTo>
                  <a:close/>
                  <a:moveTo>
                    <a:pt x="9605" y="3623"/>
                  </a:moveTo>
                  <a:cubicBezTo>
                    <a:pt x="9360" y="3623"/>
                    <a:pt x="9157" y="3826"/>
                    <a:pt x="9157" y="4071"/>
                  </a:cubicBezTo>
                  <a:cubicBezTo>
                    <a:pt x="9157" y="4315"/>
                    <a:pt x="9360" y="4518"/>
                    <a:pt x="9605" y="4518"/>
                  </a:cubicBezTo>
                  <a:cubicBezTo>
                    <a:pt x="9849" y="4518"/>
                    <a:pt x="10052" y="4315"/>
                    <a:pt x="10052" y="4071"/>
                  </a:cubicBezTo>
                  <a:cubicBezTo>
                    <a:pt x="10052" y="3826"/>
                    <a:pt x="9849" y="3623"/>
                    <a:pt x="9605" y="3623"/>
                  </a:cubicBezTo>
                  <a:close/>
                  <a:moveTo>
                    <a:pt x="10948" y="3623"/>
                  </a:moveTo>
                  <a:cubicBezTo>
                    <a:pt x="10703" y="3623"/>
                    <a:pt x="10500" y="3826"/>
                    <a:pt x="10500" y="4071"/>
                  </a:cubicBezTo>
                  <a:cubicBezTo>
                    <a:pt x="10500" y="4315"/>
                    <a:pt x="10703" y="4518"/>
                    <a:pt x="10948" y="4518"/>
                  </a:cubicBezTo>
                  <a:cubicBezTo>
                    <a:pt x="11192" y="4518"/>
                    <a:pt x="11395" y="4315"/>
                    <a:pt x="11395" y="4071"/>
                  </a:cubicBezTo>
                  <a:cubicBezTo>
                    <a:pt x="11395" y="3826"/>
                    <a:pt x="11192" y="3623"/>
                    <a:pt x="10948" y="3623"/>
                  </a:cubicBezTo>
                  <a:close/>
                  <a:moveTo>
                    <a:pt x="12291" y="3623"/>
                  </a:moveTo>
                  <a:cubicBezTo>
                    <a:pt x="12046" y="3623"/>
                    <a:pt x="11843" y="3826"/>
                    <a:pt x="11843" y="4071"/>
                  </a:cubicBezTo>
                  <a:cubicBezTo>
                    <a:pt x="11843" y="4315"/>
                    <a:pt x="12046" y="4518"/>
                    <a:pt x="12291" y="4518"/>
                  </a:cubicBezTo>
                  <a:cubicBezTo>
                    <a:pt x="12535" y="4518"/>
                    <a:pt x="12738" y="4315"/>
                    <a:pt x="12738" y="4071"/>
                  </a:cubicBezTo>
                  <a:cubicBezTo>
                    <a:pt x="12738" y="3826"/>
                    <a:pt x="12535" y="3623"/>
                    <a:pt x="12291" y="3623"/>
                  </a:cubicBezTo>
                  <a:close/>
                  <a:moveTo>
                    <a:pt x="13634" y="3623"/>
                  </a:moveTo>
                  <a:cubicBezTo>
                    <a:pt x="13389" y="3623"/>
                    <a:pt x="13186" y="3826"/>
                    <a:pt x="13186" y="4071"/>
                  </a:cubicBezTo>
                  <a:cubicBezTo>
                    <a:pt x="13186" y="4315"/>
                    <a:pt x="13389" y="4518"/>
                    <a:pt x="13634" y="4518"/>
                  </a:cubicBezTo>
                  <a:cubicBezTo>
                    <a:pt x="13878" y="4518"/>
                    <a:pt x="14081" y="4315"/>
                    <a:pt x="14081" y="4071"/>
                  </a:cubicBezTo>
                  <a:cubicBezTo>
                    <a:pt x="14081" y="3826"/>
                    <a:pt x="13878" y="3623"/>
                    <a:pt x="13634" y="3623"/>
                  </a:cubicBezTo>
                  <a:close/>
                  <a:moveTo>
                    <a:pt x="14977" y="3623"/>
                  </a:moveTo>
                  <a:cubicBezTo>
                    <a:pt x="14732" y="3623"/>
                    <a:pt x="14529" y="3826"/>
                    <a:pt x="14529" y="4071"/>
                  </a:cubicBezTo>
                  <a:cubicBezTo>
                    <a:pt x="14529" y="4315"/>
                    <a:pt x="14732" y="4518"/>
                    <a:pt x="14977" y="4518"/>
                  </a:cubicBezTo>
                  <a:cubicBezTo>
                    <a:pt x="15221" y="4518"/>
                    <a:pt x="15424" y="4315"/>
                    <a:pt x="15424" y="4071"/>
                  </a:cubicBezTo>
                  <a:cubicBezTo>
                    <a:pt x="15424" y="3826"/>
                    <a:pt x="15221" y="3623"/>
                    <a:pt x="14977" y="3623"/>
                  </a:cubicBezTo>
                  <a:close/>
                  <a:moveTo>
                    <a:pt x="16320" y="3623"/>
                  </a:moveTo>
                  <a:cubicBezTo>
                    <a:pt x="16075" y="3623"/>
                    <a:pt x="15872" y="3826"/>
                    <a:pt x="15872" y="4071"/>
                  </a:cubicBezTo>
                  <a:cubicBezTo>
                    <a:pt x="15872" y="4315"/>
                    <a:pt x="16075" y="4518"/>
                    <a:pt x="16320" y="4518"/>
                  </a:cubicBezTo>
                  <a:cubicBezTo>
                    <a:pt x="16564" y="4518"/>
                    <a:pt x="16767" y="4315"/>
                    <a:pt x="16767" y="4071"/>
                  </a:cubicBezTo>
                  <a:cubicBezTo>
                    <a:pt x="16767" y="3826"/>
                    <a:pt x="16564" y="3623"/>
                    <a:pt x="16320" y="3623"/>
                  </a:cubicBezTo>
                  <a:close/>
                  <a:moveTo>
                    <a:pt x="366" y="5454"/>
                  </a:moveTo>
                  <a:cubicBezTo>
                    <a:pt x="163" y="5454"/>
                    <a:pt x="0" y="5658"/>
                    <a:pt x="0" y="5861"/>
                  </a:cubicBezTo>
                  <a:cubicBezTo>
                    <a:pt x="0" y="6065"/>
                    <a:pt x="163" y="6228"/>
                    <a:pt x="366" y="6228"/>
                  </a:cubicBezTo>
                  <a:lnTo>
                    <a:pt x="1954" y="6228"/>
                  </a:lnTo>
                  <a:cubicBezTo>
                    <a:pt x="2157" y="6228"/>
                    <a:pt x="2360" y="6065"/>
                    <a:pt x="2360" y="5861"/>
                  </a:cubicBezTo>
                  <a:cubicBezTo>
                    <a:pt x="2360" y="5658"/>
                    <a:pt x="2157" y="5454"/>
                    <a:pt x="1954" y="5454"/>
                  </a:cubicBezTo>
                  <a:close/>
                  <a:moveTo>
                    <a:pt x="3703" y="5454"/>
                  </a:moveTo>
                  <a:cubicBezTo>
                    <a:pt x="3500" y="5454"/>
                    <a:pt x="3337" y="5658"/>
                    <a:pt x="3337" y="5861"/>
                  </a:cubicBezTo>
                  <a:cubicBezTo>
                    <a:pt x="3337" y="6065"/>
                    <a:pt x="3500" y="6228"/>
                    <a:pt x="3703" y="6228"/>
                  </a:cubicBezTo>
                  <a:lnTo>
                    <a:pt x="7855" y="6228"/>
                  </a:lnTo>
                  <a:cubicBezTo>
                    <a:pt x="8058" y="6228"/>
                    <a:pt x="8221" y="6065"/>
                    <a:pt x="8221" y="5861"/>
                  </a:cubicBezTo>
                  <a:cubicBezTo>
                    <a:pt x="8221" y="5658"/>
                    <a:pt x="8058" y="5454"/>
                    <a:pt x="7855" y="5454"/>
                  </a:cubicBezTo>
                  <a:close/>
                  <a:moveTo>
                    <a:pt x="366" y="7286"/>
                  </a:moveTo>
                  <a:cubicBezTo>
                    <a:pt x="163" y="7286"/>
                    <a:pt x="0" y="7448"/>
                    <a:pt x="0" y="7652"/>
                  </a:cubicBezTo>
                  <a:cubicBezTo>
                    <a:pt x="0" y="7855"/>
                    <a:pt x="163" y="8059"/>
                    <a:pt x="366" y="8059"/>
                  </a:cubicBezTo>
                  <a:lnTo>
                    <a:pt x="1954" y="8059"/>
                  </a:lnTo>
                  <a:cubicBezTo>
                    <a:pt x="2157" y="8059"/>
                    <a:pt x="2360" y="7855"/>
                    <a:pt x="2360" y="7652"/>
                  </a:cubicBezTo>
                  <a:cubicBezTo>
                    <a:pt x="2360" y="7448"/>
                    <a:pt x="2157" y="7286"/>
                    <a:pt x="1954" y="7286"/>
                  </a:cubicBezTo>
                  <a:close/>
                  <a:moveTo>
                    <a:pt x="3703" y="7286"/>
                  </a:moveTo>
                  <a:cubicBezTo>
                    <a:pt x="3500" y="7286"/>
                    <a:pt x="3337" y="7448"/>
                    <a:pt x="3337" y="7652"/>
                  </a:cubicBezTo>
                  <a:cubicBezTo>
                    <a:pt x="3337" y="7855"/>
                    <a:pt x="3500" y="8059"/>
                    <a:pt x="3703" y="8059"/>
                  </a:cubicBezTo>
                  <a:lnTo>
                    <a:pt x="7855" y="8059"/>
                  </a:lnTo>
                  <a:cubicBezTo>
                    <a:pt x="8058" y="8059"/>
                    <a:pt x="8221" y="7855"/>
                    <a:pt x="8221" y="7652"/>
                  </a:cubicBezTo>
                  <a:cubicBezTo>
                    <a:pt x="8221" y="7448"/>
                    <a:pt x="8058" y="7286"/>
                    <a:pt x="7855" y="7286"/>
                  </a:cubicBezTo>
                  <a:close/>
                  <a:moveTo>
                    <a:pt x="14203" y="8791"/>
                  </a:moveTo>
                  <a:cubicBezTo>
                    <a:pt x="13959" y="8791"/>
                    <a:pt x="13756" y="8995"/>
                    <a:pt x="13756" y="9239"/>
                  </a:cubicBezTo>
                  <a:cubicBezTo>
                    <a:pt x="13756" y="9483"/>
                    <a:pt x="13959" y="9687"/>
                    <a:pt x="14203" y="9687"/>
                  </a:cubicBezTo>
                  <a:cubicBezTo>
                    <a:pt x="14448" y="9687"/>
                    <a:pt x="14651" y="9483"/>
                    <a:pt x="14651" y="9239"/>
                  </a:cubicBezTo>
                  <a:cubicBezTo>
                    <a:pt x="14651" y="8995"/>
                    <a:pt x="14448" y="8791"/>
                    <a:pt x="14203" y="8791"/>
                  </a:cubicBezTo>
                  <a:close/>
                  <a:moveTo>
                    <a:pt x="15546" y="8791"/>
                  </a:moveTo>
                  <a:cubicBezTo>
                    <a:pt x="15302" y="8791"/>
                    <a:pt x="15099" y="8995"/>
                    <a:pt x="15099" y="9239"/>
                  </a:cubicBezTo>
                  <a:cubicBezTo>
                    <a:pt x="15099" y="9483"/>
                    <a:pt x="15302" y="9687"/>
                    <a:pt x="15546" y="9687"/>
                  </a:cubicBezTo>
                  <a:cubicBezTo>
                    <a:pt x="15791" y="9687"/>
                    <a:pt x="15994" y="9483"/>
                    <a:pt x="15994" y="9239"/>
                  </a:cubicBezTo>
                  <a:cubicBezTo>
                    <a:pt x="15994" y="8995"/>
                    <a:pt x="15791" y="8791"/>
                    <a:pt x="15546" y="8791"/>
                  </a:cubicBezTo>
                  <a:close/>
                  <a:moveTo>
                    <a:pt x="16889" y="8791"/>
                  </a:moveTo>
                  <a:cubicBezTo>
                    <a:pt x="16645" y="8791"/>
                    <a:pt x="16442" y="8995"/>
                    <a:pt x="16442" y="9239"/>
                  </a:cubicBezTo>
                  <a:cubicBezTo>
                    <a:pt x="16442" y="9483"/>
                    <a:pt x="16645" y="9687"/>
                    <a:pt x="16889" y="9687"/>
                  </a:cubicBezTo>
                  <a:cubicBezTo>
                    <a:pt x="17134" y="9687"/>
                    <a:pt x="17337" y="9483"/>
                    <a:pt x="17337" y="9239"/>
                  </a:cubicBezTo>
                  <a:cubicBezTo>
                    <a:pt x="17337" y="8995"/>
                    <a:pt x="17134" y="8791"/>
                    <a:pt x="16889" y="8791"/>
                  </a:cubicBezTo>
                  <a:close/>
                  <a:moveTo>
                    <a:pt x="18232" y="8791"/>
                  </a:moveTo>
                  <a:cubicBezTo>
                    <a:pt x="17988" y="8791"/>
                    <a:pt x="17785" y="8995"/>
                    <a:pt x="17785" y="9239"/>
                  </a:cubicBezTo>
                  <a:cubicBezTo>
                    <a:pt x="17785" y="9483"/>
                    <a:pt x="17988" y="9687"/>
                    <a:pt x="18232" y="9687"/>
                  </a:cubicBezTo>
                  <a:cubicBezTo>
                    <a:pt x="18477" y="9687"/>
                    <a:pt x="18680" y="9483"/>
                    <a:pt x="18680" y="9239"/>
                  </a:cubicBezTo>
                  <a:cubicBezTo>
                    <a:pt x="18680" y="8995"/>
                    <a:pt x="18477" y="8791"/>
                    <a:pt x="18232" y="8791"/>
                  </a:cubicBezTo>
                  <a:close/>
                  <a:moveTo>
                    <a:pt x="19575" y="8791"/>
                  </a:moveTo>
                  <a:cubicBezTo>
                    <a:pt x="19331" y="8791"/>
                    <a:pt x="19128" y="8995"/>
                    <a:pt x="19128" y="9239"/>
                  </a:cubicBezTo>
                  <a:cubicBezTo>
                    <a:pt x="19128" y="9483"/>
                    <a:pt x="19331" y="9687"/>
                    <a:pt x="19575" y="9687"/>
                  </a:cubicBezTo>
                  <a:cubicBezTo>
                    <a:pt x="19820" y="9687"/>
                    <a:pt x="20023" y="9483"/>
                    <a:pt x="20023" y="9239"/>
                  </a:cubicBezTo>
                  <a:cubicBezTo>
                    <a:pt x="20023" y="8995"/>
                    <a:pt x="19820" y="8791"/>
                    <a:pt x="19575" y="8791"/>
                  </a:cubicBezTo>
                  <a:close/>
                  <a:moveTo>
                    <a:pt x="20918" y="8791"/>
                  </a:moveTo>
                  <a:cubicBezTo>
                    <a:pt x="20674" y="8791"/>
                    <a:pt x="20471" y="8995"/>
                    <a:pt x="20471" y="9239"/>
                  </a:cubicBezTo>
                  <a:cubicBezTo>
                    <a:pt x="20471" y="9483"/>
                    <a:pt x="20674" y="9687"/>
                    <a:pt x="20918" y="9687"/>
                  </a:cubicBezTo>
                  <a:cubicBezTo>
                    <a:pt x="21163" y="9687"/>
                    <a:pt x="21366" y="9483"/>
                    <a:pt x="21366" y="9239"/>
                  </a:cubicBezTo>
                  <a:cubicBezTo>
                    <a:pt x="21366" y="8995"/>
                    <a:pt x="21163" y="8791"/>
                    <a:pt x="20918" y="8791"/>
                  </a:cubicBezTo>
                  <a:close/>
                  <a:moveTo>
                    <a:pt x="366" y="9076"/>
                  </a:moveTo>
                  <a:cubicBezTo>
                    <a:pt x="163" y="9076"/>
                    <a:pt x="0" y="9239"/>
                    <a:pt x="0" y="9443"/>
                  </a:cubicBezTo>
                  <a:cubicBezTo>
                    <a:pt x="0" y="9646"/>
                    <a:pt x="163" y="9850"/>
                    <a:pt x="366" y="9850"/>
                  </a:cubicBezTo>
                  <a:lnTo>
                    <a:pt x="1954" y="9850"/>
                  </a:lnTo>
                  <a:cubicBezTo>
                    <a:pt x="2157" y="9850"/>
                    <a:pt x="2360" y="9646"/>
                    <a:pt x="2360" y="9443"/>
                  </a:cubicBezTo>
                  <a:cubicBezTo>
                    <a:pt x="2360" y="9239"/>
                    <a:pt x="2157" y="9076"/>
                    <a:pt x="1954" y="9076"/>
                  </a:cubicBezTo>
                  <a:close/>
                  <a:moveTo>
                    <a:pt x="8669" y="9076"/>
                  </a:moveTo>
                  <a:cubicBezTo>
                    <a:pt x="8424" y="9076"/>
                    <a:pt x="8262" y="9239"/>
                    <a:pt x="8262" y="9443"/>
                  </a:cubicBezTo>
                  <a:cubicBezTo>
                    <a:pt x="8262" y="9646"/>
                    <a:pt x="8424" y="9850"/>
                    <a:pt x="8669" y="9850"/>
                  </a:cubicBezTo>
                  <a:lnTo>
                    <a:pt x="12779" y="9850"/>
                  </a:lnTo>
                  <a:cubicBezTo>
                    <a:pt x="12982" y="9850"/>
                    <a:pt x="13145" y="9646"/>
                    <a:pt x="13145" y="9443"/>
                  </a:cubicBezTo>
                  <a:cubicBezTo>
                    <a:pt x="13145" y="9239"/>
                    <a:pt x="12982" y="9076"/>
                    <a:pt x="12779" y="9076"/>
                  </a:cubicBezTo>
                  <a:close/>
                  <a:moveTo>
                    <a:pt x="366" y="10867"/>
                  </a:moveTo>
                  <a:cubicBezTo>
                    <a:pt x="163" y="10867"/>
                    <a:pt x="0" y="11030"/>
                    <a:pt x="0" y="11233"/>
                  </a:cubicBezTo>
                  <a:cubicBezTo>
                    <a:pt x="0" y="11478"/>
                    <a:pt x="163" y="11640"/>
                    <a:pt x="366" y="11640"/>
                  </a:cubicBezTo>
                  <a:lnTo>
                    <a:pt x="1954" y="11640"/>
                  </a:lnTo>
                  <a:cubicBezTo>
                    <a:pt x="2157" y="11640"/>
                    <a:pt x="2360" y="11478"/>
                    <a:pt x="2360" y="11233"/>
                  </a:cubicBezTo>
                  <a:cubicBezTo>
                    <a:pt x="2360" y="11030"/>
                    <a:pt x="2157" y="10867"/>
                    <a:pt x="1954" y="10867"/>
                  </a:cubicBezTo>
                  <a:close/>
                  <a:moveTo>
                    <a:pt x="8669" y="10867"/>
                  </a:moveTo>
                  <a:cubicBezTo>
                    <a:pt x="8424" y="10867"/>
                    <a:pt x="8262" y="11030"/>
                    <a:pt x="8262" y="11233"/>
                  </a:cubicBezTo>
                  <a:cubicBezTo>
                    <a:pt x="8262" y="11478"/>
                    <a:pt x="8424" y="11640"/>
                    <a:pt x="8669" y="11640"/>
                  </a:cubicBezTo>
                  <a:lnTo>
                    <a:pt x="12779" y="11640"/>
                  </a:lnTo>
                  <a:cubicBezTo>
                    <a:pt x="12982" y="11640"/>
                    <a:pt x="13145" y="11478"/>
                    <a:pt x="13145" y="11233"/>
                  </a:cubicBezTo>
                  <a:cubicBezTo>
                    <a:pt x="13145" y="11030"/>
                    <a:pt x="12982" y="10867"/>
                    <a:pt x="12779" y="10867"/>
                  </a:cubicBezTo>
                  <a:close/>
                  <a:moveTo>
                    <a:pt x="14203" y="12495"/>
                  </a:moveTo>
                  <a:cubicBezTo>
                    <a:pt x="13959" y="12495"/>
                    <a:pt x="13756" y="12698"/>
                    <a:pt x="13756" y="12943"/>
                  </a:cubicBezTo>
                  <a:cubicBezTo>
                    <a:pt x="13756" y="13187"/>
                    <a:pt x="13959" y="13390"/>
                    <a:pt x="14203" y="13390"/>
                  </a:cubicBezTo>
                  <a:cubicBezTo>
                    <a:pt x="14448" y="13390"/>
                    <a:pt x="14651" y="13187"/>
                    <a:pt x="14651" y="12943"/>
                  </a:cubicBezTo>
                  <a:cubicBezTo>
                    <a:pt x="14651" y="12698"/>
                    <a:pt x="14448" y="12495"/>
                    <a:pt x="14203" y="12495"/>
                  </a:cubicBezTo>
                  <a:close/>
                  <a:moveTo>
                    <a:pt x="15546" y="12495"/>
                  </a:moveTo>
                  <a:cubicBezTo>
                    <a:pt x="15302" y="12495"/>
                    <a:pt x="15099" y="12698"/>
                    <a:pt x="15099" y="12943"/>
                  </a:cubicBezTo>
                  <a:cubicBezTo>
                    <a:pt x="15099" y="13187"/>
                    <a:pt x="15302" y="13390"/>
                    <a:pt x="15546" y="13390"/>
                  </a:cubicBezTo>
                  <a:cubicBezTo>
                    <a:pt x="15791" y="13390"/>
                    <a:pt x="15994" y="13187"/>
                    <a:pt x="15994" y="12943"/>
                  </a:cubicBezTo>
                  <a:cubicBezTo>
                    <a:pt x="15994" y="12698"/>
                    <a:pt x="15791" y="12495"/>
                    <a:pt x="15546" y="12495"/>
                  </a:cubicBezTo>
                  <a:close/>
                  <a:moveTo>
                    <a:pt x="16889" y="12495"/>
                  </a:moveTo>
                  <a:cubicBezTo>
                    <a:pt x="16645" y="12495"/>
                    <a:pt x="16442" y="12698"/>
                    <a:pt x="16442" y="12943"/>
                  </a:cubicBezTo>
                  <a:cubicBezTo>
                    <a:pt x="16442" y="13187"/>
                    <a:pt x="16645" y="13390"/>
                    <a:pt x="16889" y="13390"/>
                  </a:cubicBezTo>
                  <a:cubicBezTo>
                    <a:pt x="17134" y="13390"/>
                    <a:pt x="17337" y="13187"/>
                    <a:pt x="17337" y="12943"/>
                  </a:cubicBezTo>
                  <a:cubicBezTo>
                    <a:pt x="17337" y="12698"/>
                    <a:pt x="17134" y="12495"/>
                    <a:pt x="16889" y="12495"/>
                  </a:cubicBezTo>
                  <a:close/>
                  <a:moveTo>
                    <a:pt x="18232" y="12495"/>
                  </a:moveTo>
                  <a:cubicBezTo>
                    <a:pt x="17988" y="12495"/>
                    <a:pt x="17785" y="12698"/>
                    <a:pt x="17785" y="12943"/>
                  </a:cubicBezTo>
                  <a:cubicBezTo>
                    <a:pt x="17785" y="13187"/>
                    <a:pt x="17988" y="13390"/>
                    <a:pt x="18232" y="13390"/>
                  </a:cubicBezTo>
                  <a:cubicBezTo>
                    <a:pt x="18477" y="13390"/>
                    <a:pt x="18680" y="13187"/>
                    <a:pt x="18680" y="12943"/>
                  </a:cubicBezTo>
                  <a:cubicBezTo>
                    <a:pt x="18680" y="12698"/>
                    <a:pt x="18477" y="12495"/>
                    <a:pt x="18232" y="12495"/>
                  </a:cubicBezTo>
                  <a:close/>
                  <a:moveTo>
                    <a:pt x="19575" y="12495"/>
                  </a:moveTo>
                  <a:cubicBezTo>
                    <a:pt x="19331" y="12495"/>
                    <a:pt x="19128" y="12698"/>
                    <a:pt x="19128" y="12943"/>
                  </a:cubicBezTo>
                  <a:cubicBezTo>
                    <a:pt x="19128" y="13187"/>
                    <a:pt x="19331" y="13390"/>
                    <a:pt x="19575" y="13390"/>
                  </a:cubicBezTo>
                  <a:cubicBezTo>
                    <a:pt x="19820" y="13390"/>
                    <a:pt x="20023" y="13187"/>
                    <a:pt x="20023" y="12943"/>
                  </a:cubicBezTo>
                  <a:cubicBezTo>
                    <a:pt x="20023" y="12698"/>
                    <a:pt x="19820" y="12495"/>
                    <a:pt x="19575" y="12495"/>
                  </a:cubicBezTo>
                  <a:close/>
                  <a:moveTo>
                    <a:pt x="20918" y="12495"/>
                  </a:moveTo>
                  <a:cubicBezTo>
                    <a:pt x="20674" y="12495"/>
                    <a:pt x="20471" y="12698"/>
                    <a:pt x="20471" y="12943"/>
                  </a:cubicBezTo>
                  <a:cubicBezTo>
                    <a:pt x="20471" y="13187"/>
                    <a:pt x="20674" y="13390"/>
                    <a:pt x="20918" y="13390"/>
                  </a:cubicBezTo>
                  <a:cubicBezTo>
                    <a:pt x="21163" y="13390"/>
                    <a:pt x="21366" y="13187"/>
                    <a:pt x="21366" y="12943"/>
                  </a:cubicBezTo>
                  <a:cubicBezTo>
                    <a:pt x="21366" y="12698"/>
                    <a:pt x="21163" y="12495"/>
                    <a:pt x="20918" y="12495"/>
                  </a:cubicBezTo>
                  <a:close/>
                  <a:moveTo>
                    <a:pt x="366" y="12658"/>
                  </a:moveTo>
                  <a:cubicBezTo>
                    <a:pt x="163" y="12658"/>
                    <a:pt x="0" y="12821"/>
                    <a:pt x="0" y="13065"/>
                  </a:cubicBezTo>
                  <a:cubicBezTo>
                    <a:pt x="0" y="13268"/>
                    <a:pt x="163" y="13431"/>
                    <a:pt x="366" y="13431"/>
                  </a:cubicBezTo>
                  <a:lnTo>
                    <a:pt x="1954" y="13431"/>
                  </a:lnTo>
                  <a:cubicBezTo>
                    <a:pt x="2157" y="13431"/>
                    <a:pt x="2360" y="13268"/>
                    <a:pt x="2360" y="13065"/>
                  </a:cubicBezTo>
                  <a:cubicBezTo>
                    <a:pt x="2360" y="12821"/>
                    <a:pt x="2157" y="12658"/>
                    <a:pt x="1954" y="12658"/>
                  </a:cubicBezTo>
                  <a:close/>
                  <a:moveTo>
                    <a:pt x="8669" y="12658"/>
                  </a:moveTo>
                  <a:cubicBezTo>
                    <a:pt x="8424" y="12658"/>
                    <a:pt x="8262" y="12821"/>
                    <a:pt x="8262" y="13065"/>
                  </a:cubicBezTo>
                  <a:cubicBezTo>
                    <a:pt x="8262" y="13268"/>
                    <a:pt x="8424" y="13431"/>
                    <a:pt x="8669" y="13431"/>
                  </a:cubicBezTo>
                  <a:lnTo>
                    <a:pt x="12779" y="13431"/>
                  </a:lnTo>
                  <a:cubicBezTo>
                    <a:pt x="12982" y="13431"/>
                    <a:pt x="13145" y="13268"/>
                    <a:pt x="13145" y="13065"/>
                  </a:cubicBezTo>
                  <a:cubicBezTo>
                    <a:pt x="13145" y="12821"/>
                    <a:pt x="12982" y="12658"/>
                    <a:pt x="12779" y="1265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35"/>
            <p:cNvSpPr/>
            <p:nvPr/>
          </p:nvSpPr>
          <p:spPr>
            <a:xfrm>
              <a:off x="3304325" y="3321950"/>
              <a:ext cx="534175" cy="335775"/>
            </a:xfrm>
            <a:custGeom>
              <a:avLst/>
              <a:gdLst/>
              <a:ahLst/>
              <a:cxnLst/>
              <a:rect l="l" t="t" r="r" b="b"/>
              <a:pathLst>
                <a:path w="21367" h="13431" extrusionOk="0">
                  <a:moveTo>
                    <a:pt x="366" y="82"/>
                  </a:moveTo>
                  <a:cubicBezTo>
                    <a:pt x="163" y="82"/>
                    <a:pt x="0" y="244"/>
                    <a:pt x="0" y="448"/>
                  </a:cubicBezTo>
                  <a:cubicBezTo>
                    <a:pt x="0" y="692"/>
                    <a:pt x="163" y="855"/>
                    <a:pt x="366" y="855"/>
                  </a:cubicBezTo>
                  <a:lnTo>
                    <a:pt x="1954" y="855"/>
                  </a:lnTo>
                  <a:cubicBezTo>
                    <a:pt x="2157" y="855"/>
                    <a:pt x="2360" y="692"/>
                    <a:pt x="2360" y="448"/>
                  </a:cubicBezTo>
                  <a:cubicBezTo>
                    <a:pt x="2360" y="244"/>
                    <a:pt x="2157" y="82"/>
                    <a:pt x="1954" y="82"/>
                  </a:cubicBezTo>
                  <a:close/>
                  <a:moveTo>
                    <a:pt x="3703" y="82"/>
                  </a:moveTo>
                  <a:cubicBezTo>
                    <a:pt x="3500" y="82"/>
                    <a:pt x="3337" y="244"/>
                    <a:pt x="3337" y="448"/>
                  </a:cubicBezTo>
                  <a:cubicBezTo>
                    <a:pt x="3337" y="692"/>
                    <a:pt x="3500" y="855"/>
                    <a:pt x="3703" y="855"/>
                  </a:cubicBezTo>
                  <a:lnTo>
                    <a:pt x="7855" y="855"/>
                  </a:lnTo>
                  <a:cubicBezTo>
                    <a:pt x="8058" y="855"/>
                    <a:pt x="8221" y="692"/>
                    <a:pt x="8221" y="448"/>
                  </a:cubicBezTo>
                  <a:cubicBezTo>
                    <a:pt x="8221" y="244"/>
                    <a:pt x="8058" y="82"/>
                    <a:pt x="7855" y="82"/>
                  </a:cubicBezTo>
                  <a:close/>
                  <a:moveTo>
                    <a:pt x="9605" y="0"/>
                  </a:moveTo>
                  <a:cubicBezTo>
                    <a:pt x="9360" y="0"/>
                    <a:pt x="9157" y="204"/>
                    <a:pt x="9157" y="448"/>
                  </a:cubicBezTo>
                  <a:cubicBezTo>
                    <a:pt x="9157" y="692"/>
                    <a:pt x="9360" y="896"/>
                    <a:pt x="9605" y="896"/>
                  </a:cubicBezTo>
                  <a:cubicBezTo>
                    <a:pt x="9849" y="896"/>
                    <a:pt x="10052" y="692"/>
                    <a:pt x="10052" y="448"/>
                  </a:cubicBezTo>
                  <a:cubicBezTo>
                    <a:pt x="10052" y="204"/>
                    <a:pt x="9849" y="0"/>
                    <a:pt x="9605" y="0"/>
                  </a:cubicBezTo>
                  <a:close/>
                  <a:moveTo>
                    <a:pt x="10948" y="0"/>
                  </a:moveTo>
                  <a:cubicBezTo>
                    <a:pt x="10703" y="0"/>
                    <a:pt x="10500" y="204"/>
                    <a:pt x="10500" y="448"/>
                  </a:cubicBezTo>
                  <a:cubicBezTo>
                    <a:pt x="10500" y="692"/>
                    <a:pt x="10703" y="896"/>
                    <a:pt x="10948" y="896"/>
                  </a:cubicBezTo>
                  <a:cubicBezTo>
                    <a:pt x="11192" y="896"/>
                    <a:pt x="11395" y="692"/>
                    <a:pt x="11395" y="448"/>
                  </a:cubicBezTo>
                  <a:cubicBezTo>
                    <a:pt x="11395" y="204"/>
                    <a:pt x="11192" y="0"/>
                    <a:pt x="10948" y="0"/>
                  </a:cubicBezTo>
                  <a:close/>
                  <a:moveTo>
                    <a:pt x="12291" y="0"/>
                  </a:moveTo>
                  <a:cubicBezTo>
                    <a:pt x="12046" y="0"/>
                    <a:pt x="11843" y="204"/>
                    <a:pt x="11843" y="448"/>
                  </a:cubicBezTo>
                  <a:cubicBezTo>
                    <a:pt x="11843" y="692"/>
                    <a:pt x="12046" y="896"/>
                    <a:pt x="12291" y="896"/>
                  </a:cubicBezTo>
                  <a:cubicBezTo>
                    <a:pt x="12535" y="896"/>
                    <a:pt x="12738" y="692"/>
                    <a:pt x="12738" y="448"/>
                  </a:cubicBezTo>
                  <a:cubicBezTo>
                    <a:pt x="12738" y="204"/>
                    <a:pt x="12535" y="0"/>
                    <a:pt x="12291" y="0"/>
                  </a:cubicBezTo>
                  <a:close/>
                  <a:moveTo>
                    <a:pt x="13634" y="0"/>
                  </a:moveTo>
                  <a:cubicBezTo>
                    <a:pt x="13389" y="0"/>
                    <a:pt x="13186" y="204"/>
                    <a:pt x="13186" y="448"/>
                  </a:cubicBezTo>
                  <a:cubicBezTo>
                    <a:pt x="13186" y="692"/>
                    <a:pt x="13389" y="896"/>
                    <a:pt x="13634" y="896"/>
                  </a:cubicBezTo>
                  <a:cubicBezTo>
                    <a:pt x="13878" y="896"/>
                    <a:pt x="14081" y="692"/>
                    <a:pt x="14081" y="448"/>
                  </a:cubicBezTo>
                  <a:cubicBezTo>
                    <a:pt x="14081" y="204"/>
                    <a:pt x="13878" y="0"/>
                    <a:pt x="13634" y="0"/>
                  </a:cubicBezTo>
                  <a:close/>
                  <a:moveTo>
                    <a:pt x="14977" y="0"/>
                  </a:moveTo>
                  <a:cubicBezTo>
                    <a:pt x="14732" y="0"/>
                    <a:pt x="14529" y="204"/>
                    <a:pt x="14529" y="448"/>
                  </a:cubicBezTo>
                  <a:cubicBezTo>
                    <a:pt x="14529" y="692"/>
                    <a:pt x="14732" y="896"/>
                    <a:pt x="14977" y="896"/>
                  </a:cubicBezTo>
                  <a:cubicBezTo>
                    <a:pt x="15221" y="896"/>
                    <a:pt x="15424" y="692"/>
                    <a:pt x="15424" y="448"/>
                  </a:cubicBezTo>
                  <a:cubicBezTo>
                    <a:pt x="15424" y="204"/>
                    <a:pt x="15221" y="0"/>
                    <a:pt x="14977" y="0"/>
                  </a:cubicBezTo>
                  <a:close/>
                  <a:moveTo>
                    <a:pt x="16320" y="0"/>
                  </a:moveTo>
                  <a:cubicBezTo>
                    <a:pt x="16075" y="0"/>
                    <a:pt x="15872" y="204"/>
                    <a:pt x="15872" y="448"/>
                  </a:cubicBezTo>
                  <a:cubicBezTo>
                    <a:pt x="15872" y="692"/>
                    <a:pt x="16075" y="896"/>
                    <a:pt x="16320" y="896"/>
                  </a:cubicBezTo>
                  <a:cubicBezTo>
                    <a:pt x="16564" y="896"/>
                    <a:pt x="16767" y="692"/>
                    <a:pt x="16767" y="448"/>
                  </a:cubicBezTo>
                  <a:cubicBezTo>
                    <a:pt x="16767" y="204"/>
                    <a:pt x="16564" y="0"/>
                    <a:pt x="16320" y="0"/>
                  </a:cubicBezTo>
                  <a:close/>
                  <a:moveTo>
                    <a:pt x="366" y="1872"/>
                  </a:moveTo>
                  <a:cubicBezTo>
                    <a:pt x="163" y="1872"/>
                    <a:pt x="0" y="2035"/>
                    <a:pt x="0" y="2239"/>
                  </a:cubicBezTo>
                  <a:cubicBezTo>
                    <a:pt x="0" y="2483"/>
                    <a:pt x="163" y="2646"/>
                    <a:pt x="366" y="2646"/>
                  </a:cubicBezTo>
                  <a:lnTo>
                    <a:pt x="1954" y="2646"/>
                  </a:lnTo>
                  <a:cubicBezTo>
                    <a:pt x="2157" y="2646"/>
                    <a:pt x="2360" y="2483"/>
                    <a:pt x="2360" y="2239"/>
                  </a:cubicBezTo>
                  <a:cubicBezTo>
                    <a:pt x="2360" y="2035"/>
                    <a:pt x="2157" y="1872"/>
                    <a:pt x="1954" y="1872"/>
                  </a:cubicBezTo>
                  <a:close/>
                  <a:moveTo>
                    <a:pt x="3703" y="1872"/>
                  </a:moveTo>
                  <a:cubicBezTo>
                    <a:pt x="3500" y="1872"/>
                    <a:pt x="3337" y="2035"/>
                    <a:pt x="3337" y="2239"/>
                  </a:cubicBezTo>
                  <a:cubicBezTo>
                    <a:pt x="3337" y="2483"/>
                    <a:pt x="3500" y="2646"/>
                    <a:pt x="3703" y="2646"/>
                  </a:cubicBezTo>
                  <a:lnTo>
                    <a:pt x="7855" y="2646"/>
                  </a:lnTo>
                  <a:cubicBezTo>
                    <a:pt x="8058" y="2646"/>
                    <a:pt x="8221" y="2483"/>
                    <a:pt x="8221" y="2239"/>
                  </a:cubicBezTo>
                  <a:cubicBezTo>
                    <a:pt x="8221" y="2035"/>
                    <a:pt x="8058" y="1872"/>
                    <a:pt x="7855" y="1872"/>
                  </a:cubicBezTo>
                  <a:close/>
                  <a:moveTo>
                    <a:pt x="366" y="3663"/>
                  </a:moveTo>
                  <a:cubicBezTo>
                    <a:pt x="163" y="3663"/>
                    <a:pt x="0" y="3826"/>
                    <a:pt x="0" y="4070"/>
                  </a:cubicBezTo>
                  <a:cubicBezTo>
                    <a:pt x="0" y="4273"/>
                    <a:pt x="163" y="4436"/>
                    <a:pt x="366" y="4436"/>
                  </a:cubicBezTo>
                  <a:lnTo>
                    <a:pt x="1954" y="4436"/>
                  </a:lnTo>
                  <a:cubicBezTo>
                    <a:pt x="2157" y="4436"/>
                    <a:pt x="2360" y="4273"/>
                    <a:pt x="2360" y="4070"/>
                  </a:cubicBezTo>
                  <a:cubicBezTo>
                    <a:pt x="2360" y="3826"/>
                    <a:pt x="2157" y="3663"/>
                    <a:pt x="1954" y="3663"/>
                  </a:cubicBezTo>
                  <a:close/>
                  <a:moveTo>
                    <a:pt x="3703" y="3663"/>
                  </a:moveTo>
                  <a:cubicBezTo>
                    <a:pt x="3500" y="3663"/>
                    <a:pt x="3337" y="3826"/>
                    <a:pt x="3337" y="4070"/>
                  </a:cubicBezTo>
                  <a:cubicBezTo>
                    <a:pt x="3337" y="4273"/>
                    <a:pt x="3500" y="4436"/>
                    <a:pt x="3703" y="4436"/>
                  </a:cubicBezTo>
                  <a:lnTo>
                    <a:pt x="7855" y="4436"/>
                  </a:lnTo>
                  <a:cubicBezTo>
                    <a:pt x="8058" y="4436"/>
                    <a:pt x="8221" y="4273"/>
                    <a:pt x="8221" y="4070"/>
                  </a:cubicBezTo>
                  <a:cubicBezTo>
                    <a:pt x="8221" y="3826"/>
                    <a:pt x="8058" y="3663"/>
                    <a:pt x="7855" y="3663"/>
                  </a:cubicBezTo>
                  <a:close/>
                  <a:moveTo>
                    <a:pt x="9605" y="3622"/>
                  </a:moveTo>
                  <a:cubicBezTo>
                    <a:pt x="9360" y="3622"/>
                    <a:pt x="9157" y="3785"/>
                    <a:pt x="9157" y="4070"/>
                  </a:cubicBezTo>
                  <a:cubicBezTo>
                    <a:pt x="9157" y="4314"/>
                    <a:pt x="9360" y="4518"/>
                    <a:pt x="9605" y="4518"/>
                  </a:cubicBezTo>
                  <a:cubicBezTo>
                    <a:pt x="9849" y="4518"/>
                    <a:pt x="10052" y="4314"/>
                    <a:pt x="10052" y="4070"/>
                  </a:cubicBezTo>
                  <a:cubicBezTo>
                    <a:pt x="10052" y="3785"/>
                    <a:pt x="9849" y="3622"/>
                    <a:pt x="9605" y="3622"/>
                  </a:cubicBezTo>
                  <a:close/>
                  <a:moveTo>
                    <a:pt x="10948" y="3622"/>
                  </a:moveTo>
                  <a:cubicBezTo>
                    <a:pt x="10703" y="3622"/>
                    <a:pt x="10500" y="3785"/>
                    <a:pt x="10500" y="4070"/>
                  </a:cubicBezTo>
                  <a:cubicBezTo>
                    <a:pt x="10500" y="4314"/>
                    <a:pt x="10703" y="4518"/>
                    <a:pt x="10948" y="4518"/>
                  </a:cubicBezTo>
                  <a:cubicBezTo>
                    <a:pt x="11192" y="4518"/>
                    <a:pt x="11395" y="4314"/>
                    <a:pt x="11395" y="4070"/>
                  </a:cubicBezTo>
                  <a:cubicBezTo>
                    <a:pt x="11395" y="3785"/>
                    <a:pt x="11192" y="3622"/>
                    <a:pt x="10948" y="3622"/>
                  </a:cubicBezTo>
                  <a:close/>
                  <a:moveTo>
                    <a:pt x="12291" y="3622"/>
                  </a:moveTo>
                  <a:cubicBezTo>
                    <a:pt x="12046" y="3622"/>
                    <a:pt x="11843" y="3785"/>
                    <a:pt x="11843" y="4070"/>
                  </a:cubicBezTo>
                  <a:cubicBezTo>
                    <a:pt x="11843" y="4314"/>
                    <a:pt x="12046" y="4518"/>
                    <a:pt x="12291" y="4518"/>
                  </a:cubicBezTo>
                  <a:cubicBezTo>
                    <a:pt x="12535" y="4518"/>
                    <a:pt x="12738" y="4314"/>
                    <a:pt x="12738" y="4070"/>
                  </a:cubicBezTo>
                  <a:cubicBezTo>
                    <a:pt x="12738" y="3785"/>
                    <a:pt x="12535" y="3622"/>
                    <a:pt x="12291" y="3622"/>
                  </a:cubicBezTo>
                  <a:close/>
                  <a:moveTo>
                    <a:pt x="13634" y="3622"/>
                  </a:moveTo>
                  <a:cubicBezTo>
                    <a:pt x="13389" y="3622"/>
                    <a:pt x="13186" y="3785"/>
                    <a:pt x="13186" y="4070"/>
                  </a:cubicBezTo>
                  <a:cubicBezTo>
                    <a:pt x="13186" y="4314"/>
                    <a:pt x="13389" y="4518"/>
                    <a:pt x="13634" y="4518"/>
                  </a:cubicBezTo>
                  <a:cubicBezTo>
                    <a:pt x="13878" y="4518"/>
                    <a:pt x="14081" y="4314"/>
                    <a:pt x="14081" y="4070"/>
                  </a:cubicBezTo>
                  <a:cubicBezTo>
                    <a:pt x="14081" y="3785"/>
                    <a:pt x="13878" y="3622"/>
                    <a:pt x="13634" y="3622"/>
                  </a:cubicBezTo>
                  <a:close/>
                  <a:moveTo>
                    <a:pt x="14977" y="3622"/>
                  </a:moveTo>
                  <a:cubicBezTo>
                    <a:pt x="14732" y="3622"/>
                    <a:pt x="14529" y="3785"/>
                    <a:pt x="14529" y="4070"/>
                  </a:cubicBezTo>
                  <a:cubicBezTo>
                    <a:pt x="14529" y="4314"/>
                    <a:pt x="14732" y="4518"/>
                    <a:pt x="14977" y="4518"/>
                  </a:cubicBezTo>
                  <a:cubicBezTo>
                    <a:pt x="15221" y="4518"/>
                    <a:pt x="15424" y="4314"/>
                    <a:pt x="15424" y="4070"/>
                  </a:cubicBezTo>
                  <a:cubicBezTo>
                    <a:pt x="15424" y="3785"/>
                    <a:pt x="15221" y="3622"/>
                    <a:pt x="14977" y="3622"/>
                  </a:cubicBezTo>
                  <a:close/>
                  <a:moveTo>
                    <a:pt x="16320" y="3622"/>
                  </a:moveTo>
                  <a:cubicBezTo>
                    <a:pt x="16075" y="3622"/>
                    <a:pt x="15872" y="3785"/>
                    <a:pt x="15872" y="4070"/>
                  </a:cubicBezTo>
                  <a:cubicBezTo>
                    <a:pt x="15872" y="4314"/>
                    <a:pt x="16075" y="4518"/>
                    <a:pt x="16320" y="4518"/>
                  </a:cubicBezTo>
                  <a:cubicBezTo>
                    <a:pt x="16564" y="4518"/>
                    <a:pt x="16767" y="4314"/>
                    <a:pt x="16767" y="4070"/>
                  </a:cubicBezTo>
                  <a:cubicBezTo>
                    <a:pt x="16767" y="3785"/>
                    <a:pt x="16564" y="3622"/>
                    <a:pt x="16320" y="3622"/>
                  </a:cubicBezTo>
                  <a:close/>
                  <a:moveTo>
                    <a:pt x="366" y="5454"/>
                  </a:moveTo>
                  <a:cubicBezTo>
                    <a:pt x="163" y="5454"/>
                    <a:pt x="0" y="5617"/>
                    <a:pt x="0" y="5861"/>
                  </a:cubicBezTo>
                  <a:cubicBezTo>
                    <a:pt x="0" y="6064"/>
                    <a:pt x="163" y="6227"/>
                    <a:pt x="366" y="6227"/>
                  </a:cubicBezTo>
                  <a:lnTo>
                    <a:pt x="1954" y="6227"/>
                  </a:lnTo>
                  <a:cubicBezTo>
                    <a:pt x="2157" y="6227"/>
                    <a:pt x="2360" y="6064"/>
                    <a:pt x="2360" y="5861"/>
                  </a:cubicBezTo>
                  <a:cubicBezTo>
                    <a:pt x="2360" y="5617"/>
                    <a:pt x="2157" y="5454"/>
                    <a:pt x="1954" y="5454"/>
                  </a:cubicBezTo>
                  <a:close/>
                  <a:moveTo>
                    <a:pt x="3703" y="5454"/>
                  </a:moveTo>
                  <a:cubicBezTo>
                    <a:pt x="3500" y="5454"/>
                    <a:pt x="3337" y="5617"/>
                    <a:pt x="3337" y="5861"/>
                  </a:cubicBezTo>
                  <a:cubicBezTo>
                    <a:pt x="3337" y="6064"/>
                    <a:pt x="3500" y="6227"/>
                    <a:pt x="3703" y="6227"/>
                  </a:cubicBezTo>
                  <a:lnTo>
                    <a:pt x="7855" y="6227"/>
                  </a:lnTo>
                  <a:cubicBezTo>
                    <a:pt x="8058" y="6227"/>
                    <a:pt x="8221" y="6064"/>
                    <a:pt x="8221" y="5861"/>
                  </a:cubicBezTo>
                  <a:cubicBezTo>
                    <a:pt x="8221" y="5617"/>
                    <a:pt x="8058" y="5454"/>
                    <a:pt x="7855" y="5454"/>
                  </a:cubicBezTo>
                  <a:close/>
                  <a:moveTo>
                    <a:pt x="366" y="7244"/>
                  </a:moveTo>
                  <a:cubicBezTo>
                    <a:pt x="163" y="7244"/>
                    <a:pt x="0" y="7448"/>
                    <a:pt x="0" y="7651"/>
                  </a:cubicBezTo>
                  <a:cubicBezTo>
                    <a:pt x="0" y="7855"/>
                    <a:pt x="163" y="8018"/>
                    <a:pt x="366" y="8018"/>
                  </a:cubicBezTo>
                  <a:lnTo>
                    <a:pt x="1954" y="8018"/>
                  </a:lnTo>
                  <a:cubicBezTo>
                    <a:pt x="2157" y="8018"/>
                    <a:pt x="2360" y="7855"/>
                    <a:pt x="2360" y="7651"/>
                  </a:cubicBezTo>
                  <a:cubicBezTo>
                    <a:pt x="2360" y="7448"/>
                    <a:pt x="2157" y="7244"/>
                    <a:pt x="1954" y="7244"/>
                  </a:cubicBezTo>
                  <a:close/>
                  <a:moveTo>
                    <a:pt x="3703" y="7244"/>
                  </a:moveTo>
                  <a:cubicBezTo>
                    <a:pt x="3500" y="7244"/>
                    <a:pt x="3337" y="7448"/>
                    <a:pt x="3337" y="7651"/>
                  </a:cubicBezTo>
                  <a:cubicBezTo>
                    <a:pt x="3337" y="7855"/>
                    <a:pt x="3500" y="8018"/>
                    <a:pt x="3703" y="8018"/>
                  </a:cubicBezTo>
                  <a:lnTo>
                    <a:pt x="7855" y="8018"/>
                  </a:lnTo>
                  <a:cubicBezTo>
                    <a:pt x="8058" y="8018"/>
                    <a:pt x="8221" y="7855"/>
                    <a:pt x="8221" y="7651"/>
                  </a:cubicBezTo>
                  <a:cubicBezTo>
                    <a:pt x="8221" y="7448"/>
                    <a:pt x="8058" y="7244"/>
                    <a:pt x="7855" y="7244"/>
                  </a:cubicBezTo>
                  <a:close/>
                  <a:moveTo>
                    <a:pt x="14203" y="8750"/>
                  </a:moveTo>
                  <a:cubicBezTo>
                    <a:pt x="13959" y="8750"/>
                    <a:pt x="13756" y="8954"/>
                    <a:pt x="13756" y="9198"/>
                  </a:cubicBezTo>
                  <a:cubicBezTo>
                    <a:pt x="13756" y="9483"/>
                    <a:pt x="13959" y="9686"/>
                    <a:pt x="14203" y="9686"/>
                  </a:cubicBezTo>
                  <a:cubicBezTo>
                    <a:pt x="14448" y="9686"/>
                    <a:pt x="14651" y="9483"/>
                    <a:pt x="14651" y="9198"/>
                  </a:cubicBezTo>
                  <a:cubicBezTo>
                    <a:pt x="14651" y="8954"/>
                    <a:pt x="14448" y="8750"/>
                    <a:pt x="14203" y="8750"/>
                  </a:cubicBezTo>
                  <a:close/>
                  <a:moveTo>
                    <a:pt x="15546" y="8750"/>
                  </a:moveTo>
                  <a:cubicBezTo>
                    <a:pt x="15302" y="8750"/>
                    <a:pt x="15099" y="8954"/>
                    <a:pt x="15099" y="9198"/>
                  </a:cubicBezTo>
                  <a:cubicBezTo>
                    <a:pt x="15099" y="9483"/>
                    <a:pt x="15302" y="9686"/>
                    <a:pt x="15546" y="9686"/>
                  </a:cubicBezTo>
                  <a:cubicBezTo>
                    <a:pt x="15791" y="9686"/>
                    <a:pt x="15994" y="9483"/>
                    <a:pt x="15994" y="9198"/>
                  </a:cubicBezTo>
                  <a:cubicBezTo>
                    <a:pt x="15994" y="8954"/>
                    <a:pt x="15791" y="8750"/>
                    <a:pt x="15546" y="8750"/>
                  </a:cubicBezTo>
                  <a:close/>
                  <a:moveTo>
                    <a:pt x="16889" y="8750"/>
                  </a:moveTo>
                  <a:cubicBezTo>
                    <a:pt x="16645" y="8750"/>
                    <a:pt x="16442" y="8954"/>
                    <a:pt x="16442" y="9198"/>
                  </a:cubicBezTo>
                  <a:cubicBezTo>
                    <a:pt x="16442" y="9483"/>
                    <a:pt x="16645" y="9686"/>
                    <a:pt x="16889" y="9686"/>
                  </a:cubicBezTo>
                  <a:cubicBezTo>
                    <a:pt x="17134" y="9686"/>
                    <a:pt x="17337" y="9483"/>
                    <a:pt x="17337" y="9198"/>
                  </a:cubicBezTo>
                  <a:cubicBezTo>
                    <a:pt x="17337" y="8954"/>
                    <a:pt x="17134" y="8750"/>
                    <a:pt x="16889" y="8750"/>
                  </a:cubicBezTo>
                  <a:close/>
                  <a:moveTo>
                    <a:pt x="18232" y="8750"/>
                  </a:moveTo>
                  <a:cubicBezTo>
                    <a:pt x="17988" y="8750"/>
                    <a:pt x="17785" y="8954"/>
                    <a:pt x="17785" y="9198"/>
                  </a:cubicBezTo>
                  <a:cubicBezTo>
                    <a:pt x="17785" y="9483"/>
                    <a:pt x="17988" y="9686"/>
                    <a:pt x="18232" y="9686"/>
                  </a:cubicBezTo>
                  <a:cubicBezTo>
                    <a:pt x="18477" y="9686"/>
                    <a:pt x="18680" y="9483"/>
                    <a:pt x="18680" y="9198"/>
                  </a:cubicBezTo>
                  <a:cubicBezTo>
                    <a:pt x="18680" y="8954"/>
                    <a:pt x="18477" y="8750"/>
                    <a:pt x="18232" y="8750"/>
                  </a:cubicBezTo>
                  <a:close/>
                  <a:moveTo>
                    <a:pt x="19575" y="8750"/>
                  </a:moveTo>
                  <a:cubicBezTo>
                    <a:pt x="19331" y="8750"/>
                    <a:pt x="19128" y="8954"/>
                    <a:pt x="19128" y="9198"/>
                  </a:cubicBezTo>
                  <a:cubicBezTo>
                    <a:pt x="19128" y="9483"/>
                    <a:pt x="19331" y="9686"/>
                    <a:pt x="19575" y="9686"/>
                  </a:cubicBezTo>
                  <a:cubicBezTo>
                    <a:pt x="19820" y="9686"/>
                    <a:pt x="20023" y="9483"/>
                    <a:pt x="20023" y="9198"/>
                  </a:cubicBezTo>
                  <a:cubicBezTo>
                    <a:pt x="20023" y="8954"/>
                    <a:pt x="19820" y="8750"/>
                    <a:pt x="19575" y="8750"/>
                  </a:cubicBezTo>
                  <a:close/>
                  <a:moveTo>
                    <a:pt x="20918" y="8750"/>
                  </a:moveTo>
                  <a:cubicBezTo>
                    <a:pt x="20674" y="8750"/>
                    <a:pt x="20471" y="8954"/>
                    <a:pt x="20471" y="9198"/>
                  </a:cubicBezTo>
                  <a:cubicBezTo>
                    <a:pt x="20471" y="9483"/>
                    <a:pt x="20674" y="9686"/>
                    <a:pt x="20918" y="9686"/>
                  </a:cubicBezTo>
                  <a:cubicBezTo>
                    <a:pt x="21163" y="9686"/>
                    <a:pt x="21366" y="9483"/>
                    <a:pt x="21366" y="9198"/>
                  </a:cubicBezTo>
                  <a:cubicBezTo>
                    <a:pt x="21366" y="8954"/>
                    <a:pt x="21163" y="8750"/>
                    <a:pt x="20918" y="8750"/>
                  </a:cubicBezTo>
                  <a:close/>
                  <a:moveTo>
                    <a:pt x="366" y="9035"/>
                  </a:moveTo>
                  <a:cubicBezTo>
                    <a:pt x="163" y="9035"/>
                    <a:pt x="0" y="9239"/>
                    <a:pt x="0" y="9442"/>
                  </a:cubicBezTo>
                  <a:cubicBezTo>
                    <a:pt x="0" y="9646"/>
                    <a:pt x="163" y="9849"/>
                    <a:pt x="366" y="9849"/>
                  </a:cubicBezTo>
                  <a:lnTo>
                    <a:pt x="1954" y="9849"/>
                  </a:lnTo>
                  <a:cubicBezTo>
                    <a:pt x="2157" y="9849"/>
                    <a:pt x="2360" y="9646"/>
                    <a:pt x="2360" y="9442"/>
                  </a:cubicBezTo>
                  <a:cubicBezTo>
                    <a:pt x="2360" y="9239"/>
                    <a:pt x="2157" y="9035"/>
                    <a:pt x="1954" y="9035"/>
                  </a:cubicBezTo>
                  <a:close/>
                  <a:moveTo>
                    <a:pt x="8669" y="9035"/>
                  </a:moveTo>
                  <a:cubicBezTo>
                    <a:pt x="8424" y="9035"/>
                    <a:pt x="8262" y="9239"/>
                    <a:pt x="8262" y="9442"/>
                  </a:cubicBezTo>
                  <a:cubicBezTo>
                    <a:pt x="8262" y="9646"/>
                    <a:pt x="8424" y="9849"/>
                    <a:pt x="8669" y="9849"/>
                  </a:cubicBezTo>
                  <a:lnTo>
                    <a:pt x="12779" y="9849"/>
                  </a:lnTo>
                  <a:cubicBezTo>
                    <a:pt x="12982" y="9849"/>
                    <a:pt x="13145" y="9646"/>
                    <a:pt x="13145" y="9442"/>
                  </a:cubicBezTo>
                  <a:cubicBezTo>
                    <a:pt x="13145" y="9239"/>
                    <a:pt x="12982" y="9035"/>
                    <a:pt x="12779" y="9035"/>
                  </a:cubicBezTo>
                  <a:close/>
                  <a:moveTo>
                    <a:pt x="366" y="10866"/>
                  </a:moveTo>
                  <a:cubicBezTo>
                    <a:pt x="163" y="10866"/>
                    <a:pt x="0" y="11029"/>
                    <a:pt x="0" y="11233"/>
                  </a:cubicBezTo>
                  <a:cubicBezTo>
                    <a:pt x="0" y="11436"/>
                    <a:pt x="163" y="11640"/>
                    <a:pt x="366" y="11640"/>
                  </a:cubicBezTo>
                  <a:lnTo>
                    <a:pt x="1954" y="11640"/>
                  </a:lnTo>
                  <a:cubicBezTo>
                    <a:pt x="2157" y="11640"/>
                    <a:pt x="2360" y="11436"/>
                    <a:pt x="2360" y="11233"/>
                  </a:cubicBezTo>
                  <a:cubicBezTo>
                    <a:pt x="2360" y="11029"/>
                    <a:pt x="2157" y="10866"/>
                    <a:pt x="1954" y="10866"/>
                  </a:cubicBezTo>
                  <a:close/>
                  <a:moveTo>
                    <a:pt x="8669" y="10866"/>
                  </a:moveTo>
                  <a:cubicBezTo>
                    <a:pt x="8424" y="10866"/>
                    <a:pt x="8262" y="11029"/>
                    <a:pt x="8262" y="11233"/>
                  </a:cubicBezTo>
                  <a:cubicBezTo>
                    <a:pt x="8262" y="11436"/>
                    <a:pt x="8424" y="11640"/>
                    <a:pt x="8669" y="11640"/>
                  </a:cubicBezTo>
                  <a:lnTo>
                    <a:pt x="12779" y="11640"/>
                  </a:lnTo>
                  <a:cubicBezTo>
                    <a:pt x="12982" y="11640"/>
                    <a:pt x="13145" y="11436"/>
                    <a:pt x="13145" y="11233"/>
                  </a:cubicBezTo>
                  <a:cubicBezTo>
                    <a:pt x="13145" y="11029"/>
                    <a:pt x="12982" y="10866"/>
                    <a:pt x="12779" y="10866"/>
                  </a:cubicBezTo>
                  <a:close/>
                  <a:moveTo>
                    <a:pt x="14203" y="12454"/>
                  </a:moveTo>
                  <a:cubicBezTo>
                    <a:pt x="13959" y="12454"/>
                    <a:pt x="13756" y="12657"/>
                    <a:pt x="13756" y="12942"/>
                  </a:cubicBezTo>
                  <a:cubicBezTo>
                    <a:pt x="13756" y="13186"/>
                    <a:pt x="13959" y="13390"/>
                    <a:pt x="14203" y="13390"/>
                  </a:cubicBezTo>
                  <a:cubicBezTo>
                    <a:pt x="14448" y="13390"/>
                    <a:pt x="14651" y="13186"/>
                    <a:pt x="14651" y="12942"/>
                  </a:cubicBezTo>
                  <a:cubicBezTo>
                    <a:pt x="14651" y="12657"/>
                    <a:pt x="14448" y="12454"/>
                    <a:pt x="14203" y="12454"/>
                  </a:cubicBezTo>
                  <a:close/>
                  <a:moveTo>
                    <a:pt x="15546" y="12454"/>
                  </a:moveTo>
                  <a:cubicBezTo>
                    <a:pt x="15302" y="12454"/>
                    <a:pt x="15099" y="12657"/>
                    <a:pt x="15099" y="12942"/>
                  </a:cubicBezTo>
                  <a:cubicBezTo>
                    <a:pt x="15099" y="13186"/>
                    <a:pt x="15302" y="13390"/>
                    <a:pt x="15546" y="13390"/>
                  </a:cubicBezTo>
                  <a:cubicBezTo>
                    <a:pt x="15791" y="13390"/>
                    <a:pt x="15994" y="13186"/>
                    <a:pt x="15994" y="12942"/>
                  </a:cubicBezTo>
                  <a:cubicBezTo>
                    <a:pt x="15994" y="12657"/>
                    <a:pt x="15791" y="12454"/>
                    <a:pt x="15546" y="12454"/>
                  </a:cubicBezTo>
                  <a:close/>
                  <a:moveTo>
                    <a:pt x="16889" y="12454"/>
                  </a:moveTo>
                  <a:cubicBezTo>
                    <a:pt x="16645" y="12454"/>
                    <a:pt x="16442" y="12657"/>
                    <a:pt x="16442" y="12942"/>
                  </a:cubicBezTo>
                  <a:cubicBezTo>
                    <a:pt x="16442" y="13186"/>
                    <a:pt x="16645" y="13390"/>
                    <a:pt x="16889" y="13390"/>
                  </a:cubicBezTo>
                  <a:cubicBezTo>
                    <a:pt x="17134" y="13390"/>
                    <a:pt x="17337" y="13186"/>
                    <a:pt x="17337" y="12942"/>
                  </a:cubicBezTo>
                  <a:cubicBezTo>
                    <a:pt x="17337" y="12657"/>
                    <a:pt x="17134" y="12454"/>
                    <a:pt x="16889" y="12454"/>
                  </a:cubicBezTo>
                  <a:close/>
                  <a:moveTo>
                    <a:pt x="18232" y="12454"/>
                  </a:moveTo>
                  <a:cubicBezTo>
                    <a:pt x="17988" y="12454"/>
                    <a:pt x="17785" y="12657"/>
                    <a:pt x="17785" y="12942"/>
                  </a:cubicBezTo>
                  <a:cubicBezTo>
                    <a:pt x="17785" y="13186"/>
                    <a:pt x="17988" y="13390"/>
                    <a:pt x="18232" y="13390"/>
                  </a:cubicBezTo>
                  <a:cubicBezTo>
                    <a:pt x="18477" y="13390"/>
                    <a:pt x="18680" y="13186"/>
                    <a:pt x="18680" y="12942"/>
                  </a:cubicBezTo>
                  <a:cubicBezTo>
                    <a:pt x="18680" y="12657"/>
                    <a:pt x="18477" y="12454"/>
                    <a:pt x="18232" y="12454"/>
                  </a:cubicBezTo>
                  <a:close/>
                  <a:moveTo>
                    <a:pt x="19575" y="12454"/>
                  </a:moveTo>
                  <a:cubicBezTo>
                    <a:pt x="19331" y="12454"/>
                    <a:pt x="19128" y="12657"/>
                    <a:pt x="19128" y="12942"/>
                  </a:cubicBezTo>
                  <a:cubicBezTo>
                    <a:pt x="19128" y="13186"/>
                    <a:pt x="19331" y="13390"/>
                    <a:pt x="19575" y="13390"/>
                  </a:cubicBezTo>
                  <a:cubicBezTo>
                    <a:pt x="19820" y="13390"/>
                    <a:pt x="20023" y="13186"/>
                    <a:pt x="20023" y="12942"/>
                  </a:cubicBezTo>
                  <a:cubicBezTo>
                    <a:pt x="20023" y="12657"/>
                    <a:pt x="19820" y="12454"/>
                    <a:pt x="19575" y="12454"/>
                  </a:cubicBezTo>
                  <a:close/>
                  <a:moveTo>
                    <a:pt x="20918" y="12454"/>
                  </a:moveTo>
                  <a:cubicBezTo>
                    <a:pt x="20674" y="12454"/>
                    <a:pt x="20471" y="12657"/>
                    <a:pt x="20471" y="12942"/>
                  </a:cubicBezTo>
                  <a:cubicBezTo>
                    <a:pt x="20471" y="13186"/>
                    <a:pt x="20674" y="13390"/>
                    <a:pt x="20918" y="13390"/>
                  </a:cubicBezTo>
                  <a:cubicBezTo>
                    <a:pt x="21163" y="13390"/>
                    <a:pt x="21366" y="13186"/>
                    <a:pt x="21366" y="12942"/>
                  </a:cubicBezTo>
                  <a:cubicBezTo>
                    <a:pt x="21366" y="12657"/>
                    <a:pt x="21163" y="12454"/>
                    <a:pt x="20918" y="12454"/>
                  </a:cubicBezTo>
                  <a:close/>
                  <a:moveTo>
                    <a:pt x="366" y="12657"/>
                  </a:moveTo>
                  <a:cubicBezTo>
                    <a:pt x="163" y="12657"/>
                    <a:pt x="0" y="12820"/>
                    <a:pt x="0" y="13023"/>
                  </a:cubicBezTo>
                  <a:cubicBezTo>
                    <a:pt x="0" y="13268"/>
                    <a:pt x="163" y="13430"/>
                    <a:pt x="366" y="13430"/>
                  </a:cubicBezTo>
                  <a:lnTo>
                    <a:pt x="1954" y="13430"/>
                  </a:lnTo>
                  <a:cubicBezTo>
                    <a:pt x="2157" y="13430"/>
                    <a:pt x="2360" y="13268"/>
                    <a:pt x="2360" y="13023"/>
                  </a:cubicBezTo>
                  <a:cubicBezTo>
                    <a:pt x="2360" y="12820"/>
                    <a:pt x="2157" y="12657"/>
                    <a:pt x="1954" y="12657"/>
                  </a:cubicBezTo>
                  <a:close/>
                  <a:moveTo>
                    <a:pt x="8669" y="12657"/>
                  </a:moveTo>
                  <a:cubicBezTo>
                    <a:pt x="8424" y="12657"/>
                    <a:pt x="8262" y="12820"/>
                    <a:pt x="8262" y="13023"/>
                  </a:cubicBezTo>
                  <a:cubicBezTo>
                    <a:pt x="8262" y="13268"/>
                    <a:pt x="8424" y="13430"/>
                    <a:pt x="8669" y="13430"/>
                  </a:cubicBezTo>
                  <a:lnTo>
                    <a:pt x="12779" y="13430"/>
                  </a:lnTo>
                  <a:cubicBezTo>
                    <a:pt x="12982" y="13430"/>
                    <a:pt x="13145" y="13268"/>
                    <a:pt x="13145" y="13023"/>
                  </a:cubicBezTo>
                  <a:cubicBezTo>
                    <a:pt x="13145" y="12820"/>
                    <a:pt x="12982" y="12657"/>
                    <a:pt x="12779" y="1265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35"/>
            <p:cNvSpPr/>
            <p:nvPr/>
          </p:nvSpPr>
          <p:spPr>
            <a:xfrm>
              <a:off x="3173075" y="2324875"/>
              <a:ext cx="135325" cy="249275"/>
            </a:xfrm>
            <a:custGeom>
              <a:avLst/>
              <a:gdLst/>
              <a:ahLst/>
              <a:cxnLst/>
              <a:rect l="l" t="t" r="r" b="b"/>
              <a:pathLst>
                <a:path w="5413" h="9971" extrusionOk="0">
                  <a:moveTo>
                    <a:pt x="3052" y="692"/>
                  </a:moveTo>
                  <a:cubicBezTo>
                    <a:pt x="3256" y="692"/>
                    <a:pt x="3459" y="814"/>
                    <a:pt x="3663" y="977"/>
                  </a:cubicBezTo>
                  <a:cubicBezTo>
                    <a:pt x="3948" y="1221"/>
                    <a:pt x="4233" y="1709"/>
                    <a:pt x="4436" y="2320"/>
                  </a:cubicBezTo>
                  <a:cubicBezTo>
                    <a:pt x="4640" y="2930"/>
                    <a:pt x="4762" y="3663"/>
                    <a:pt x="4762" y="4477"/>
                  </a:cubicBezTo>
                  <a:cubicBezTo>
                    <a:pt x="4762" y="4680"/>
                    <a:pt x="4762" y="4924"/>
                    <a:pt x="4721" y="5169"/>
                  </a:cubicBezTo>
                  <a:cubicBezTo>
                    <a:pt x="4640" y="6349"/>
                    <a:pt x="4314" y="7448"/>
                    <a:pt x="3866" y="8180"/>
                  </a:cubicBezTo>
                  <a:cubicBezTo>
                    <a:pt x="3663" y="8546"/>
                    <a:pt x="3419" y="8831"/>
                    <a:pt x="3134" y="9035"/>
                  </a:cubicBezTo>
                  <a:cubicBezTo>
                    <a:pt x="2890" y="9238"/>
                    <a:pt x="2686" y="9320"/>
                    <a:pt x="2442" y="9320"/>
                  </a:cubicBezTo>
                  <a:lnTo>
                    <a:pt x="2361" y="9320"/>
                  </a:lnTo>
                  <a:cubicBezTo>
                    <a:pt x="2157" y="9279"/>
                    <a:pt x="1954" y="9198"/>
                    <a:pt x="1750" y="9035"/>
                  </a:cubicBezTo>
                  <a:cubicBezTo>
                    <a:pt x="1465" y="8750"/>
                    <a:pt x="1180" y="8302"/>
                    <a:pt x="977" y="7692"/>
                  </a:cubicBezTo>
                  <a:cubicBezTo>
                    <a:pt x="773" y="7081"/>
                    <a:pt x="651" y="6349"/>
                    <a:pt x="651" y="5535"/>
                  </a:cubicBezTo>
                  <a:cubicBezTo>
                    <a:pt x="651" y="5291"/>
                    <a:pt x="692" y="5087"/>
                    <a:pt x="692" y="4843"/>
                  </a:cubicBezTo>
                  <a:cubicBezTo>
                    <a:pt x="773" y="3622"/>
                    <a:pt x="1099" y="2564"/>
                    <a:pt x="1547" y="1831"/>
                  </a:cubicBezTo>
                  <a:cubicBezTo>
                    <a:pt x="1791" y="1424"/>
                    <a:pt x="2035" y="1140"/>
                    <a:pt x="2279" y="977"/>
                  </a:cubicBezTo>
                  <a:cubicBezTo>
                    <a:pt x="2523" y="773"/>
                    <a:pt x="2768" y="692"/>
                    <a:pt x="2971" y="692"/>
                  </a:cubicBezTo>
                  <a:close/>
                  <a:moveTo>
                    <a:pt x="2971" y="0"/>
                  </a:moveTo>
                  <a:cubicBezTo>
                    <a:pt x="2564" y="0"/>
                    <a:pt x="2198" y="163"/>
                    <a:pt x="1872" y="407"/>
                  </a:cubicBezTo>
                  <a:cubicBezTo>
                    <a:pt x="1343" y="814"/>
                    <a:pt x="936" y="1424"/>
                    <a:pt x="611" y="2157"/>
                  </a:cubicBezTo>
                  <a:cubicBezTo>
                    <a:pt x="326" y="2930"/>
                    <a:pt x="82" y="3826"/>
                    <a:pt x="0" y="4802"/>
                  </a:cubicBezTo>
                  <a:cubicBezTo>
                    <a:pt x="0" y="5046"/>
                    <a:pt x="0" y="5291"/>
                    <a:pt x="0" y="5535"/>
                  </a:cubicBezTo>
                  <a:cubicBezTo>
                    <a:pt x="0" y="6674"/>
                    <a:pt x="204" y="7732"/>
                    <a:pt x="611" y="8546"/>
                  </a:cubicBezTo>
                  <a:cubicBezTo>
                    <a:pt x="773" y="8953"/>
                    <a:pt x="1018" y="9279"/>
                    <a:pt x="1302" y="9523"/>
                  </a:cubicBezTo>
                  <a:cubicBezTo>
                    <a:pt x="1587" y="9767"/>
                    <a:pt x="1954" y="9930"/>
                    <a:pt x="2320" y="9971"/>
                  </a:cubicBezTo>
                  <a:lnTo>
                    <a:pt x="2442" y="9971"/>
                  </a:lnTo>
                  <a:cubicBezTo>
                    <a:pt x="2849" y="9971"/>
                    <a:pt x="3215" y="9808"/>
                    <a:pt x="3581" y="9564"/>
                  </a:cubicBezTo>
                  <a:cubicBezTo>
                    <a:pt x="4070" y="9198"/>
                    <a:pt x="4477" y="8587"/>
                    <a:pt x="4802" y="7814"/>
                  </a:cubicBezTo>
                  <a:cubicBezTo>
                    <a:pt x="5128" y="7081"/>
                    <a:pt x="5331" y="6186"/>
                    <a:pt x="5413" y="5209"/>
                  </a:cubicBezTo>
                  <a:cubicBezTo>
                    <a:pt x="5413" y="4965"/>
                    <a:pt x="5413" y="4721"/>
                    <a:pt x="5413" y="4477"/>
                  </a:cubicBezTo>
                  <a:cubicBezTo>
                    <a:pt x="5413" y="3296"/>
                    <a:pt x="5209" y="2238"/>
                    <a:pt x="4843" y="1465"/>
                  </a:cubicBezTo>
                  <a:cubicBezTo>
                    <a:pt x="4640" y="1058"/>
                    <a:pt x="4395" y="733"/>
                    <a:pt x="4111" y="448"/>
                  </a:cubicBezTo>
                  <a:cubicBezTo>
                    <a:pt x="3826" y="203"/>
                    <a:pt x="3459" y="41"/>
                    <a:pt x="30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35"/>
            <p:cNvSpPr/>
            <p:nvPr/>
          </p:nvSpPr>
          <p:spPr>
            <a:xfrm>
              <a:off x="2390675" y="1910275"/>
              <a:ext cx="866850" cy="1118675"/>
            </a:xfrm>
            <a:custGeom>
              <a:avLst/>
              <a:gdLst/>
              <a:ahLst/>
              <a:cxnLst/>
              <a:rect l="l" t="t" r="r" b="b"/>
              <a:pathLst>
                <a:path w="34674" h="44747" extrusionOk="0">
                  <a:moveTo>
                    <a:pt x="20542" y="1"/>
                  </a:moveTo>
                  <a:cubicBezTo>
                    <a:pt x="16954" y="1"/>
                    <a:pt x="13117" y="564"/>
                    <a:pt x="9849" y="2096"/>
                  </a:cubicBezTo>
                  <a:cubicBezTo>
                    <a:pt x="1465" y="6043"/>
                    <a:pt x="3297" y="19799"/>
                    <a:pt x="3297" y="19799"/>
                  </a:cubicBezTo>
                  <a:cubicBezTo>
                    <a:pt x="3297" y="19799"/>
                    <a:pt x="5128" y="25700"/>
                    <a:pt x="3948" y="29526"/>
                  </a:cubicBezTo>
                  <a:cubicBezTo>
                    <a:pt x="2767" y="33311"/>
                    <a:pt x="0" y="36200"/>
                    <a:pt x="0" y="36200"/>
                  </a:cubicBezTo>
                  <a:lnTo>
                    <a:pt x="19168" y="44746"/>
                  </a:lnTo>
                  <a:cubicBezTo>
                    <a:pt x="19168" y="44746"/>
                    <a:pt x="19820" y="41979"/>
                    <a:pt x="20104" y="41206"/>
                  </a:cubicBezTo>
                  <a:cubicBezTo>
                    <a:pt x="20349" y="40433"/>
                    <a:pt x="22343" y="40148"/>
                    <a:pt x="22343" y="40148"/>
                  </a:cubicBezTo>
                  <a:cubicBezTo>
                    <a:pt x="22343" y="40148"/>
                    <a:pt x="25362" y="41619"/>
                    <a:pt x="26748" y="41619"/>
                  </a:cubicBezTo>
                  <a:cubicBezTo>
                    <a:pt x="26802" y="41619"/>
                    <a:pt x="26853" y="41617"/>
                    <a:pt x="26901" y="41613"/>
                  </a:cubicBezTo>
                  <a:cubicBezTo>
                    <a:pt x="28244" y="41450"/>
                    <a:pt x="27837" y="40799"/>
                    <a:pt x="28895" y="38845"/>
                  </a:cubicBezTo>
                  <a:cubicBezTo>
                    <a:pt x="29953" y="36851"/>
                    <a:pt x="33738" y="26758"/>
                    <a:pt x="33738" y="24683"/>
                  </a:cubicBezTo>
                  <a:cubicBezTo>
                    <a:pt x="33738" y="22566"/>
                    <a:pt x="32029" y="21264"/>
                    <a:pt x="32029" y="20206"/>
                  </a:cubicBezTo>
                  <a:cubicBezTo>
                    <a:pt x="32029" y="19148"/>
                    <a:pt x="33087" y="17724"/>
                    <a:pt x="33860" y="15485"/>
                  </a:cubicBezTo>
                  <a:cubicBezTo>
                    <a:pt x="34674" y="13247"/>
                    <a:pt x="34389" y="8526"/>
                    <a:pt x="34389" y="8526"/>
                  </a:cubicBezTo>
                  <a:cubicBezTo>
                    <a:pt x="34389" y="8526"/>
                    <a:pt x="34389" y="4578"/>
                    <a:pt x="32436" y="2625"/>
                  </a:cubicBezTo>
                  <a:cubicBezTo>
                    <a:pt x="31240" y="1404"/>
                    <a:pt x="26202" y="1"/>
                    <a:pt x="2054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35"/>
            <p:cNvSpPr/>
            <p:nvPr/>
          </p:nvSpPr>
          <p:spPr>
            <a:xfrm>
              <a:off x="2431350" y="1943325"/>
              <a:ext cx="633900" cy="998125"/>
            </a:xfrm>
            <a:custGeom>
              <a:avLst/>
              <a:gdLst/>
              <a:ahLst/>
              <a:cxnLst/>
              <a:rect l="l" t="t" r="r" b="b"/>
              <a:pathLst>
                <a:path w="25356" h="39925" extrusionOk="0">
                  <a:moveTo>
                    <a:pt x="11233" y="1"/>
                  </a:moveTo>
                  <a:cubicBezTo>
                    <a:pt x="10257" y="285"/>
                    <a:pt x="9280" y="652"/>
                    <a:pt x="8385" y="1059"/>
                  </a:cubicBezTo>
                  <a:cubicBezTo>
                    <a:pt x="5576" y="2402"/>
                    <a:pt x="3949" y="4844"/>
                    <a:pt x="3013" y="7570"/>
                  </a:cubicBezTo>
                  <a:cubicBezTo>
                    <a:pt x="2077" y="10256"/>
                    <a:pt x="1832" y="13186"/>
                    <a:pt x="1832" y="15343"/>
                  </a:cubicBezTo>
                  <a:cubicBezTo>
                    <a:pt x="1832" y="16727"/>
                    <a:pt x="1914" y="17785"/>
                    <a:pt x="1995" y="18233"/>
                  </a:cubicBezTo>
                  <a:cubicBezTo>
                    <a:pt x="1995" y="18314"/>
                    <a:pt x="1995" y="18396"/>
                    <a:pt x="1995" y="18396"/>
                  </a:cubicBezTo>
                  <a:cubicBezTo>
                    <a:pt x="2117" y="18762"/>
                    <a:pt x="3053" y="21977"/>
                    <a:pt x="3053" y="25151"/>
                  </a:cubicBezTo>
                  <a:cubicBezTo>
                    <a:pt x="3053" y="26250"/>
                    <a:pt x="2931" y="27308"/>
                    <a:pt x="2646" y="28285"/>
                  </a:cubicBezTo>
                  <a:cubicBezTo>
                    <a:pt x="1995" y="30401"/>
                    <a:pt x="896" y="32192"/>
                    <a:pt x="1" y="33413"/>
                  </a:cubicBezTo>
                  <a:cubicBezTo>
                    <a:pt x="774" y="33616"/>
                    <a:pt x="1629" y="33861"/>
                    <a:pt x="2606" y="34227"/>
                  </a:cubicBezTo>
                  <a:cubicBezTo>
                    <a:pt x="5047" y="35163"/>
                    <a:pt x="9402" y="37320"/>
                    <a:pt x="13024" y="39355"/>
                  </a:cubicBezTo>
                  <a:lnTo>
                    <a:pt x="18396" y="38622"/>
                  </a:lnTo>
                  <a:cubicBezTo>
                    <a:pt x="18396" y="38622"/>
                    <a:pt x="18681" y="38744"/>
                    <a:pt x="19088" y="38907"/>
                  </a:cubicBezTo>
                  <a:cubicBezTo>
                    <a:pt x="19251" y="38866"/>
                    <a:pt x="19413" y="38785"/>
                    <a:pt x="19576" y="38744"/>
                  </a:cubicBezTo>
                  <a:cubicBezTo>
                    <a:pt x="20146" y="38541"/>
                    <a:pt x="20634" y="38500"/>
                    <a:pt x="20634" y="38500"/>
                  </a:cubicBezTo>
                  <a:lnTo>
                    <a:pt x="20716" y="38500"/>
                  </a:lnTo>
                  <a:cubicBezTo>
                    <a:pt x="20756" y="38500"/>
                    <a:pt x="20797" y="38500"/>
                    <a:pt x="20838" y="38541"/>
                  </a:cubicBezTo>
                  <a:cubicBezTo>
                    <a:pt x="20838" y="38541"/>
                    <a:pt x="20960" y="38582"/>
                    <a:pt x="21123" y="38663"/>
                  </a:cubicBezTo>
                  <a:cubicBezTo>
                    <a:pt x="21326" y="38744"/>
                    <a:pt x="21570" y="38866"/>
                    <a:pt x="21855" y="38988"/>
                  </a:cubicBezTo>
                  <a:cubicBezTo>
                    <a:pt x="22466" y="39233"/>
                    <a:pt x="23239" y="39518"/>
                    <a:pt x="23931" y="39721"/>
                  </a:cubicBezTo>
                  <a:cubicBezTo>
                    <a:pt x="24379" y="39843"/>
                    <a:pt x="24826" y="39925"/>
                    <a:pt x="25111" y="39925"/>
                  </a:cubicBezTo>
                  <a:lnTo>
                    <a:pt x="25355" y="39925"/>
                  </a:lnTo>
                  <a:cubicBezTo>
                    <a:pt x="25192" y="38459"/>
                    <a:pt x="20309" y="34552"/>
                    <a:pt x="20512" y="28977"/>
                  </a:cubicBezTo>
                  <a:cubicBezTo>
                    <a:pt x="20756" y="22872"/>
                    <a:pt x="19129" y="15099"/>
                    <a:pt x="19129" y="15099"/>
                  </a:cubicBezTo>
                  <a:cubicBezTo>
                    <a:pt x="19129" y="15099"/>
                    <a:pt x="19332" y="13186"/>
                    <a:pt x="15832" y="7326"/>
                  </a:cubicBezTo>
                  <a:cubicBezTo>
                    <a:pt x="14571" y="5210"/>
                    <a:pt x="13105" y="2524"/>
                    <a:pt x="1123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35"/>
            <p:cNvSpPr/>
            <p:nvPr/>
          </p:nvSpPr>
          <p:spPr>
            <a:xfrm>
              <a:off x="2939050" y="2055250"/>
              <a:ext cx="304250" cy="177050"/>
            </a:xfrm>
            <a:custGeom>
              <a:avLst/>
              <a:gdLst/>
              <a:ahLst/>
              <a:cxnLst/>
              <a:rect l="l" t="t" r="r" b="b"/>
              <a:pathLst>
                <a:path w="12170" h="7082" extrusionOk="0">
                  <a:moveTo>
                    <a:pt x="7733" y="0"/>
                  </a:moveTo>
                  <a:cubicBezTo>
                    <a:pt x="1385" y="0"/>
                    <a:pt x="1" y="2605"/>
                    <a:pt x="1873" y="4233"/>
                  </a:cubicBezTo>
                  <a:lnTo>
                    <a:pt x="6594" y="4029"/>
                  </a:lnTo>
                  <a:lnTo>
                    <a:pt x="6594" y="4029"/>
                  </a:lnTo>
                  <a:cubicBezTo>
                    <a:pt x="6594" y="4029"/>
                    <a:pt x="3745" y="7082"/>
                    <a:pt x="7041" y="7082"/>
                  </a:cubicBezTo>
                  <a:cubicBezTo>
                    <a:pt x="9605" y="7082"/>
                    <a:pt x="11437" y="6593"/>
                    <a:pt x="12169" y="5535"/>
                  </a:cubicBezTo>
                  <a:cubicBezTo>
                    <a:pt x="12169" y="5169"/>
                    <a:pt x="12169" y="4843"/>
                    <a:pt x="12169" y="4518"/>
                  </a:cubicBezTo>
                  <a:cubicBezTo>
                    <a:pt x="12169" y="3989"/>
                    <a:pt x="12169" y="3541"/>
                    <a:pt x="12129" y="3256"/>
                  </a:cubicBezTo>
                  <a:cubicBezTo>
                    <a:pt x="12129" y="2930"/>
                    <a:pt x="12129" y="2727"/>
                    <a:pt x="12129" y="2727"/>
                  </a:cubicBezTo>
                  <a:cubicBezTo>
                    <a:pt x="12129" y="2727"/>
                    <a:pt x="12129" y="2686"/>
                    <a:pt x="12129" y="2564"/>
                  </a:cubicBezTo>
                  <a:cubicBezTo>
                    <a:pt x="12129" y="2442"/>
                    <a:pt x="12129" y="2279"/>
                    <a:pt x="12088" y="2116"/>
                  </a:cubicBezTo>
                  <a:cubicBezTo>
                    <a:pt x="12088" y="1791"/>
                    <a:pt x="12006" y="1343"/>
                    <a:pt x="11925" y="896"/>
                  </a:cubicBezTo>
                  <a:cubicBezTo>
                    <a:pt x="11274" y="367"/>
                    <a:pt x="10012" y="0"/>
                    <a:pt x="773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35"/>
            <p:cNvSpPr/>
            <p:nvPr/>
          </p:nvSpPr>
          <p:spPr>
            <a:xfrm>
              <a:off x="2382525" y="1901600"/>
              <a:ext cx="878075" cy="1136150"/>
            </a:xfrm>
            <a:custGeom>
              <a:avLst/>
              <a:gdLst/>
              <a:ahLst/>
              <a:cxnLst/>
              <a:rect l="l" t="t" r="r" b="b"/>
              <a:pathLst>
                <a:path w="35123" h="45446" extrusionOk="0">
                  <a:moveTo>
                    <a:pt x="20837" y="693"/>
                  </a:moveTo>
                  <a:cubicBezTo>
                    <a:pt x="23646" y="693"/>
                    <a:pt x="26291" y="1059"/>
                    <a:pt x="28407" y="1547"/>
                  </a:cubicBezTo>
                  <a:cubicBezTo>
                    <a:pt x="29424" y="1792"/>
                    <a:pt x="30361" y="2077"/>
                    <a:pt x="31052" y="2361"/>
                  </a:cubicBezTo>
                  <a:cubicBezTo>
                    <a:pt x="31744" y="2646"/>
                    <a:pt x="32273" y="2972"/>
                    <a:pt x="32517" y="3216"/>
                  </a:cubicBezTo>
                  <a:cubicBezTo>
                    <a:pt x="33413" y="4111"/>
                    <a:pt x="33901" y="5536"/>
                    <a:pt x="34145" y="6716"/>
                  </a:cubicBezTo>
                  <a:cubicBezTo>
                    <a:pt x="34267" y="7326"/>
                    <a:pt x="34308" y="7856"/>
                    <a:pt x="34349" y="8262"/>
                  </a:cubicBezTo>
                  <a:cubicBezTo>
                    <a:pt x="34390" y="8425"/>
                    <a:pt x="34390" y="8588"/>
                    <a:pt x="34390" y="8710"/>
                  </a:cubicBezTo>
                  <a:cubicBezTo>
                    <a:pt x="34390" y="8832"/>
                    <a:pt x="34390" y="8873"/>
                    <a:pt x="34390" y="8873"/>
                  </a:cubicBezTo>
                  <a:cubicBezTo>
                    <a:pt x="34390" y="8873"/>
                    <a:pt x="34390" y="9076"/>
                    <a:pt x="34390" y="9402"/>
                  </a:cubicBezTo>
                  <a:cubicBezTo>
                    <a:pt x="34430" y="9687"/>
                    <a:pt x="34430" y="10135"/>
                    <a:pt x="34430" y="10664"/>
                  </a:cubicBezTo>
                  <a:cubicBezTo>
                    <a:pt x="34430" y="11437"/>
                    <a:pt x="34390" y="12414"/>
                    <a:pt x="34308" y="13309"/>
                  </a:cubicBezTo>
                  <a:cubicBezTo>
                    <a:pt x="34227" y="14204"/>
                    <a:pt x="34105" y="15100"/>
                    <a:pt x="33901" y="15710"/>
                  </a:cubicBezTo>
                  <a:cubicBezTo>
                    <a:pt x="33494" y="16809"/>
                    <a:pt x="33047" y="17704"/>
                    <a:pt x="32680" y="18478"/>
                  </a:cubicBezTo>
                  <a:cubicBezTo>
                    <a:pt x="32314" y="19251"/>
                    <a:pt x="32029" y="19902"/>
                    <a:pt x="32029" y="20553"/>
                  </a:cubicBezTo>
                  <a:cubicBezTo>
                    <a:pt x="32029" y="20919"/>
                    <a:pt x="32151" y="21245"/>
                    <a:pt x="32314" y="21570"/>
                  </a:cubicBezTo>
                  <a:cubicBezTo>
                    <a:pt x="32843" y="22507"/>
                    <a:pt x="33738" y="23565"/>
                    <a:pt x="33738" y="25030"/>
                  </a:cubicBezTo>
                  <a:cubicBezTo>
                    <a:pt x="33738" y="25233"/>
                    <a:pt x="33698" y="25600"/>
                    <a:pt x="33576" y="26088"/>
                  </a:cubicBezTo>
                  <a:cubicBezTo>
                    <a:pt x="33209" y="27716"/>
                    <a:pt x="32273" y="30565"/>
                    <a:pt x="31297" y="33169"/>
                  </a:cubicBezTo>
                  <a:cubicBezTo>
                    <a:pt x="30808" y="34472"/>
                    <a:pt x="30320" y="35733"/>
                    <a:pt x="29913" y="36751"/>
                  </a:cubicBezTo>
                  <a:cubicBezTo>
                    <a:pt x="29506" y="37809"/>
                    <a:pt x="29140" y="38623"/>
                    <a:pt x="28895" y="39030"/>
                  </a:cubicBezTo>
                  <a:cubicBezTo>
                    <a:pt x="28366" y="40047"/>
                    <a:pt x="28204" y="40739"/>
                    <a:pt x="28041" y="41105"/>
                  </a:cubicBezTo>
                  <a:cubicBezTo>
                    <a:pt x="27919" y="41309"/>
                    <a:pt x="27878" y="41390"/>
                    <a:pt x="27756" y="41471"/>
                  </a:cubicBezTo>
                  <a:cubicBezTo>
                    <a:pt x="27675" y="41512"/>
                    <a:pt x="27512" y="41594"/>
                    <a:pt x="27227" y="41594"/>
                  </a:cubicBezTo>
                  <a:lnTo>
                    <a:pt x="27064" y="41594"/>
                  </a:lnTo>
                  <a:cubicBezTo>
                    <a:pt x="26779" y="41594"/>
                    <a:pt x="26372" y="41512"/>
                    <a:pt x="25884" y="41390"/>
                  </a:cubicBezTo>
                  <a:cubicBezTo>
                    <a:pt x="25192" y="41187"/>
                    <a:pt x="24419" y="40902"/>
                    <a:pt x="23808" y="40657"/>
                  </a:cubicBezTo>
                  <a:cubicBezTo>
                    <a:pt x="23523" y="40535"/>
                    <a:pt x="23279" y="40413"/>
                    <a:pt x="23076" y="40332"/>
                  </a:cubicBezTo>
                  <a:cubicBezTo>
                    <a:pt x="22913" y="40251"/>
                    <a:pt x="22791" y="40210"/>
                    <a:pt x="22791" y="40210"/>
                  </a:cubicBezTo>
                  <a:cubicBezTo>
                    <a:pt x="22750" y="40169"/>
                    <a:pt x="22669" y="40169"/>
                    <a:pt x="22587" y="40169"/>
                  </a:cubicBezTo>
                  <a:cubicBezTo>
                    <a:pt x="22587" y="40169"/>
                    <a:pt x="22099" y="40210"/>
                    <a:pt x="21529" y="40413"/>
                  </a:cubicBezTo>
                  <a:cubicBezTo>
                    <a:pt x="21244" y="40495"/>
                    <a:pt x="20960" y="40617"/>
                    <a:pt x="20715" y="40780"/>
                  </a:cubicBezTo>
                  <a:cubicBezTo>
                    <a:pt x="20430" y="40902"/>
                    <a:pt x="20227" y="41105"/>
                    <a:pt x="20105" y="41431"/>
                  </a:cubicBezTo>
                  <a:cubicBezTo>
                    <a:pt x="19942" y="41878"/>
                    <a:pt x="19739" y="42733"/>
                    <a:pt x="19535" y="43547"/>
                  </a:cubicBezTo>
                  <a:cubicBezTo>
                    <a:pt x="19430" y="43946"/>
                    <a:pt x="19336" y="44324"/>
                    <a:pt x="19269" y="44596"/>
                  </a:cubicBezTo>
                  <a:lnTo>
                    <a:pt x="19269" y="44596"/>
                  </a:lnTo>
                  <a:lnTo>
                    <a:pt x="898" y="36444"/>
                  </a:lnTo>
                  <a:lnTo>
                    <a:pt x="898" y="36444"/>
                  </a:lnTo>
                  <a:cubicBezTo>
                    <a:pt x="1673" y="35558"/>
                    <a:pt x="3627" y="33066"/>
                    <a:pt x="4599" y="29954"/>
                  </a:cubicBezTo>
                  <a:cubicBezTo>
                    <a:pt x="4884" y="28977"/>
                    <a:pt x="5006" y="27919"/>
                    <a:pt x="5006" y="26820"/>
                  </a:cubicBezTo>
                  <a:cubicBezTo>
                    <a:pt x="5006" y="23483"/>
                    <a:pt x="3948" y="20065"/>
                    <a:pt x="3948" y="20065"/>
                  </a:cubicBezTo>
                  <a:cubicBezTo>
                    <a:pt x="3948" y="20029"/>
                    <a:pt x="3948" y="19972"/>
                    <a:pt x="3948" y="19902"/>
                  </a:cubicBezTo>
                  <a:cubicBezTo>
                    <a:pt x="3867" y="19454"/>
                    <a:pt x="3785" y="18396"/>
                    <a:pt x="3785" y="17012"/>
                  </a:cubicBezTo>
                  <a:cubicBezTo>
                    <a:pt x="3785" y="14855"/>
                    <a:pt x="4030" y="11925"/>
                    <a:pt x="4966" y="9239"/>
                  </a:cubicBezTo>
                  <a:cubicBezTo>
                    <a:pt x="5902" y="6513"/>
                    <a:pt x="7529" y="4071"/>
                    <a:pt x="10338" y="2728"/>
                  </a:cubicBezTo>
                  <a:cubicBezTo>
                    <a:pt x="13512" y="1263"/>
                    <a:pt x="17297" y="693"/>
                    <a:pt x="20837" y="693"/>
                  </a:cubicBezTo>
                  <a:close/>
                  <a:moveTo>
                    <a:pt x="20837" y="1"/>
                  </a:moveTo>
                  <a:cubicBezTo>
                    <a:pt x="17215" y="1"/>
                    <a:pt x="13349" y="571"/>
                    <a:pt x="10053" y="2117"/>
                  </a:cubicBezTo>
                  <a:cubicBezTo>
                    <a:pt x="7000" y="3542"/>
                    <a:pt x="5291" y="6187"/>
                    <a:pt x="4314" y="8995"/>
                  </a:cubicBezTo>
                  <a:cubicBezTo>
                    <a:pt x="3338" y="11844"/>
                    <a:pt x="3093" y="14815"/>
                    <a:pt x="3093" y="17012"/>
                  </a:cubicBezTo>
                  <a:cubicBezTo>
                    <a:pt x="3093" y="18884"/>
                    <a:pt x="3297" y="20187"/>
                    <a:pt x="3297" y="20187"/>
                  </a:cubicBezTo>
                  <a:lnTo>
                    <a:pt x="3297" y="20268"/>
                  </a:lnTo>
                  <a:cubicBezTo>
                    <a:pt x="3297" y="20268"/>
                    <a:pt x="3297" y="20309"/>
                    <a:pt x="3338" y="20390"/>
                  </a:cubicBezTo>
                  <a:cubicBezTo>
                    <a:pt x="3541" y="21082"/>
                    <a:pt x="4355" y="24012"/>
                    <a:pt x="4355" y="26820"/>
                  </a:cubicBezTo>
                  <a:cubicBezTo>
                    <a:pt x="4355" y="27879"/>
                    <a:pt x="4233" y="28896"/>
                    <a:pt x="3948" y="29751"/>
                  </a:cubicBezTo>
                  <a:cubicBezTo>
                    <a:pt x="3378" y="31623"/>
                    <a:pt x="2402" y="33251"/>
                    <a:pt x="1588" y="34431"/>
                  </a:cubicBezTo>
                  <a:cubicBezTo>
                    <a:pt x="1181" y="35041"/>
                    <a:pt x="814" y="35489"/>
                    <a:pt x="530" y="35815"/>
                  </a:cubicBezTo>
                  <a:cubicBezTo>
                    <a:pt x="407" y="35977"/>
                    <a:pt x="285" y="36099"/>
                    <a:pt x="204" y="36221"/>
                  </a:cubicBezTo>
                  <a:lnTo>
                    <a:pt x="123" y="36303"/>
                  </a:lnTo>
                  <a:lnTo>
                    <a:pt x="82" y="36344"/>
                  </a:lnTo>
                  <a:cubicBezTo>
                    <a:pt x="1" y="36425"/>
                    <a:pt x="1" y="36506"/>
                    <a:pt x="1" y="36628"/>
                  </a:cubicBezTo>
                  <a:cubicBezTo>
                    <a:pt x="41" y="36751"/>
                    <a:pt x="123" y="36832"/>
                    <a:pt x="204" y="36873"/>
                  </a:cubicBezTo>
                  <a:lnTo>
                    <a:pt x="19372" y="45419"/>
                  </a:lnTo>
                  <a:cubicBezTo>
                    <a:pt x="19406" y="45436"/>
                    <a:pt x="19447" y="45446"/>
                    <a:pt x="19489" y="45446"/>
                  </a:cubicBezTo>
                  <a:cubicBezTo>
                    <a:pt x="19548" y="45446"/>
                    <a:pt x="19610" y="45426"/>
                    <a:pt x="19657" y="45378"/>
                  </a:cubicBezTo>
                  <a:cubicBezTo>
                    <a:pt x="19739" y="45338"/>
                    <a:pt x="19820" y="45256"/>
                    <a:pt x="19820" y="45175"/>
                  </a:cubicBezTo>
                  <a:cubicBezTo>
                    <a:pt x="19820" y="45175"/>
                    <a:pt x="19983" y="44483"/>
                    <a:pt x="20186" y="43710"/>
                  </a:cubicBezTo>
                  <a:cubicBezTo>
                    <a:pt x="20390" y="42896"/>
                    <a:pt x="20634" y="42041"/>
                    <a:pt x="20756" y="41675"/>
                  </a:cubicBezTo>
                  <a:cubicBezTo>
                    <a:pt x="20756" y="41594"/>
                    <a:pt x="20878" y="41471"/>
                    <a:pt x="21041" y="41349"/>
                  </a:cubicBezTo>
                  <a:cubicBezTo>
                    <a:pt x="21326" y="41187"/>
                    <a:pt x="21773" y="41024"/>
                    <a:pt x="22099" y="40942"/>
                  </a:cubicBezTo>
                  <a:cubicBezTo>
                    <a:pt x="22262" y="40902"/>
                    <a:pt x="22425" y="40861"/>
                    <a:pt x="22547" y="40861"/>
                  </a:cubicBezTo>
                  <a:lnTo>
                    <a:pt x="22574" y="40852"/>
                  </a:lnTo>
                  <a:lnTo>
                    <a:pt x="22574" y="40852"/>
                  </a:lnTo>
                  <a:cubicBezTo>
                    <a:pt x="22782" y="40948"/>
                    <a:pt x="23443" y="41251"/>
                    <a:pt x="24215" y="41553"/>
                  </a:cubicBezTo>
                  <a:cubicBezTo>
                    <a:pt x="24704" y="41716"/>
                    <a:pt x="25192" y="41919"/>
                    <a:pt x="25721" y="42041"/>
                  </a:cubicBezTo>
                  <a:cubicBezTo>
                    <a:pt x="26209" y="42204"/>
                    <a:pt x="26657" y="42285"/>
                    <a:pt x="27064" y="42285"/>
                  </a:cubicBezTo>
                  <a:lnTo>
                    <a:pt x="27268" y="42285"/>
                  </a:lnTo>
                  <a:cubicBezTo>
                    <a:pt x="27634" y="42245"/>
                    <a:pt x="27919" y="42163"/>
                    <a:pt x="28163" y="42000"/>
                  </a:cubicBezTo>
                  <a:cubicBezTo>
                    <a:pt x="28326" y="41878"/>
                    <a:pt x="28448" y="41756"/>
                    <a:pt x="28529" y="41553"/>
                  </a:cubicBezTo>
                  <a:cubicBezTo>
                    <a:pt x="28814" y="41064"/>
                    <a:pt x="28936" y="40413"/>
                    <a:pt x="29506" y="39355"/>
                  </a:cubicBezTo>
                  <a:cubicBezTo>
                    <a:pt x="29791" y="38826"/>
                    <a:pt x="30238" y="37809"/>
                    <a:pt x="30727" y="36547"/>
                  </a:cubicBezTo>
                  <a:cubicBezTo>
                    <a:pt x="31500" y="34675"/>
                    <a:pt x="32395" y="32192"/>
                    <a:pt x="33128" y="29995"/>
                  </a:cubicBezTo>
                  <a:cubicBezTo>
                    <a:pt x="33494" y="28896"/>
                    <a:pt x="33820" y="27879"/>
                    <a:pt x="34023" y="27024"/>
                  </a:cubicBezTo>
                  <a:cubicBezTo>
                    <a:pt x="34267" y="26169"/>
                    <a:pt x="34390" y="25477"/>
                    <a:pt x="34390" y="25030"/>
                  </a:cubicBezTo>
                  <a:cubicBezTo>
                    <a:pt x="34390" y="23850"/>
                    <a:pt x="33942" y="22954"/>
                    <a:pt x="33494" y="22222"/>
                  </a:cubicBezTo>
                  <a:cubicBezTo>
                    <a:pt x="33291" y="21855"/>
                    <a:pt x="33087" y="21530"/>
                    <a:pt x="32924" y="21245"/>
                  </a:cubicBezTo>
                  <a:cubicBezTo>
                    <a:pt x="32762" y="20960"/>
                    <a:pt x="32721" y="20716"/>
                    <a:pt x="32721" y="20553"/>
                  </a:cubicBezTo>
                  <a:cubicBezTo>
                    <a:pt x="32680" y="20146"/>
                    <a:pt x="32924" y="19536"/>
                    <a:pt x="33291" y="18762"/>
                  </a:cubicBezTo>
                  <a:cubicBezTo>
                    <a:pt x="33657" y="17989"/>
                    <a:pt x="34105" y="17094"/>
                    <a:pt x="34512" y="15954"/>
                  </a:cubicBezTo>
                  <a:cubicBezTo>
                    <a:pt x="34756" y="15222"/>
                    <a:pt x="34919" y="14326"/>
                    <a:pt x="35000" y="13350"/>
                  </a:cubicBezTo>
                  <a:cubicBezTo>
                    <a:pt x="35081" y="12414"/>
                    <a:pt x="35122" y="11478"/>
                    <a:pt x="35122" y="10664"/>
                  </a:cubicBezTo>
                  <a:cubicBezTo>
                    <a:pt x="35122" y="9606"/>
                    <a:pt x="35081" y="8873"/>
                    <a:pt x="35081" y="8832"/>
                  </a:cubicBezTo>
                  <a:lnTo>
                    <a:pt x="35081" y="8832"/>
                  </a:lnTo>
                  <a:lnTo>
                    <a:pt x="35081" y="8832"/>
                  </a:lnTo>
                  <a:cubicBezTo>
                    <a:pt x="35077" y="8631"/>
                    <a:pt x="35048" y="7708"/>
                    <a:pt x="34797" y="6594"/>
                  </a:cubicBezTo>
                  <a:cubicBezTo>
                    <a:pt x="34552" y="5332"/>
                    <a:pt x="34064" y="3786"/>
                    <a:pt x="33006" y="2728"/>
                  </a:cubicBezTo>
                  <a:cubicBezTo>
                    <a:pt x="32640" y="2361"/>
                    <a:pt x="32070" y="2036"/>
                    <a:pt x="31297" y="1751"/>
                  </a:cubicBezTo>
                  <a:cubicBezTo>
                    <a:pt x="29058" y="815"/>
                    <a:pt x="25111" y="1"/>
                    <a:pt x="208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35"/>
            <p:cNvSpPr/>
            <p:nvPr/>
          </p:nvSpPr>
          <p:spPr>
            <a:xfrm>
              <a:off x="2417125" y="1742250"/>
              <a:ext cx="1039825" cy="903125"/>
            </a:xfrm>
            <a:custGeom>
              <a:avLst/>
              <a:gdLst/>
              <a:ahLst/>
              <a:cxnLst/>
              <a:rect l="l" t="t" r="r" b="b"/>
              <a:pathLst>
                <a:path w="41593" h="36125" extrusionOk="0">
                  <a:moveTo>
                    <a:pt x="17525" y="0"/>
                  </a:moveTo>
                  <a:cubicBezTo>
                    <a:pt x="17069" y="0"/>
                    <a:pt x="16613" y="9"/>
                    <a:pt x="16157" y="26"/>
                  </a:cubicBezTo>
                  <a:cubicBezTo>
                    <a:pt x="8669" y="270"/>
                    <a:pt x="3175" y="2916"/>
                    <a:pt x="1587" y="7230"/>
                  </a:cubicBezTo>
                  <a:cubicBezTo>
                    <a:pt x="0" y="11584"/>
                    <a:pt x="2483" y="26805"/>
                    <a:pt x="2646" y="30875"/>
                  </a:cubicBezTo>
                  <a:cubicBezTo>
                    <a:pt x="2768" y="34944"/>
                    <a:pt x="5250" y="36125"/>
                    <a:pt x="8140" y="36125"/>
                  </a:cubicBezTo>
                  <a:cubicBezTo>
                    <a:pt x="11029" y="36125"/>
                    <a:pt x="13512" y="33601"/>
                    <a:pt x="14163" y="31404"/>
                  </a:cubicBezTo>
                  <a:cubicBezTo>
                    <a:pt x="14855" y="29165"/>
                    <a:pt x="15099" y="26927"/>
                    <a:pt x="15506" y="26398"/>
                  </a:cubicBezTo>
                  <a:cubicBezTo>
                    <a:pt x="15558" y="26322"/>
                    <a:pt x="15635" y="26290"/>
                    <a:pt x="15729" y="26290"/>
                  </a:cubicBezTo>
                  <a:cubicBezTo>
                    <a:pt x="16293" y="26290"/>
                    <a:pt x="17459" y="27456"/>
                    <a:pt x="17459" y="27456"/>
                  </a:cubicBezTo>
                  <a:cubicBezTo>
                    <a:pt x="17459" y="27456"/>
                    <a:pt x="18852" y="27854"/>
                    <a:pt x="19901" y="27854"/>
                  </a:cubicBezTo>
                  <a:cubicBezTo>
                    <a:pt x="20426" y="27854"/>
                    <a:pt x="20864" y="27755"/>
                    <a:pt x="21000" y="27456"/>
                  </a:cubicBezTo>
                  <a:cubicBezTo>
                    <a:pt x="21407" y="26520"/>
                    <a:pt x="20227" y="26276"/>
                    <a:pt x="21651" y="25747"/>
                  </a:cubicBezTo>
                  <a:cubicBezTo>
                    <a:pt x="23116" y="25218"/>
                    <a:pt x="26535" y="23102"/>
                    <a:pt x="26535" y="21026"/>
                  </a:cubicBezTo>
                  <a:cubicBezTo>
                    <a:pt x="26535" y="18910"/>
                    <a:pt x="22587" y="15369"/>
                    <a:pt x="24541" y="14840"/>
                  </a:cubicBezTo>
                  <a:cubicBezTo>
                    <a:pt x="25501" y="14585"/>
                    <a:pt x="27395" y="14519"/>
                    <a:pt x="29101" y="14519"/>
                  </a:cubicBezTo>
                  <a:cubicBezTo>
                    <a:pt x="30938" y="14519"/>
                    <a:pt x="32558" y="14596"/>
                    <a:pt x="32558" y="14596"/>
                  </a:cubicBezTo>
                  <a:cubicBezTo>
                    <a:pt x="32558" y="14596"/>
                    <a:pt x="28366" y="16549"/>
                    <a:pt x="30442" y="17485"/>
                  </a:cubicBezTo>
                  <a:cubicBezTo>
                    <a:pt x="30907" y="17682"/>
                    <a:pt x="31518" y="17779"/>
                    <a:pt x="32209" y="17779"/>
                  </a:cubicBezTo>
                  <a:cubicBezTo>
                    <a:pt x="34660" y="17779"/>
                    <a:pt x="38115" y="16565"/>
                    <a:pt x="39639" y="14311"/>
                  </a:cubicBezTo>
                  <a:cubicBezTo>
                    <a:pt x="41593" y="11421"/>
                    <a:pt x="38866" y="6863"/>
                    <a:pt x="35040" y="4340"/>
                  </a:cubicBezTo>
                  <a:cubicBezTo>
                    <a:pt x="31486" y="2009"/>
                    <a:pt x="24558" y="0"/>
                    <a:pt x="175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35"/>
            <p:cNvSpPr/>
            <p:nvPr/>
          </p:nvSpPr>
          <p:spPr>
            <a:xfrm>
              <a:off x="2435425" y="1733725"/>
              <a:ext cx="997100" cy="919800"/>
            </a:xfrm>
            <a:custGeom>
              <a:avLst/>
              <a:gdLst/>
              <a:ahLst/>
              <a:cxnLst/>
              <a:rect l="l" t="t" r="r" b="b"/>
              <a:pathLst>
                <a:path w="39884" h="36792" extrusionOk="0">
                  <a:moveTo>
                    <a:pt x="16893" y="692"/>
                  </a:moveTo>
                  <a:cubicBezTo>
                    <a:pt x="23823" y="692"/>
                    <a:pt x="30680" y="2709"/>
                    <a:pt x="34146" y="4966"/>
                  </a:cubicBezTo>
                  <a:cubicBezTo>
                    <a:pt x="35570" y="5902"/>
                    <a:pt x="36832" y="7164"/>
                    <a:pt x="37768" y="8507"/>
                  </a:cubicBezTo>
                  <a:cubicBezTo>
                    <a:pt x="38663" y="9809"/>
                    <a:pt x="39233" y="11233"/>
                    <a:pt x="39233" y="12454"/>
                  </a:cubicBezTo>
                  <a:cubicBezTo>
                    <a:pt x="39233" y="13187"/>
                    <a:pt x="39029" y="13879"/>
                    <a:pt x="38622" y="14489"/>
                  </a:cubicBezTo>
                  <a:cubicBezTo>
                    <a:pt x="37930" y="15507"/>
                    <a:pt x="36750" y="16361"/>
                    <a:pt x="35407" y="16931"/>
                  </a:cubicBezTo>
                  <a:cubicBezTo>
                    <a:pt x="34105" y="17501"/>
                    <a:pt x="32681" y="17786"/>
                    <a:pt x="31500" y="17786"/>
                  </a:cubicBezTo>
                  <a:cubicBezTo>
                    <a:pt x="30849" y="17786"/>
                    <a:pt x="30279" y="17664"/>
                    <a:pt x="29872" y="17501"/>
                  </a:cubicBezTo>
                  <a:cubicBezTo>
                    <a:pt x="29669" y="17419"/>
                    <a:pt x="29588" y="17338"/>
                    <a:pt x="29547" y="17297"/>
                  </a:cubicBezTo>
                  <a:lnTo>
                    <a:pt x="29465" y="17175"/>
                  </a:lnTo>
                  <a:cubicBezTo>
                    <a:pt x="29465" y="17134"/>
                    <a:pt x="29506" y="17053"/>
                    <a:pt x="29547" y="16972"/>
                  </a:cubicBezTo>
                  <a:cubicBezTo>
                    <a:pt x="29710" y="16605"/>
                    <a:pt x="30361" y="16158"/>
                    <a:pt x="30890" y="15791"/>
                  </a:cubicBezTo>
                  <a:cubicBezTo>
                    <a:pt x="31175" y="15629"/>
                    <a:pt x="31460" y="15507"/>
                    <a:pt x="31663" y="15384"/>
                  </a:cubicBezTo>
                  <a:cubicBezTo>
                    <a:pt x="31744" y="15344"/>
                    <a:pt x="31826" y="15303"/>
                    <a:pt x="31867" y="15262"/>
                  </a:cubicBezTo>
                  <a:lnTo>
                    <a:pt x="31948" y="15222"/>
                  </a:lnTo>
                  <a:cubicBezTo>
                    <a:pt x="32111" y="15181"/>
                    <a:pt x="32192" y="15018"/>
                    <a:pt x="32151" y="14855"/>
                  </a:cubicBezTo>
                  <a:cubicBezTo>
                    <a:pt x="32111" y="14693"/>
                    <a:pt x="31989" y="14611"/>
                    <a:pt x="31826" y="14571"/>
                  </a:cubicBezTo>
                  <a:cubicBezTo>
                    <a:pt x="31826" y="14571"/>
                    <a:pt x="30320" y="14530"/>
                    <a:pt x="28570" y="14530"/>
                  </a:cubicBezTo>
                  <a:cubicBezTo>
                    <a:pt x="27675" y="14530"/>
                    <a:pt x="26739" y="14530"/>
                    <a:pt x="25884" y="14571"/>
                  </a:cubicBezTo>
                  <a:cubicBezTo>
                    <a:pt x="25029" y="14652"/>
                    <a:pt x="24256" y="14733"/>
                    <a:pt x="23727" y="14855"/>
                  </a:cubicBezTo>
                  <a:cubicBezTo>
                    <a:pt x="23483" y="14937"/>
                    <a:pt x="23279" y="15059"/>
                    <a:pt x="23117" y="15222"/>
                  </a:cubicBezTo>
                  <a:cubicBezTo>
                    <a:pt x="22995" y="15384"/>
                    <a:pt x="22913" y="15629"/>
                    <a:pt x="22913" y="15832"/>
                  </a:cubicBezTo>
                  <a:cubicBezTo>
                    <a:pt x="22913" y="16239"/>
                    <a:pt x="23117" y="16687"/>
                    <a:pt x="23361" y="17134"/>
                  </a:cubicBezTo>
                  <a:cubicBezTo>
                    <a:pt x="23727" y="17826"/>
                    <a:pt x="24256" y="18600"/>
                    <a:pt x="24704" y="19373"/>
                  </a:cubicBezTo>
                  <a:cubicBezTo>
                    <a:pt x="25152" y="20105"/>
                    <a:pt x="25436" y="20838"/>
                    <a:pt x="25436" y="21367"/>
                  </a:cubicBezTo>
                  <a:cubicBezTo>
                    <a:pt x="25436" y="21774"/>
                    <a:pt x="25274" y="22262"/>
                    <a:pt x="24948" y="22710"/>
                  </a:cubicBezTo>
                  <a:cubicBezTo>
                    <a:pt x="24460" y="23402"/>
                    <a:pt x="23686" y="24094"/>
                    <a:pt x="22913" y="24623"/>
                  </a:cubicBezTo>
                  <a:cubicBezTo>
                    <a:pt x="22140" y="25193"/>
                    <a:pt x="21326" y="25599"/>
                    <a:pt x="20797" y="25762"/>
                  </a:cubicBezTo>
                  <a:cubicBezTo>
                    <a:pt x="20512" y="25884"/>
                    <a:pt x="20268" y="25966"/>
                    <a:pt x="20105" y="26129"/>
                  </a:cubicBezTo>
                  <a:cubicBezTo>
                    <a:pt x="20024" y="26169"/>
                    <a:pt x="19983" y="26251"/>
                    <a:pt x="19902" y="26373"/>
                  </a:cubicBezTo>
                  <a:cubicBezTo>
                    <a:pt x="19861" y="26454"/>
                    <a:pt x="19861" y="26576"/>
                    <a:pt x="19861" y="26658"/>
                  </a:cubicBezTo>
                  <a:cubicBezTo>
                    <a:pt x="19861" y="26861"/>
                    <a:pt x="19902" y="26983"/>
                    <a:pt x="19942" y="27105"/>
                  </a:cubicBezTo>
                  <a:cubicBezTo>
                    <a:pt x="19983" y="27227"/>
                    <a:pt x="20024" y="27309"/>
                    <a:pt x="20024" y="27390"/>
                  </a:cubicBezTo>
                  <a:cubicBezTo>
                    <a:pt x="20024" y="27472"/>
                    <a:pt x="20024" y="27553"/>
                    <a:pt x="19942" y="27675"/>
                  </a:cubicBezTo>
                  <a:cubicBezTo>
                    <a:pt x="19942" y="27675"/>
                    <a:pt x="19902" y="27756"/>
                    <a:pt x="19780" y="27797"/>
                  </a:cubicBezTo>
                  <a:cubicBezTo>
                    <a:pt x="19664" y="27826"/>
                    <a:pt x="19529" y="27855"/>
                    <a:pt x="19373" y="27855"/>
                  </a:cubicBezTo>
                  <a:cubicBezTo>
                    <a:pt x="19309" y="27855"/>
                    <a:pt x="19241" y="27850"/>
                    <a:pt x="19169" y="27838"/>
                  </a:cubicBezTo>
                  <a:cubicBezTo>
                    <a:pt x="19102" y="27843"/>
                    <a:pt x="19034" y="27846"/>
                    <a:pt x="18965" y="27846"/>
                  </a:cubicBezTo>
                  <a:cubicBezTo>
                    <a:pt x="18526" y="27846"/>
                    <a:pt x="18044" y="27745"/>
                    <a:pt x="17623" y="27675"/>
                  </a:cubicBezTo>
                  <a:cubicBezTo>
                    <a:pt x="17378" y="27594"/>
                    <a:pt x="17175" y="27553"/>
                    <a:pt x="17053" y="27512"/>
                  </a:cubicBezTo>
                  <a:cubicBezTo>
                    <a:pt x="16988" y="27496"/>
                    <a:pt x="16936" y="27486"/>
                    <a:pt x="16897" y="27480"/>
                  </a:cubicBezTo>
                  <a:lnTo>
                    <a:pt x="16897" y="27480"/>
                  </a:lnTo>
                  <a:cubicBezTo>
                    <a:pt x="16786" y="27375"/>
                    <a:pt x="16562" y="27169"/>
                    <a:pt x="16280" y="26942"/>
                  </a:cubicBezTo>
                  <a:cubicBezTo>
                    <a:pt x="16117" y="26780"/>
                    <a:pt x="15873" y="26658"/>
                    <a:pt x="15669" y="26536"/>
                  </a:cubicBezTo>
                  <a:cubicBezTo>
                    <a:pt x="15466" y="26413"/>
                    <a:pt x="15262" y="26291"/>
                    <a:pt x="14977" y="26291"/>
                  </a:cubicBezTo>
                  <a:cubicBezTo>
                    <a:pt x="14814" y="26291"/>
                    <a:pt x="14611" y="26373"/>
                    <a:pt x="14489" y="26536"/>
                  </a:cubicBezTo>
                  <a:cubicBezTo>
                    <a:pt x="14326" y="26739"/>
                    <a:pt x="14245" y="26983"/>
                    <a:pt x="14163" y="27349"/>
                  </a:cubicBezTo>
                  <a:cubicBezTo>
                    <a:pt x="13878" y="28326"/>
                    <a:pt x="13594" y="29995"/>
                    <a:pt x="13105" y="31623"/>
                  </a:cubicBezTo>
                  <a:cubicBezTo>
                    <a:pt x="12820" y="32681"/>
                    <a:pt x="12047" y="33820"/>
                    <a:pt x="11030" y="34675"/>
                  </a:cubicBezTo>
                  <a:cubicBezTo>
                    <a:pt x="10012" y="35530"/>
                    <a:pt x="8751" y="36099"/>
                    <a:pt x="7408" y="36099"/>
                  </a:cubicBezTo>
                  <a:cubicBezTo>
                    <a:pt x="6024" y="36099"/>
                    <a:pt x="4762" y="35814"/>
                    <a:pt x="3826" y="35082"/>
                  </a:cubicBezTo>
                  <a:cubicBezTo>
                    <a:pt x="2931" y="34349"/>
                    <a:pt x="2320" y="33169"/>
                    <a:pt x="2239" y="31175"/>
                  </a:cubicBezTo>
                  <a:cubicBezTo>
                    <a:pt x="2198" y="29588"/>
                    <a:pt x="1791" y="26454"/>
                    <a:pt x="1425" y="22873"/>
                  </a:cubicBezTo>
                  <a:cubicBezTo>
                    <a:pt x="1018" y="19332"/>
                    <a:pt x="652" y="15344"/>
                    <a:pt x="652" y="12251"/>
                  </a:cubicBezTo>
                  <a:cubicBezTo>
                    <a:pt x="652" y="10297"/>
                    <a:pt x="815" y="8629"/>
                    <a:pt x="1181" y="7693"/>
                  </a:cubicBezTo>
                  <a:cubicBezTo>
                    <a:pt x="1914" y="5617"/>
                    <a:pt x="3623" y="3949"/>
                    <a:pt x="6065" y="2728"/>
                  </a:cubicBezTo>
                  <a:cubicBezTo>
                    <a:pt x="8506" y="1547"/>
                    <a:pt x="11722" y="815"/>
                    <a:pt x="15425" y="693"/>
                  </a:cubicBezTo>
                  <a:lnTo>
                    <a:pt x="16687" y="693"/>
                  </a:lnTo>
                  <a:cubicBezTo>
                    <a:pt x="16755" y="692"/>
                    <a:pt x="16824" y="692"/>
                    <a:pt x="16893" y="692"/>
                  </a:cubicBezTo>
                  <a:close/>
                  <a:moveTo>
                    <a:pt x="15425" y="1"/>
                  </a:moveTo>
                  <a:cubicBezTo>
                    <a:pt x="11640" y="164"/>
                    <a:pt x="8344" y="896"/>
                    <a:pt x="5780" y="2158"/>
                  </a:cubicBezTo>
                  <a:cubicBezTo>
                    <a:pt x="3216" y="3379"/>
                    <a:pt x="1344" y="5210"/>
                    <a:pt x="530" y="7449"/>
                  </a:cubicBezTo>
                  <a:cubicBezTo>
                    <a:pt x="123" y="8588"/>
                    <a:pt x="1" y="10257"/>
                    <a:pt x="1" y="12251"/>
                  </a:cubicBezTo>
                  <a:cubicBezTo>
                    <a:pt x="1" y="15425"/>
                    <a:pt x="367" y="19373"/>
                    <a:pt x="733" y="22954"/>
                  </a:cubicBezTo>
                  <a:cubicBezTo>
                    <a:pt x="1140" y="26536"/>
                    <a:pt x="1507" y="29710"/>
                    <a:pt x="1547" y="31216"/>
                  </a:cubicBezTo>
                  <a:cubicBezTo>
                    <a:pt x="1629" y="33291"/>
                    <a:pt x="2320" y="34756"/>
                    <a:pt x="3419" y="35611"/>
                  </a:cubicBezTo>
                  <a:cubicBezTo>
                    <a:pt x="4518" y="36506"/>
                    <a:pt x="5943" y="36791"/>
                    <a:pt x="7408" y="36791"/>
                  </a:cubicBezTo>
                  <a:cubicBezTo>
                    <a:pt x="8954" y="36791"/>
                    <a:pt x="10379" y="36140"/>
                    <a:pt x="11477" y="35204"/>
                  </a:cubicBezTo>
                  <a:cubicBezTo>
                    <a:pt x="12617" y="34227"/>
                    <a:pt x="13431" y="33006"/>
                    <a:pt x="13756" y="31826"/>
                  </a:cubicBezTo>
                  <a:cubicBezTo>
                    <a:pt x="14123" y="30687"/>
                    <a:pt x="14326" y="29547"/>
                    <a:pt x="14530" y="28652"/>
                  </a:cubicBezTo>
                  <a:cubicBezTo>
                    <a:pt x="14652" y="28204"/>
                    <a:pt x="14733" y="27838"/>
                    <a:pt x="14814" y="27512"/>
                  </a:cubicBezTo>
                  <a:cubicBezTo>
                    <a:pt x="14881" y="27279"/>
                    <a:pt x="14947" y="27074"/>
                    <a:pt x="14992" y="26984"/>
                  </a:cubicBezTo>
                  <a:lnTo>
                    <a:pt x="14992" y="26984"/>
                  </a:lnTo>
                  <a:cubicBezTo>
                    <a:pt x="15048" y="26991"/>
                    <a:pt x="15196" y="27031"/>
                    <a:pt x="15344" y="27105"/>
                  </a:cubicBezTo>
                  <a:cubicBezTo>
                    <a:pt x="15588" y="27268"/>
                    <a:pt x="15873" y="27472"/>
                    <a:pt x="16117" y="27675"/>
                  </a:cubicBezTo>
                  <a:cubicBezTo>
                    <a:pt x="16239" y="27756"/>
                    <a:pt x="16320" y="27879"/>
                    <a:pt x="16402" y="27919"/>
                  </a:cubicBezTo>
                  <a:cubicBezTo>
                    <a:pt x="16442" y="28001"/>
                    <a:pt x="16483" y="28041"/>
                    <a:pt x="16483" y="28041"/>
                  </a:cubicBezTo>
                  <a:lnTo>
                    <a:pt x="16646" y="28123"/>
                  </a:lnTo>
                  <a:cubicBezTo>
                    <a:pt x="16646" y="28123"/>
                    <a:pt x="18070" y="28530"/>
                    <a:pt x="19169" y="28530"/>
                  </a:cubicBezTo>
                  <a:cubicBezTo>
                    <a:pt x="19454" y="28530"/>
                    <a:pt x="19739" y="28530"/>
                    <a:pt x="19983" y="28448"/>
                  </a:cubicBezTo>
                  <a:cubicBezTo>
                    <a:pt x="20227" y="28367"/>
                    <a:pt x="20471" y="28204"/>
                    <a:pt x="20593" y="27919"/>
                  </a:cubicBezTo>
                  <a:cubicBezTo>
                    <a:pt x="20675" y="27756"/>
                    <a:pt x="20716" y="27553"/>
                    <a:pt x="20716" y="27390"/>
                  </a:cubicBezTo>
                  <a:cubicBezTo>
                    <a:pt x="20716" y="27187"/>
                    <a:pt x="20634" y="26983"/>
                    <a:pt x="20593" y="26861"/>
                  </a:cubicBezTo>
                  <a:cubicBezTo>
                    <a:pt x="20553" y="26739"/>
                    <a:pt x="20512" y="26658"/>
                    <a:pt x="20512" y="26658"/>
                  </a:cubicBezTo>
                  <a:lnTo>
                    <a:pt x="20553" y="26658"/>
                  </a:lnTo>
                  <a:cubicBezTo>
                    <a:pt x="20593" y="26617"/>
                    <a:pt x="20716" y="26495"/>
                    <a:pt x="21041" y="26413"/>
                  </a:cubicBezTo>
                  <a:cubicBezTo>
                    <a:pt x="21814" y="26129"/>
                    <a:pt x="23035" y="25437"/>
                    <a:pt x="24134" y="24582"/>
                  </a:cubicBezTo>
                  <a:cubicBezTo>
                    <a:pt x="24663" y="24134"/>
                    <a:pt x="25152" y="23646"/>
                    <a:pt x="25518" y="23117"/>
                  </a:cubicBezTo>
                  <a:cubicBezTo>
                    <a:pt x="25884" y="22547"/>
                    <a:pt x="26128" y="21977"/>
                    <a:pt x="26128" y="21367"/>
                  </a:cubicBezTo>
                  <a:cubicBezTo>
                    <a:pt x="26128" y="20838"/>
                    <a:pt x="25925" y="20350"/>
                    <a:pt x="25681" y="19820"/>
                  </a:cubicBezTo>
                  <a:cubicBezTo>
                    <a:pt x="25314" y="19047"/>
                    <a:pt x="24785" y="18233"/>
                    <a:pt x="24338" y="17501"/>
                  </a:cubicBezTo>
                  <a:cubicBezTo>
                    <a:pt x="24134" y="17134"/>
                    <a:pt x="23931" y="16809"/>
                    <a:pt x="23809" y="16524"/>
                  </a:cubicBezTo>
                  <a:cubicBezTo>
                    <a:pt x="23686" y="16239"/>
                    <a:pt x="23605" y="15995"/>
                    <a:pt x="23605" y="15832"/>
                  </a:cubicBezTo>
                  <a:cubicBezTo>
                    <a:pt x="23605" y="15751"/>
                    <a:pt x="23646" y="15669"/>
                    <a:pt x="23646" y="15629"/>
                  </a:cubicBezTo>
                  <a:cubicBezTo>
                    <a:pt x="23686" y="15629"/>
                    <a:pt x="23768" y="15547"/>
                    <a:pt x="23890" y="15507"/>
                  </a:cubicBezTo>
                  <a:cubicBezTo>
                    <a:pt x="24338" y="15384"/>
                    <a:pt x="25070" y="15303"/>
                    <a:pt x="25925" y="15262"/>
                  </a:cubicBezTo>
                  <a:cubicBezTo>
                    <a:pt x="26739" y="15222"/>
                    <a:pt x="27675" y="15181"/>
                    <a:pt x="28570" y="15181"/>
                  </a:cubicBezTo>
                  <a:cubicBezTo>
                    <a:pt x="29289" y="15181"/>
                    <a:pt x="29979" y="15210"/>
                    <a:pt x="30544" y="15219"/>
                  </a:cubicBezTo>
                  <a:lnTo>
                    <a:pt x="30544" y="15219"/>
                  </a:lnTo>
                  <a:cubicBezTo>
                    <a:pt x="30457" y="15272"/>
                    <a:pt x="30368" y="15327"/>
                    <a:pt x="30279" y="15384"/>
                  </a:cubicBezTo>
                  <a:cubicBezTo>
                    <a:pt x="29954" y="15629"/>
                    <a:pt x="29588" y="15873"/>
                    <a:pt x="29303" y="16158"/>
                  </a:cubicBezTo>
                  <a:cubicBezTo>
                    <a:pt x="29181" y="16321"/>
                    <a:pt x="29058" y="16443"/>
                    <a:pt x="28936" y="16605"/>
                  </a:cubicBezTo>
                  <a:cubicBezTo>
                    <a:pt x="28855" y="16768"/>
                    <a:pt x="28814" y="16972"/>
                    <a:pt x="28814" y="17175"/>
                  </a:cubicBezTo>
                  <a:cubicBezTo>
                    <a:pt x="28774" y="17379"/>
                    <a:pt x="28855" y="17582"/>
                    <a:pt x="29018" y="17745"/>
                  </a:cubicBezTo>
                  <a:cubicBezTo>
                    <a:pt x="29140" y="17908"/>
                    <a:pt x="29343" y="18030"/>
                    <a:pt x="29588" y="18111"/>
                  </a:cubicBezTo>
                  <a:cubicBezTo>
                    <a:pt x="30117" y="18355"/>
                    <a:pt x="30768" y="18477"/>
                    <a:pt x="31500" y="18477"/>
                  </a:cubicBezTo>
                  <a:cubicBezTo>
                    <a:pt x="32803" y="18477"/>
                    <a:pt x="34308" y="18152"/>
                    <a:pt x="35692" y="17541"/>
                  </a:cubicBezTo>
                  <a:cubicBezTo>
                    <a:pt x="37076" y="16931"/>
                    <a:pt x="38378" y="16036"/>
                    <a:pt x="39192" y="14855"/>
                  </a:cubicBezTo>
                  <a:cubicBezTo>
                    <a:pt x="39680" y="14123"/>
                    <a:pt x="39884" y="13309"/>
                    <a:pt x="39884" y="12454"/>
                  </a:cubicBezTo>
                  <a:cubicBezTo>
                    <a:pt x="39884" y="11030"/>
                    <a:pt x="39273" y="9524"/>
                    <a:pt x="38337" y="8100"/>
                  </a:cubicBezTo>
                  <a:cubicBezTo>
                    <a:pt x="37361" y="6675"/>
                    <a:pt x="36018" y="5373"/>
                    <a:pt x="34512" y="4396"/>
                  </a:cubicBezTo>
                  <a:cubicBezTo>
                    <a:pt x="30808" y="1995"/>
                    <a:pt x="23809" y="1"/>
                    <a:pt x="166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35"/>
            <p:cNvSpPr/>
            <p:nvPr/>
          </p:nvSpPr>
          <p:spPr>
            <a:xfrm>
              <a:off x="2586000" y="2406000"/>
              <a:ext cx="59050" cy="52500"/>
            </a:xfrm>
            <a:custGeom>
              <a:avLst/>
              <a:gdLst/>
              <a:ahLst/>
              <a:cxnLst/>
              <a:rect l="l" t="t" r="r" b="b"/>
              <a:pathLst>
                <a:path w="2362" h="2100" extrusionOk="0">
                  <a:moveTo>
                    <a:pt x="1970" y="1"/>
                  </a:moveTo>
                  <a:cubicBezTo>
                    <a:pt x="1883" y="1"/>
                    <a:pt x="1792" y="31"/>
                    <a:pt x="1710" y="92"/>
                  </a:cubicBezTo>
                  <a:cubicBezTo>
                    <a:pt x="1303" y="581"/>
                    <a:pt x="815" y="1028"/>
                    <a:pt x="164" y="1476"/>
                  </a:cubicBezTo>
                  <a:cubicBezTo>
                    <a:pt x="42" y="1598"/>
                    <a:pt x="1" y="1801"/>
                    <a:pt x="82" y="1964"/>
                  </a:cubicBezTo>
                  <a:cubicBezTo>
                    <a:pt x="154" y="2060"/>
                    <a:pt x="253" y="2099"/>
                    <a:pt x="356" y="2099"/>
                  </a:cubicBezTo>
                  <a:cubicBezTo>
                    <a:pt x="429" y="2099"/>
                    <a:pt x="503" y="2079"/>
                    <a:pt x="571" y="2046"/>
                  </a:cubicBezTo>
                  <a:cubicBezTo>
                    <a:pt x="1222" y="1557"/>
                    <a:pt x="1792" y="1069"/>
                    <a:pt x="2239" y="581"/>
                  </a:cubicBezTo>
                  <a:cubicBezTo>
                    <a:pt x="2361" y="418"/>
                    <a:pt x="2361" y="214"/>
                    <a:pt x="2199" y="92"/>
                  </a:cubicBezTo>
                  <a:cubicBezTo>
                    <a:pt x="2138" y="31"/>
                    <a:pt x="2056" y="1"/>
                    <a:pt x="19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35"/>
            <p:cNvSpPr/>
            <p:nvPr/>
          </p:nvSpPr>
          <p:spPr>
            <a:xfrm>
              <a:off x="2671475" y="1981950"/>
              <a:ext cx="727475" cy="348225"/>
            </a:xfrm>
            <a:custGeom>
              <a:avLst/>
              <a:gdLst/>
              <a:ahLst/>
              <a:cxnLst/>
              <a:rect l="l" t="t" r="r" b="b"/>
              <a:pathLst>
                <a:path w="29099" h="13929" extrusionOk="0">
                  <a:moveTo>
                    <a:pt x="28714" y="0"/>
                  </a:moveTo>
                  <a:cubicBezTo>
                    <a:pt x="28604" y="0"/>
                    <a:pt x="28500" y="45"/>
                    <a:pt x="28448" y="124"/>
                  </a:cubicBezTo>
                  <a:cubicBezTo>
                    <a:pt x="28407" y="124"/>
                    <a:pt x="27593" y="1345"/>
                    <a:pt x="24256" y="2200"/>
                  </a:cubicBezTo>
                  <a:cubicBezTo>
                    <a:pt x="23890" y="2281"/>
                    <a:pt x="23483" y="2322"/>
                    <a:pt x="23035" y="2322"/>
                  </a:cubicBezTo>
                  <a:cubicBezTo>
                    <a:pt x="20756" y="2322"/>
                    <a:pt x="17337" y="1386"/>
                    <a:pt x="13349" y="1345"/>
                  </a:cubicBezTo>
                  <a:cubicBezTo>
                    <a:pt x="10785" y="1345"/>
                    <a:pt x="8018" y="1752"/>
                    <a:pt x="5128" y="3095"/>
                  </a:cubicBezTo>
                  <a:cubicBezTo>
                    <a:pt x="3745" y="3746"/>
                    <a:pt x="2727" y="4479"/>
                    <a:pt x="2035" y="5293"/>
                  </a:cubicBezTo>
                  <a:cubicBezTo>
                    <a:pt x="977" y="6554"/>
                    <a:pt x="652" y="7938"/>
                    <a:pt x="489" y="9322"/>
                  </a:cubicBezTo>
                  <a:cubicBezTo>
                    <a:pt x="326" y="10705"/>
                    <a:pt x="326" y="12130"/>
                    <a:pt x="41" y="13514"/>
                  </a:cubicBezTo>
                  <a:cubicBezTo>
                    <a:pt x="0" y="13676"/>
                    <a:pt x="123" y="13880"/>
                    <a:pt x="326" y="13920"/>
                  </a:cubicBezTo>
                  <a:cubicBezTo>
                    <a:pt x="347" y="13926"/>
                    <a:pt x="369" y="13928"/>
                    <a:pt x="391" y="13928"/>
                  </a:cubicBezTo>
                  <a:cubicBezTo>
                    <a:pt x="539" y="13928"/>
                    <a:pt x="698" y="13813"/>
                    <a:pt x="733" y="13636"/>
                  </a:cubicBezTo>
                  <a:cubicBezTo>
                    <a:pt x="1099" y="11682"/>
                    <a:pt x="937" y="9769"/>
                    <a:pt x="1384" y="8101"/>
                  </a:cubicBezTo>
                  <a:cubicBezTo>
                    <a:pt x="1588" y="7246"/>
                    <a:pt x="1954" y="6473"/>
                    <a:pt x="2564" y="5740"/>
                  </a:cubicBezTo>
                  <a:cubicBezTo>
                    <a:pt x="3175" y="5008"/>
                    <a:pt x="4070" y="4316"/>
                    <a:pt x="5413" y="3705"/>
                  </a:cubicBezTo>
                  <a:cubicBezTo>
                    <a:pt x="8181" y="2444"/>
                    <a:pt x="10867" y="2037"/>
                    <a:pt x="13349" y="2037"/>
                  </a:cubicBezTo>
                  <a:cubicBezTo>
                    <a:pt x="17215" y="2037"/>
                    <a:pt x="20593" y="2973"/>
                    <a:pt x="23035" y="3014"/>
                  </a:cubicBezTo>
                  <a:cubicBezTo>
                    <a:pt x="23523" y="3014"/>
                    <a:pt x="23971" y="2973"/>
                    <a:pt x="24419" y="2851"/>
                  </a:cubicBezTo>
                  <a:cubicBezTo>
                    <a:pt x="28000" y="1956"/>
                    <a:pt x="28936" y="572"/>
                    <a:pt x="28977" y="531"/>
                  </a:cubicBezTo>
                  <a:cubicBezTo>
                    <a:pt x="29099" y="368"/>
                    <a:pt x="29058" y="165"/>
                    <a:pt x="28895" y="43"/>
                  </a:cubicBezTo>
                  <a:cubicBezTo>
                    <a:pt x="28838" y="14"/>
                    <a:pt x="28775" y="0"/>
                    <a:pt x="287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35"/>
            <p:cNvSpPr/>
            <p:nvPr/>
          </p:nvSpPr>
          <p:spPr>
            <a:xfrm>
              <a:off x="2657225" y="2145625"/>
              <a:ext cx="358175" cy="400300"/>
            </a:xfrm>
            <a:custGeom>
              <a:avLst/>
              <a:gdLst/>
              <a:ahLst/>
              <a:cxnLst/>
              <a:rect l="l" t="t" r="r" b="b"/>
              <a:pathLst>
                <a:path w="14327" h="16012" extrusionOk="0">
                  <a:moveTo>
                    <a:pt x="13971" y="1"/>
                  </a:moveTo>
                  <a:cubicBezTo>
                    <a:pt x="13953" y="1"/>
                    <a:pt x="13936" y="3"/>
                    <a:pt x="13919" y="7"/>
                  </a:cubicBezTo>
                  <a:cubicBezTo>
                    <a:pt x="13838" y="7"/>
                    <a:pt x="10867" y="496"/>
                    <a:pt x="8628" y="4321"/>
                  </a:cubicBezTo>
                  <a:cubicBezTo>
                    <a:pt x="7489" y="6275"/>
                    <a:pt x="7001" y="8635"/>
                    <a:pt x="5983" y="10670"/>
                  </a:cubicBezTo>
                  <a:cubicBezTo>
                    <a:pt x="5495" y="11728"/>
                    <a:pt x="4844" y="12664"/>
                    <a:pt x="3948" y="13478"/>
                  </a:cubicBezTo>
                  <a:cubicBezTo>
                    <a:pt x="3053" y="14251"/>
                    <a:pt x="1873" y="14943"/>
                    <a:pt x="286" y="15350"/>
                  </a:cubicBezTo>
                  <a:cubicBezTo>
                    <a:pt x="123" y="15391"/>
                    <a:pt x="1" y="15594"/>
                    <a:pt x="41" y="15757"/>
                  </a:cubicBezTo>
                  <a:cubicBezTo>
                    <a:pt x="75" y="15927"/>
                    <a:pt x="222" y="16011"/>
                    <a:pt x="365" y="16011"/>
                  </a:cubicBezTo>
                  <a:cubicBezTo>
                    <a:pt x="393" y="16011"/>
                    <a:pt x="421" y="16008"/>
                    <a:pt x="448" y="16001"/>
                  </a:cubicBezTo>
                  <a:cubicBezTo>
                    <a:pt x="2158" y="15554"/>
                    <a:pt x="3419" y="14862"/>
                    <a:pt x="4396" y="13966"/>
                  </a:cubicBezTo>
                  <a:cubicBezTo>
                    <a:pt x="5861" y="12664"/>
                    <a:pt x="6675" y="10996"/>
                    <a:pt x="7285" y="9327"/>
                  </a:cubicBezTo>
                  <a:cubicBezTo>
                    <a:pt x="7937" y="7699"/>
                    <a:pt x="8425" y="6030"/>
                    <a:pt x="9198" y="4687"/>
                  </a:cubicBezTo>
                  <a:cubicBezTo>
                    <a:pt x="10256" y="2856"/>
                    <a:pt x="11477" y="1879"/>
                    <a:pt x="12413" y="1310"/>
                  </a:cubicBezTo>
                  <a:cubicBezTo>
                    <a:pt x="12902" y="1065"/>
                    <a:pt x="13309" y="903"/>
                    <a:pt x="13594" y="781"/>
                  </a:cubicBezTo>
                  <a:cubicBezTo>
                    <a:pt x="13716" y="740"/>
                    <a:pt x="13838" y="740"/>
                    <a:pt x="13919" y="699"/>
                  </a:cubicBezTo>
                  <a:lnTo>
                    <a:pt x="14001" y="699"/>
                  </a:lnTo>
                  <a:cubicBezTo>
                    <a:pt x="14204" y="658"/>
                    <a:pt x="14326" y="496"/>
                    <a:pt x="14285" y="292"/>
                  </a:cubicBezTo>
                  <a:cubicBezTo>
                    <a:pt x="14249" y="147"/>
                    <a:pt x="14115" y="1"/>
                    <a:pt x="139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35"/>
            <p:cNvSpPr/>
            <p:nvPr/>
          </p:nvSpPr>
          <p:spPr>
            <a:xfrm>
              <a:off x="2814925" y="2364375"/>
              <a:ext cx="487375" cy="66325"/>
            </a:xfrm>
            <a:custGeom>
              <a:avLst/>
              <a:gdLst/>
              <a:ahLst/>
              <a:cxnLst/>
              <a:rect l="l" t="t" r="r" b="b"/>
              <a:pathLst>
                <a:path w="19495" h="2653" extrusionOk="0">
                  <a:moveTo>
                    <a:pt x="345" y="1"/>
                  </a:moveTo>
                  <a:cubicBezTo>
                    <a:pt x="172" y="1"/>
                    <a:pt x="41" y="146"/>
                    <a:pt x="41" y="292"/>
                  </a:cubicBezTo>
                  <a:cubicBezTo>
                    <a:pt x="1" y="496"/>
                    <a:pt x="164" y="658"/>
                    <a:pt x="326" y="658"/>
                  </a:cubicBezTo>
                  <a:lnTo>
                    <a:pt x="19088" y="2653"/>
                  </a:lnTo>
                  <a:cubicBezTo>
                    <a:pt x="19291" y="2653"/>
                    <a:pt x="19454" y="2530"/>
                    <a:pt x="19454" y="2327"/>
                  </a:cubicBezTo>
                  <a:cubicBezTo>
                    <a:pt x="19495" y="2164"/>
                    <a:pt x="19373" y="2001"/>
                    <a:pt x="19169" y="1961"/>
                  </a:cubicBezTo>
                  <a:lnTo>
                    <a:pt x="408" y="7"/>
                  </a:lnTo>
                  <a:cubicBezTo>
                    <a:pt x="386" y="3"/>
                    <a:pt x="365" y="1"/>
                    <a:pt x="3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35"/>
            <p:cNvSpPr/>
            <p:nvPr/>
          </p:nvSpPr>
          <p:spPr>
            <a:xfrm>
              <a:off x="2735575" y="2281825"/>
              <a:ext cx="160775" cy="314125"/>
            </a:xfrm>
            <a:custGeom>
              <a:avLst/>
              <a:gdLst/>
              <a:ahLst/>
              <a:cxnLst/>
              <a:rect l="l" t="t" r="r" b="b"/>
              <a:pathLst>
                <a:path w="6431" h="12565" extrusionOk="0">
                  <a:moveTo>
                    <a:pt x="3253" y="0"/>
                  </a:moveTo>
                  <a:cubicBezTo>
                    <a:pt x="2204" y="0"/>
                    <a:pt x="1341" y="1697"/>
                    <a:pt x="774" y="4815"/>
                  </a:cubicBezTo>
                  <a:cubicBezTo>
                    <a:pt x="0" y="9292"/>
                    <a:pt x="0" y="11652"/>
                    <a:pt x="1710" y="12303"/>
                  </a:cubicBezTo>
                  <a:cubicBezTo>
                    <a:pt x="2216" y="12496"/>
                    <a:pt x="2723" y="12564"/>
                    <a:pt x="3185" y="12564"/>
                  </a:cubicBezTo>
                  <a:cubicBezTo>
                    <a:pt x="4282" y="12564"/>
                    <a:pt x="5128" y="12181"/>
                    <a:pt x="5128" y="12181"/>
                  </a:cubicBezTo>
                  <a:lnTo>
                    <a:pt x="6186" y="7827"/>
                  </a:lnTo>
                  <a:cubicBezTo>
                    <a:pt x="6186" y="7827"/>
                    <a:pt x="6431" y="3228"/>
                    <a:pt x="4721" y="989"/>
                  </a:cubicBezTo>
                  <a:cubicBezTo>
                    <a:pt x="4203" y="322"/>
                    <a:pt x="3710" y="0"/>
                    <a:pt x="325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35"/>
            <p:cNvSpPr/>
            <p:nvPr/>
          </p:nvSpPr>
          <p:spPr>
            <a:xfrm>
              <a:off x="2734550" y="2272975"/>
              <a:ext cx="163825" cy="331700"/>
            </a:xfrm>
            <a:custGeom>
              <a:avLst/>
              <a:gdLst/>
              <a:ahLst/>
              <a:cxnLst/>
              <a:rect l="l" t="t" r="r" b="b"/>
              <a:pathLst>
                <a:path w="6553" h="13268" extrusionOk="0">
                  <a:moveTo>
                    <a:pt x="3297" y="0"/>
                  </a:moveTo>
                  <a:cubicBezTo>
                    <a:pt x="2931" y="0"/>
                    <a:pt x="2605" y="163"/>
                    <a:pt x="2320" y="407"/>
                  </a:cubicBezTo>
                  <a:cubicBezTo>
                    <a:pt x="1913" y="774"/>
                    <a:pt x="1547" y="1384"/>
                    <a:pt x="1262" y="2157"/>
                  </a:cubicBezTo>
                  <a:cubicBezTo>
                    <a:pt x="937" y="2931"/>
                    <a:pt x="693" y="3948"/>
                    <a:pt x="489" y="5128"/>
                  </a:cubicBezTo>
                  <a:cubicBezTo>
                    <a:pt x="163" y="6919"/>
                    <a:pt x="1" y="8384"/>
                    <a:pt x="1" y="9564"/>
                  </a:cubicBezTo>
                  <a:cubicBezTo>
                    <a:pt x="1" y="10460"/>
                    <a:pt x="82" y="11151"/>
                    <a:pt x="326" y="11721"/>
                  </a:cubicBezTo>
                  <a:cubicBezTo>
                    <a:pt x="611" y="12332"/>
                    <a:pt x="1059" y="12739"/>
                    <a:pt x="1629" y="12983"/>
                  </a:cubicBezTo>
                  <a:cubicBezTo>
                    <a:pt x="2158" y="13186"/>
                    <a:pt x="2727" y="13268"/>
                    <a:pt x="3216" y="13268"/>
                  </a:cubicBezTo>
                  <a:cubicBezTo>
                    <a:pt x="4396" y="13268"/>
                    <a:pt x="5291" y="12820"/>
                    <a:pt x="5291" y="12820"/>
                  </a:cubicBezTo>
                  <a:cubicBezTo>
                    <a:pt x="5454" y="12739"/>
                    <a:pt x="5535" y="12535"/>
                    <a:pt x="5454" y="12372"/>
                  </a:cubicBezTo>
                  <a:cubicBezTo>
                    <a:pt x="5395" y="12253"/>
                    <a:pt x="5270" y="12178"/>
                    <a:pt x="5143" y="12178"/>
                  </a:cubicBezTo>
                  <a:cubicBezTo>
                    <a:pt x="5097" y="12178"/>
                    <a:pt x="5050" y="12188"/>
                    <a:pt x="5006" y="12210"/>
                  </a:cubicBezTo>
                  <a:cubicBezTo>
                    <a:pt x="4925" y="12250"/>
                    <a:pt x="4152" y="12576"/>
                    <a:pt x="3216" y="12576"/>
                  </a:cubicBezTo>
                  <a:cubicBezTo>
                    <a:pt x="2768" y="12576"/>
                    <a:pt x="2320" y="12494"/>
                    <a:pt x="1873" y="12332"/>
                  </a:cubicBezTo>
                  <a:cubicBezTo>
                    <a:pt x="1425" y="12169"/>
                    <a:pt x="1181" y="11884"/>
                    <a:pt x="977" y="11477"/>
                  </a:cubicBezTo>
                  <a:cubicBezTo>
                    <a:pt x="774" y="11029"/>
                    <a:pt x="652" y="10378"/>
                    <a:pt x="652" y="9564"/>
                  </a:cubicBezTo>
                  <a:cubicBezTo>
                    <a:pt x="652" y="8465"/>
                    <a:pt x="855" y="7041"/>
                    <a:pt x="1181" y="5210"/>
                  </a:cubicBezTo>
                  <a:cubicBezTo>
                    <a:pt x="1425" y="3704"/>
                    <a:pt x="1791" y="2524"/>
                    <a:pt x="2158" y="1750"/>
                  </a:cubicBezTo>
                  <a:cubicBezTo>
                    <a:pt x="2361" y="1384"/>
                    <a:pt x="2565" y="1099"/>
                    <a:pt x="2768" y="936"/>
                  </a:cubicBezTo>
                  <a:cubicBezTo>
                    <a:pt x="2972" y="774"/>
                    <a:pt x="3134" y="692"/>
                    <a:pt x="3297" y="692"/>
                  </a:cubicBezTo>
                  <a:cubicBezTo>
                    <a:pt x="3419" y="692"/>
                    <a:pt x="3623" y="733"/>
                    <a:pt x="3826" y="896"/>
                  </a:cubicBezTo>
                  <a:cubicBezTo>
                    <a:pt x="4030" y="1018"/>
                    <a:pt x="4233" y="1262"/>
                    <a:pt x="4477" y="1588"/>
                  </a:cubicBezTo>
                  <a:cubicBezTo>
                    <a:pt x="5088" y="2361"/>
                    <a:pt x="5454" y="3500"/>
                    <a:pt x="5658" y="4640"/>
                  </a:cubicBezTo>
                  <a:cubicBezTo>
                    <a:pt x="5861" y="5739"/>
                    <a:pt x="5902" y="6838"/>
                    <a:pt x="5902" y="7529"/>
                  </a:cubicBezTo>
                  <a:cubicBezTo>
                    <a:pt x="5902" y="7733"/>
                    <a:pt x="5861" y="7896"/>
                    <a:pt x="5861" y="7977"/>
                  </a:cubicBezTo>
                  <a:cubicBezTo>
                    <a:pt x="5861" y="8099"/>
                    <a:pt x="5861" y="8181"/>
                    <a:pt x="5861" y="8181"/>
                  </a:cubicBezTo>
                  <a:cubicBezTo>
                    <a:pt x="5861" y="8343"/>
                    <a:pt x="5983" y="8506"/>
                    <a:pt x="6187" y="8506"/>
                  </a:cubicBezTo>
                  <a:cubicBezTo>
                    <a:pt x="6208" y="8510"/>
                    <a:pt x="6229" y="8512"/>
                    <a:pt x="6250" y="8512"/>
                  </a:cubicBezTo>
                  <a:cubicBezTo>
                    <a:pt x="6423" y="8512"/>
                    <a:pt x="6553" y="8367"/>
                    <a:pt x="6553" y="8221"/>
                  </a:cubicBezTo>
                  <a:cubicBezTo>
                    <a:pt x="6553" y="8221"/>
                    <a:pt x="6553" y="7936"/>
                    <a:pt x="6553" y="7529"/>
                  </a:cubicBezTo>
                  <a:cubicBezTo>
                    <a:pt x="6553" y="6838"/>
                    <a:pt x="6512" y="5698"/>
                    <a:pt x="6309" y="4518"/>
                  </a:cubicBezTo>
                  <a:cubicBezTo>
                    <a:pt x="6105" y="3338"/>
                    <a:pt x="5739" y="2076"/>
                    <a:pt x="5047" y="1140"/>
                  </a:cubicBezTo>
                  <a:cubicBezTo>
                    <a:pt x="4762" y="814"/>
                    <a:pt x="4477" y="530"/>
                    <a:pt x="4192" y="326"/>
                  </a:cubicBezTo>
                  <a:cubicBezTo>
                    <a:pt x="3908" y="123"/>
                    <a:pt x="3623" y="0"/>
                    <a:pt x="32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35"/>
            <p:cNvSpPr/>
            <p:nvPr/>
          </p:nvSpPr>
          <p:spPr>
            <a:xfrm>
              <a:off x="1585875" y="4992575"/>
              <a:ext cx="2500875" cy="466000"/>
            </a:xfrm>
            <a:custGeom>
              <a:avLst/>
              <a:gdLst/>
              <a:ahLst/>
              <a:cxnLst/>
              <a:rect l="l" t="t" r="r" b="b"/>
              <a:pathLst>
                <a:path w="100035" h="18640" extrusionOk="0">
                  <a:moveTo>
                    <a:pt x="46314" y="0"/>
                  </a:moveTo>
                  <a:cubicBezTo>
                    <a:pt x="45378" y="0"/>
                    <a:pt x="41064" y="1425"/>
                    <a:pt x="31460" y="3541"/>
                  </a:cubicBezTo>
                  <a:cubicBezTo>
                    <a:pt x="29832" y="3892"/>
                    <a:pt x="27988" y="4039"/>
                    <a:pt x="26046" y="4039"/>
                  </a:cubicBezTo>
                  <a:cubicBezTo>
                    <a:pt x="16528" y="4039"/>
                    <a:pt x="4681" y="529"/>
                    <a:pt x="4681" y="529"/>
                  </a:cubicBezTo>
                  <a:cubicBezTo>
                    <a:pt x="4681" y="529"/>
                    <a:pt x="1" y="3988"/>
                    <a:pt x="1" y="10459"/>
                  </a:cubicBezTo>
                  <a:cubicBezTo>
                    <a:pt x="1" y="14529"/>
                    <a:pt x="367" y="17948"/>
                    <a:pt x="855" y="18639"/>
                  </a:cubicBezTo>
                  <a:lnTo>
                    <a:pt x="100034" y="18639"/>
                  </a:lnTo>
                  <a:cubicBezTo>
                    <a:pt x="98447" y="17093"/>
                    <a:pt x="94255" y="13390"/>
                    <a:pt x="89046" y="12169"/>
                  </a:cubicBezTo>
                  <a:cubicBezTo>
                    <a:pt x="82290" y="10541"/>
                    <a:pt x="52866" y="7204"/>
                    <a:pt x="52866" y="7204"/>
                  </a:cubicBezTo>
                  <a:lnTo>
                    <a:pt x="51442" y="1302"/>
                  </a:lnTo>
                  <a:cubicBezTo>
                    <a:pt x="51442" y="1302"/>
                    <a:pt x="47291" y="0"/>
                    <a:pt x="463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35"/>
            <p:cNvSpPr/>
            <p:nvPr/>
          </p:nvSpPr>
          <p:spPr>
            <a:xfrm>
              <a:off x="1577750" y="4984425"/>
              <a:ext cx="2518150" cy="483300"/>
            </a:xfrm>
            <a:custGeom>
              <a:avLst/>
              <a:gdLst/>
              <a:ahLst/>
              <a:cxnLst/>
              <a:rect l="l" t="t" r="r" b="b"/>
              <a:pathLst>
                <a:path w="100726" h="19332" extrusionOk="0">
                  <a:moveTo>
                    <a:pt x="46639" y="652"/>
                  </a:moveTo>
                  <a:cubicBezTo>
                    <a:pt x="46842" y="652"/>
                    <a:pt x="47249" y="733"/>
                    <a:pt x="47778" y="855"/>
                  </a:cubicBezTo>
                  <a:cubicBezTo>
                    <a:pt x="48552" y="1018"/>
                    <a:pt x="49528" y="1303"/>
                    <a:pt x="50302" y="1547"/>
                  </a:cubicBezTo>
                  <a:cubicBezTo>
                    <a:pt x="50809" y="1681"/>
                    <a:pt x="51246" y="1797"/>
                    <a:pt x="51487" y="1861"/>
                  </a:cubicBezTo>
                  <a:lnTo>
                    <a:pt x="51487" y="1861"/>
                  </a:lnTo>
                  <a:lnTo>
                    <a:pt x="52866" y="7611"/>
                  </a:lnTo>
                  <a:cubicBezTo>
                    <a:pt x="52906" y="7733"/>
                    <a:pt x="53028" y="7855"/>
                    <a:pt x="53151" y="7855"/>
                  </a:cubicBezTo>
                  <a:cubicBezTo>
                    <a:pt x="53151" y="7855"/>
                    <a:pt x="53639" y="7896"/>
                    <a:pt x="54453" y="8018"/>
                  </a:cubicBezTo>
                  <a:cubicBezTo>
                    <a:pt x="57302" y="8343"/>
                    <a:pt x="64546" y="9198"/>
                    <a:pt x="71830" y="10134"/>
                  </a:cubicBezTo>
                  <a:cubicBezTo>
                    <a:pt x="79075" y="11070"/>
                    <a:pt x="86359" y="12128"/>
                    <a:pt x="89290" y="12820"/>
                  </a:cubicBezTo>
                  <a:cubicBezTo>
                    <a:pt x="93862" y="13909"/>
                    <a:pt x="97658" y="16907"/>
                    <a:pt x="99523" y="18640"/>
                  </a:cubicBezTo>
                  <a:lnTo>
                    <a:pt x="1383" y="18640"/>
                  </a:lnTo>
                  <a:cubicBezTo>
                    <a:pt x="1314" y="18474"/>
                    <a:pt x="1237" y="18221"/>
                    <a:pt x="1180" y="17907"/>
                  </a:cubicBezTo>
                  <a:cubicBezTo>
                    <a:pt x="895" y="16483"/>
                    <a:pt x="651" y="13838"/>
                    <a:pt x="651" y="10785"/>
                  </a:cubicBezTo>
                  <a:cubicBezTo>
                    <a:pt x="651" y="7652"/>
                    <a:pt x="1791" y="5210"/>
                    <a:pt x="2930" y="3582"/>
                  </a:cubicBezTo>
                  <a:cubicBezTo>
                    <a:pt x="3500" y="2768"/>
                    <a:pt x="4070" y="2158"/>
                    <a:pt x="4517" y="1710"/>
                  </a:cubicBezTo>
                  <a:cubicBezTo>
                    <a:pt x="4721" y="1506"/>
                    <a:pt x="4884" y="1344"/>
                    <a:pt x="5006" y="1262"/>
                  </a:cubicBezTo>
                  <a:lnTo>
                    <a:pt x="5052" y="1227"/>
                  </a:lnTo>
                  <a:lnTo>
                    <a:pt x="5052" y="1227"/>
                  </a:lnTo>
                  <a:cubicBezTo>
                    <a:pt x="6529" y="1642"/>
                    <a:pt x="17422" y="4681"/>
                    <a:pt x="26372" y="4681"/>
                  </a:cubicBezTo>
                  <a:cubicBezTo>
                    <a:pt x="28325" y="4681"/>
                    <a:pt x="30197" y="4518"/>
                    <a:pt x="31866" y="4192"/>
                  </a:cubicBezTo>
                  <a:cubicBezTo>
                    <a:pt x="36668" y="3134"/>
                    <a:pt x="40127" y="2239"/>
                    <a:pt x="42529" y="1628"/>
                  </a:cubicBezTo>
                  <a:cubicBezTo>
                    <a:pt x="43749" y="1344"/>
                    <a:pt x="44686" y="1099"/>
                    <a:pt x="45337" y="896"/>
                  </a:cubicBezTo>
                  <a:cubicBezTo>
                    <a:pt x="46029" y="733"/>
                    <a:pt x="46476" y="652"/>
                    <a:pt x="46639" y="652"/>
                  </a:cubicBezTo>
                  <a:close/>
                  <a:moveTo>
                    <a:pt x="46639" y="1"/>
                  </a:moveTo>
                  <a:cubicBezTo>
                    <a:pt x="46354" y="1"/>
                    <a:pt x="45906" y="82"/>
                    <a:pt x="45174" y="245"/>
                  </a:cubicBezTo>
                  <a:cubicBezTo>
                    <a:pt x="43098" y="774"/>
                    <a:pt x="38907" y="1954"/>
                    <a:pt x="31703" y="3501"/>
                  </a:cubicBezTo>
                  <a:cubicBezTo>
                    <a:pt x="30116" y="3867"/>
                    <a:pt x="28285" y="3989"/>
                    <a:pt x="26372" y="3989"/>
                  </a:cubicBezTo>
                  <a:cubicBezTo>
                    <a:pt x="21651" y="3989"/>
                    <a:pt x="16320" y="3134"/>
                    <a:pt x="12169" y="2280"/>
                  </a:cubicBezTo>
                  <a:cubicBezTo>
                    <a:pt x="10093" y="1832"/>
                    <a:pt x="8343" y="1384"/>
                    <a:pt x="7081" y="1059"/>
                  </a:cubicBezTo>
                  <a:cubicBezTo>
                    <a:pt x="6471" y="896"/>
                    <a:pt x="5942" y="774"/>
                    <a:pt x="5616" y="652"/>
                  </a:cubicBezTo>
                  <a:cubicBezTo>
                    <a:pt x="5291" y="570"/>
                    <a:pt x="5087" y="530"/>
                    <a:pt x="5087" y="530"/>
                  </a:cubicBezTo>
                  <a:cubicBezTo>
                    <a:pt x="5054" y="513"/>
                    <a:pt x="5013" y="503"/>
                    <a:pt x="4971" y="503"/>
                  </a:cubicBezTo>
                  <a:cubicBezTo>
                    <a:pt x="4912" y="503"/>
                    <a:pt x="4850" y="523"/>
                    <a:pt x="4802" y="570"/>
                  </a:cubicBezTo>
                  <a:cubicBezTo>
                    <a:pt x="4762" y="570"/>
                    <a:pt x="3581" y="1466"/>
                    <a:pt x="2401" y="3216"/>
                  </a:cubicBezTo>
                  <a:cubicBezTo>
                    <a:pt x="1180" y="4925"/>
                    <a:pt x="0" y="7489"/>
                    <a:pt x="0" y="10785"/>
                  </a:cubicBezTo>
                  <a:cubicBezTo>
                    <a:pt x="0" y="12861"/>
                    <a:pt x="82" y="14692"/>
                    <a:pt x="244" y="16157"/>
                  </a:cubicBezTo>
                  <a:cubicBezTo>
                    <a:pt x="326" y="16890"/>
                    <a:pt x="407" y="17541"/>
                    <a:pt x="529" y="18029"/>
                  </a:cubicBezTo>
                  <a:cubicBezTo>
                    <a:pt x="611" y="18518"/>
                    <a:pt x="733" y="18884"/>
                    <a:pt x="895" y="19169"/>
                  </a:cubicBezTo>
                  <a:cubicBezTo>
                    <a:pt x="936" y="19250"/>
                    <a:pt x="1058" y="19332"/>
                    <a:pt x="1180" y="19332"/>
                  </a:cubicBezTo>
                  <a:lnTo>
                    <a:pt x="100359" y="19332"/>
                  </a:lnTo>
                  <a:cubicBezTo>
                    <a:pt x="100481" y="19332"/>
                    <a:pt x="100603" y="19210"/>
                    <a:pt x="100644" y="19088"/>
                  </a:cubicBezTo>
                  <a:cubicBezTo>
                    <a:pt x="100725" y="18965"/>
                    <a:pt x="100685" y="18843"/>
                    <a:pt x="100563" y="18721"/>
                  </a:cubicBezTo>
                  <a:cubicBezTo>
                    <a:pt x="98975" y="17134"/>
                    <a:pt x="94784" y="13431"/>
                    <a:pt x="89412" y="12169"/>
                  </a:cubicBezTo>
                  <a:cubicBezTo>
                    <a:pt x="86034" y="11355"/>
                    <a:pt x="76999" y="10093"/>
                    <a:pt x="68819" y="9076"/>
                  </a:cubicBezTo>
                  <a:cubicBezTo>
                    <a:pt x="61526" y="8137"/>
                    <a:pt x="54907" y="7391"/>
                    <a:pt x="53504" y="7234"/>
                  </a:cubicBezTo>
                  <a:lnTo>
                    <a:pt x="53504" y="7234"/>
                  </a:lnTo>
                  <a:lnTo>
                    <a:pt x="52092" y="1547"/>
                  </a:lnTo>
                  <a:cubicBezTo>
                    <a:pt x="52052" y="1425"/>
                    <a:pt x="51970" y="1303"/>
                    <a:pt x="51848" y="1303"/>
                  </a:cubicBezTo>
                  <a:cubicBezTo>
                    <a:pt x="51848" y="1303"/>
                    <a:pt x="50831" y="977"/>
                    <a:pt x="49651" y="652"/>
                  </a:cubicBezTo>
                  <a:cubicBezTo>
                    <a:pt x="49081" y="489"/>
                    <a:pt x="48470" y="326"/>
                    <a:pt x="47941" y="204"/>
                  </a:cubicBezTo>
                  <a:cubicBezTo>
                    <a:pt x="47412" y="82"/>
                    <a:pt x="46965" y="1"/>
                    <a:pt x="466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35"/>
            <p:cNvSpPr/>
            <p:nvPr/>
          </p:nvSpPr>
          <p:spPr>
            <a:xfrm>
              <a:off x="1598100" y="2881400"/>
              <a:ext cx="1406100" cy="2341600"/>
            </a:xfrm>
            <a:custGeom>
              <a:avLst/>
              <a:gdLst/>
              <a:ahLst/>
              <a:cxnLst/>
              <a:rect l="l" t="t" r="r" b="b"/>
              <a:pathLst>
                <a:path w="56244" h="93664" extrusionOk="0">
                  <a:moveTo>
                    <a:pt x="27796" y="0"/>
                  </a:moveTo>
                  <a:cubicBezTo>
                    <a:pt x="27796" y="0"/>
                    <a:pt x="27593" y="122"/>
                    <a:pt x="27308" y="326"/>
                  </a:cubicBezTo>
                  <a:cubicBezTo>
                    <a:pt x="25436" y="1588"/>
                    <a:pt x="18639" y="6308"/>
                    <a:pt x="13471" y="10378"/>
                  </a:cubicBezTo>
                  <a:cubicBezTo>
                    <a:pt x="7448" y="15099"/>
                    <a:pt x="7041" y="23890"/>
                    <a:pt x="6796" y="30686"/>
                  </a:cubicBezTo>
                  <a:cubicBezTo>
                    <a:pt x="6512" y="37523"/>
                    <a:pt x="2116" y="80011"/>
                    <a:pt x="1058" y="85261"/>
                  </a:cubicBezTo>
                  <a:cubicBezTo>
                    <a:pt x="0" y="90511"/>
                    <a:pt x="9401" y="91854"/>
                    <a:pt x="18477" y="93156"/>
                  </a:cubicBezTo>
                  <a:cubicBezTo>
                    <a:pt x="20817" y="93504"/>
                    <a:pt x="23335" y="93664"/>
                    <a:pt x="25880" y="93664"/>
                  </a:cubicBezTo>
                  <a:cubicBezTo>
                    <a:pt x="33159" y="93664"/>
                    <a:pt x="40657" y="92359"/>
                    <a:pt x="44848" y="90430"/>
                  </a:cubicBezTo>
                  <a:cubicBezTo>
                    <a:pt x="50505" y="87784"/>
                    <a:pt x="51807" y="87906"/>
                    <a:pt x="51807" y="85058"/>
                  </a:cubicBezTo>
                  <a:cubicBezTo>
                    <a:pt x="51807" y="82168"/>
                    <a:pt x="51930" y="75575"/>
                    <a:pt x="51930" y="75046"/>
                  </a:cubicBezTo>
                  <a:cubicBezTo>
                    <a:pt x="51930" y="74558"/>
                    <a:pt x="55999" y="42366"/>
                    <a:pt x="55755" y="32924"/>
                  </a:cubicBezTo>
                  <a:cubicBezTo>
                    <a:pt x="55470" y="23483"/>
                    <a:pt x="56243" y="18355"/>
                    <a:pt x="54046" y="13634"/>
                  </a:cubicBezTo>
                  <a:cubicBezTo>
                    <a:pt x="51807" y="8913"/>
                    <a:pt x="46151" y="5250"/>
                    <a:pt x="38662" y="2768"/>
                  </a:cubicBezTo>
                  <a:cubicBezTo>
                    <a:pt x="31174" y="245"/>
                    <a:pt x="27796" y="0"/>
                    <a:pt x="277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35"/>
            <p:cNvSpPr/>
            <p:nvPr/>
          </p:nvSpPr>
          <p:spPr>
            <a:xfrm>
              <a:off x="1631675" y="2921075"/>
              <a:ext cx="1264675" cy="2293325"/>
            </a:xfrm>
            <a:custGeom>
              <a:avLst/>
              <a:gdLst/>
              <a:ahLst/>
              <a:cxnLst/>
              <a:rect l="l" t="t" r="r" b="b"/>
              <a:pathLst>
                <a:path w="50587" h="91733" extrusionOk="0">
                  <a:moveTo>
                    <a:pt x="24744" y="1"/>
                  </a:moveTo>
                  <a:cubicBezTo>
                    <a:pt x="21976" y="1913"/>
                    <a:pt x="16604" y="5698"/>
                    <a:pt x="12331" y="9035"/>
                  </a:cubicBezTo>
                  <a:cubicBezTo>
                    <a:pt x="9401" y="11355"/>
                    <a:pt x="7814" y="14652"/>
                    <a:pt x="6959" y="18233"/>
                  </a:cubicBezTo>
                  <a:cubicBezTo>
                    <a:pt x="6064" y="21855"/>
                    <a:pt x="5901" y="25721"/>
                    <a:pt x="5779" y="29140"/>
                  </a:cubicBezTo>
                  <a:cubicBezTo>
                    <a:pt x="5698" y="31704"/>
                    <a:pt x="5006" y="39273"/>
                    <a:pt x="4110" y="48023"/>
                  </a:cubicBezTo>
                  <a:cubicBezTo>
                    <a:pt x="3256" y="56773"/>
                    <a:pt x="2198" y="66703"/>
                    <a:pt x="1343" y="73947"/>
                  </a:cubicBezTo>
                  <a:cubicBezTo>
                    <a:pt x="814" y="78790"/>
                    <a:pt x="326" y="82412"/>
                    <a:pt x="41" y="83755"/>
                  </a:cubicBezTo>
                  <a:cubicBezTo>
                    <a:pt x="0" y="84000"/>
                    <a:pt x="0" y="84244"/>
                    <a:pt x="0" y="84447"/>
                  </a:cubicBezTo>
                  <a:cubicBezTo>
                    <a:pt x="0" y="85505"/>
                    <a:pt x="448" y="86319"/>
                    <a:pt x="1384" y="87093"/>
                  </a:cubicBezTo>
                  <a:cubicBezTo>
                    <a:pt x="2279" y="87825"/>
                    <a:pt x="3622" y="88436"/>
                    <a:pt x="5250" y="88965"/>
                  </a:cubicBezTo>
                  <a:cubicBezTo>
                    <a:pt x="8506" y="89982"/>
                    <a:pt x="12860" y="90633"/>
                    <a:pt x="17174" y="91244"/>
                  </a:cubicBezTo>
                  <a:cubicBezTo>
                    <a:pt x="19494" y="91569"/>
                    <a:pt x="21976" y="91732"/>
                    <a:pt x="24459" y="91732"/>
                  </a:cubicBezTo>
                  <a:lnTo>
                    <a:pt x="24744" y="91732"/>
                  </a:lnTo>
                  <a:lnTo>
                    <a:pt x="50587" y="70529"/>
                  </a:lnTo>
                  <a:cubicBezTo>
                    <a:pt x="50587" y="70529"/>
                    <a:pt x="50587" y="70529"/>
                    <a:pt x="50587" y="70488"/>
                  </a:cubicBezTo>
                  <a:cubicBezTo>
                    <a:pt x="47738" y="64913"/>
                    <a:pt x="44848" y="59174"/>
                    <a:pt x="42569" y="54616"/>
                  </a:cubicBezTo>
                  <a:cubicBezTo>
                    <a:pt x="42569" y="54779"/>
                    <a:pt x="42447" y="54901"/>
                    <a:pt x="42284" y="54901"/>
                  </a:cubicBezTo>
                  <a:cubicBezTo>
                    <a:pt x="40941" y="55186"/>
                    <a:pt x="39558" y="55267"/>
                    <a:pt x="38255" y="55267"/>
                  </a:cubicBezTo>
                  <a:cubicBezTo>
                    <a:pt x="33494" y="55267"/>
                    <a:pt x="29465" y="53924"/>
                    <a:pt x="29465" y="53884"/>
                  </a:cubicBezTo>
                  <a:cubicBezTo>
                    <a:pt x="29302" y="53843"/>
                    <a:pt x="29180" y="53640"/>
                    <a:pt x="29261" y="53477"/>
                  </a:cubicBezTo>
                  <a:cubicBezTo>
                    <a:pt x="29302" y="53314"/>
                    <a:pt x="29424" y="53233"/>
                    <a:pt x="29587" y="53233"/>
                  </a:cubicBezTo>
                  <a:cubicBezTo>
                    <a:pt x="29587" y="53233"/>
                    <a:pt x="29628" y="53233"/>
                    <a:pt x="29668" y="53273"/>
                  </a:cubicBezTo>
                  <a:cubicBezTo>
                    <a:pt x="29668" y="53273"/>
                    <a:pt x="29750" y="53273"/>
                    <a:pt x="29872" y="53314"/>
                  </a:cubicBezTo>
                  <a:cubicBezTo>
                    <a:pt x="29953" y="53355"/>
                    <a:pt x="30157" y="53395"/>
                    <a:pt x="30360" y="53477"/>
                  </a:cubicBezTo>
                  <a:cubicBezTo>
                    <a:pt x="30808" y="53599"/>
                    <a:pt x="31418" y="53762"/>
                    <a:pt x="32232" y="53924"/>
                  </a:cubicBezTo>
                  <a:cubicBezTo>
                    <a:pt x="33779" y="54291"/>
                    <a:pt x="35936" y="54616"/>
                    <a:pt x="38255" y="54616"/>
                  </a:cubicBezTo>
                  <a:cubicBezTo>
                    <a:pt x="39517" y="54616"/>
                    <a:pt x="40860" y="54494"/>
                    <a:pt x="42162" y="54250"/>
                  </a:cubicBezTo>
                  <a:lnTo>
                    <a:pt x="42244" y="54250"/>
                  </a:lnTo>
                  <a:cubicBezTo>
                    <a:pt x="42284" y="54250"/>
                    <a:pt x="42366" y="54250"/>
                    <a:pt x="42406" y="54291"/>
                  </a:cubicBezTo>
                  <a:cubicBezTo>
                    <a:pt x="42162" y="53843"/>
                    <a:pt x="41959" y="53355"/>
                    <a:pt x="41715" y="52907"/>
                  </a:cubicBezTo>
                  <a:lnTo>
                    <a:pt x="41633" y="52907"/>
                  </a:lnTo>
                  <a:cubicBezTo>
                    <a:pt x="41552" y="52907"/>
                    <a:pt x="41470" y="52907"/>
                    <a:pt x="41430" y="52866"/>
                  </a:cubicBezTo>
                  <a:cubicBezTo>
                    <a:pt x="35366" y="48186"/>
                    <a:pt x="34104" y="45337"/>
                    <a:pt x="34064" y="45297"/>
                  </a:cubicBezTo>
                  <a:cubicBezTo>
                    <a:pt x="34023" y="45093"/>
                    <a:pt x="34104" y="44890"/>
                    <a:pt x="34267" y="44849"/>
                  </a:cubicBezTo>
                  <a:cubicBezTo>
                    <a:pt x="34308" y="44808"/>
                    <a:pt x="34348" y="44808"/>
                    <a:pt x="34389" y="44808"/>
                  </a:cubicBezTo>
                  <a:cubicBezTo>
                    <a:pt x="34511" y="44808"/>
                    <a:pt x="34633" y="44890"/>
                    <a:pt x="34715" y="45012"/>
                  </a:cubicBezTo>
                  <a:lnTo>
                    <a:pt x="34715" y="45052"/>
                  </a:lnTo>
                  <a:lnTo>
                    <a:pt x="34755" y="45134"/>
                  </a:lnTo>
                  <a:cubicBezTo>
                    <a:pt x="34796" y="45215"/>
                    <a:pt x="34877" y="45337"/>
                    <a:pt x="34959" y="45459"/>
                  </a:cubicBezTo>
                  <a:cubicBezTo>
                    <a:pt x="35162" y="45785"/>
                    <a:pt x="35488" y="46273"/>
                    <a:pt x="36017" y="46924"/>
                  </a:cubicBezTo>
                  <a:cubicBezTo>
                    <a:pt x="36953" y="48064"/>
                    <a:pt x="38540" y="49733"/>
                    <a:pt x="41145" y="51767"/>
                  </a:cubicBezTo>
                  <a:cubicBezTo>
                    <a:pt x="39313" y="48064"/>
                    <a:pt x="38093" y="45581"/>
                    <a:pt x="37970" y="45256"/>
                  </a:cubicBezTo>
                  <a:cubicBezTo>
                    <a:pt x="37686" y="44320"/>
                    <a:pt x="36872" y="41145"/>
                    <a:pt x="36872" y="37930"/>
                  </a:cubicBezTo>
                  <a:cubicBezTo>
                    <a:pt x="36872" y="36709"/>
                    <a:pt x="36994" y="35489"/>
                    <a:pt x="37319" y="34349"/>
                  </a:cubicBezTo>
                  <a:cubicBezTo>
                    <a:pt x="38499" y="30442"/>
                    <a:pt x="42203" y="25436"/>
                    <a:pt x="42203" y="25436"/>
                  </a:cubicBezTo>
                  <a:lnTo>
                    <a:pt x="47494" y="15832"/>
                  </a:lnTo>
                  <a:cubicBezTo>
                    <a:pt x="44685" y="11233"/>
                    <a:pt x="39029" y="4844"/>
                    <a:pt x="39029" y="4844"/>
                  </a:cubicBezTo>
                  <a:cubicBezTo>
                    <a:pt x="39029" y="4844"/>
                    <a:pt x="39558" y="4681"/>
                    <a:pt x="39720" y="4314"/>
                  </a:cubicBezTo>
                  <a:cubicBezTo>
                    <a:pt x="34877" y="2483"/>
                    <a:pt x="26901" y="489"/>
                    <a:pt x="24744" y="1"/>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35"/>
            <p:cNvSpPr/>
            <p:nvPr/>
          </p:nvSpPr>
          <p:spPr>
            <a:xfrm>
              <a:off x="2061025" y="3553925"/>
              <a:ext cx="189250" cy="494225"/>
            </a:xfrm>
            <a:custGeom>
              <a:avLst/>
              <a:gdLst/>
              <a:ahLst/>
              <a:cxnLst/>
              <a:rect l="l" t="t" r="r" b="b"/>
              <a:pathLst>
                <a:path w="7570" h="19769" extrusionOk="0">
                  <a:moveTo>
                    <a:pt x="326" y="0"/>
                  </a:moveTo>
                  <a:cubicBezTo>
                    <a:pt x="122" y="41"/>
                    <a:pt x="0" y="204"/>
                    <a:pt x="0" y="367"/>
                  </a:cubicBezTo>
                  <a:cubicBezTo>
                    <a:pt x="0" y="407"/>
                    <a:pt x="1221" y="12087"/>
                    <a:pt x="6919" y="19616"/>
                  </a:cubicBezTo>
                  <a:cubicBezTo>
                    <a:pt x="6968" y="19715"/>
                    <a:pt x="7077" y="19769"/>
                    <a:pt x="7182" y="19769"/>
                  </a:cubicBezTo>
                  <a:cubicBezTo>
                    <a:pt x="7251" y="19769"/>
                    <a:pt x="7318" y="19746"/>
                    <a:pt x="7366" y="19698"/>
                  </a:cubicBezTo>
                  <a:cubicBezTo>
                    <a:pt x="7529" y="19576"/>
                    <a:pt x="7570" y="19372"/>
                    <a:pt x="7448" y="19209"/>
                  </a:cubicBezTo>
                  <a:cubicBezTo>
                    <a:pt x="4680" y="15587"/>
                    <a:pt x="2971" y="10826"/>
                    <a:pt x="1994" y="7000"/>
                  </a:cubicBezTo>
                  <a:cubicBezTo>
                    <a:pt x="1465" y="5087"/>
                    <a:pt x="1140" y="3419"/>
                    <a:pt x="936" y="2239"/>
                  </a:cubicBezTo>
                  <a:cubicBezTo>
                    <a:pt x="855" y="1628"/>
                    <a:pt x="773" y="1140"/>
                    <a:pt x="733" y="814"/>
                  </a:cubicBezTo>
                  <a:cubicBezTo>
                    <a:pt x="692" y="489"/>
                    <a:pt x="692" y="326"/>
                    <a:pt x="692" y="326"/>
                  </a:cubicBezTo>
                  <a:cubicBezTo>
                    <a:pt x="651" y="122"/>
                    <a:pt x="489" y="0"/>
                    <a:pt x="3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35"/>
            <p:cNvSpPr/>
            <p:nvPr/>
          </p:nvSpPr>
          <p:spPr>
            <a:xfrm>
              <a:off x="2482225" y="4041475"/>
              <a:ext cx="199450" cy="202600"/>
            </a:xfrm>
            <a:custGeom>
              <a:avLst/>
              <a:gdLst/>
              <a:ahLst/>
              <a:cxnLst/>
              <a:rect l="l" t="t" r="r" b="b"/>
              <a:pathLst>
                <a:path w="7978" h="8104" extrusionOk="0">
                  <a:moveTo>
                    <a:pt x="381" y="1"/>
                  </a:moveTo>
                  <a:cubicBezTo>
                    <a:pt x="335" y="1"/>
                    <a:pt x="289" y="11"/>
                    <a:pt x="245" y="33"/>
                  </a:cubicBezTo>
                  <a:cubicBezTo>
                    <a:pt x="82" y="74"/>
                    <a:pt x="1" y="277"/>
                    <a:pt x="42" y="481"/>
                  </a:cubicBezTo>
                  <a:cubicBezTo>
                    <a:pt x="82" y="521"/>
                    <a:pt x="1344" y="3370"/>
                    <a:pt x="7408" y="8050"/>
                  </a:cubicBezTo>
                  <a:cubicBezTo>
                    <a:pt x="7458" y="8084"/>
                    <a:pt x="7530" y="8104"/>
                    <a:pt x="7602" y="8104"/>
                  </a:cubicBezTo>
                  <a:cubicBezTo>
                    <a:pt x="7704" y="8104"/>
                    <a:pt x="7808" y="8064"/>
                    <a:pt x="7855" y="7969"/>
                  </a:cubicBezTo>
                  <a:cubicBezTo>
                    <a:pt x="7977" y="7806"/>
                    <a:pt x="7937" y="7603"/>
                    <a:pt x="7815" y="7481"/>
                  </a:cubicBezTo>
                  <a:cubicBezTo>
                    <a:pt x="4803" y="5201"/>
                    <a:pt x="3012" y="3370"/>
                    <a:pt x="1995" y="2108"/>
                  </a:cubicBezTo>
                  <a:cubicBezTo>
                    <a:pt x="1466" y="1457"/>
                    <a:pt x="1140" y="969"/>
                    <a:pt x="937" y="643"/>
                  </a:cubicBezTo>
                  <a:cubicBezTo>
                    <a:pt x="855" y="521"/>
                    <a:pt x="774" y="399"/>
                    <a:pt x="733" y="318"/>
                  </a:cubicBezTo>
                  <a:lnTo>
                    <a:pt x="693" y="236"/>
                  </a:lnTo>
                  <a:lnTo>
                    <a:pt x="693" y="196"/>
                  </a:lnTo>
                  <a:cubicBezTo>
                    <a:pt x="633" y="77"/>
                    <a:pt x="508"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35"/>
            <p:cNvSpPr/>
            <p:nvPr/>
          </p:nvSpPr>
          <p:spPr>
            <a:xfrm>
              <a:off x="2361150" y="4252250"/>
              <a:ext cx="335775" cy="50525"/>
            </a:xfrm>
            <a:custGeom>
              <a:avLst/>
              <a:gdLst/>
              <a:ahLst/>
              <a:cxnLst/>
              <a:rect l="l" t="t" r="r" b="b"/>
              <a:pathLst>
                <a:path w="13431" h="2021" extrusionOk="0">
                  <a:moveTo>
                    <a:pt x="378" y="0"/>
                  </a:moveTo>
                  <a:cubicBezTo>
                    <a:pt x="245" y="0"/>
                    <a:pt x="114" y="103"/>
                    <a:pt x="82" y="230"/>
                  </a:cubicBezTo>
                  <a:cubicBezTo>
                    <a:pt x="1" y="393"/>
                    <a:pt x="123" y="596"/>
                    <a:pt x="286" y="637"/>
                  </a:cubicBezTo>
                  <a:cubicBezTo>
                    <a:pt x="286" y="677"/>
                    <a:pt x="4315" y="2020"/>
                    <a:pt x="9076" y="2020"/>
                  </a:cubicBezTo>
                  <a:cubicBezTo>
                    <a:pt x="10379" y="2020"/>
                    <a:pt x="11762" y="1939"/>
                    <a:pt x="13105" y="1654"/>
                  </a:cubicBezTo>
                  <a:cubicBezTo>
                    <a:pt x="13309" y="1654"/>
                    <a:pt x="13431" y="1451"/>
                    <a:pt x="13390" y="1288"/>
                  </a:cubicBezTo>
                  <a:cubicBezTo>
                    <a:pt x="13355" y="1111"/>
                    <a:pt x="13227" y="995"/>
                    <a:pt x="13060" y="995"/>
                  </a:cubicBezTo>
                  <a:cubicBezTo>
                    <a:pt x="13035" y="995"/>
                    <a:pt x="13010" y="998"/>
                    <a:pt x="12983" y="1003"/>
                  </a:cubicBezTo>
                  <a:cubicBezTo>
                    <a:pt x="11681" y="1247"/>
                    <a:pt x="10338" y="1369"/>
                    <a:pt x="9076" y="1369"/>
                  </a:cubicBezTo>
                  <a:cubicBezTo>
                    <a:pt x="6757" y="1369"/>
                    <a:pt x="4600" y="1044"/>
                    <a:pt x="3053" y="677"/>
                  </a:cubicBezTo>
                  <a:cubicBezTo>
                    <a:pt x="2239" y="515"/>
                    <a:pt x="1629" y="352"/>
                    <a:pt x="1181" y="230"/>
                  </a:cubicBezTo>
                  <a:cubicBezTo>
                    <a:pt x="978" y="148"/>
                    <a:pt x="774" y="108"/>
                    <a:pt x="693" y="67"/>
                  </a:cubicBezTo>
                  <a:cubicBezTo>
                    <a:pt x="571" y="26"/>
                    <a:pt x="489" y="26"/>
                    <a:pt x="489" y="26"/>
                  </a:cubicBezTo>
                  <a:cubicBezTo>
                    <a:pt x="454" y="8"/>
                    <a:pt x="416" y="0"/>
                    <a:pt x="3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35"/>
            <p:cNvSpPr/>
            <p:nvPr/>
          </p:nvSpPr>
          <p:spPr>
            <a:xfrm>
              <a:off x="2311300" y="4874800"/>
              <a:ext cx="481275" cy="353625"/>
            </a:xfrm>
            <a:custGeom>
              <a:avLst/>
              <a:gdLst/>
              <a:ahLst/>
              <a:cxnLst/>
              <a:rect l="l" t="t" r="r" b="b"/>
              <a:pathLst>
                <a:path w="19251" h="14145" extrusionOk="0">
                  <a:moveTo>
                    <a:pt x="18884" y="1"/>
                  </a:moveTo>
                  <a:cubicBezTo>
                    <a:pt x="18777" y="1"/>
                    <a:pt x="18673" y="54"/>
                    <a:pt x="18599" y="153"/>
                  </a:cubicBezTo>
                  <a:cubicBezTo>
                    <a:pt x="16035" y="3409"/>
                    <a:pt x="11437" y="6746"/>
                    <a:pt x="7489" y="9269"/>
                  </a:cubicBezTo>
                  <a:cubicBezTo>
                    <a:pt x="5495" y="10531"/>
                    <a:pt x="3663" y="11589"/>
                    <a:pt x="2361" y="12322"/>
                  </a:cubicBezTo>
                  <a:cubicBezTo>
                    <a:pt x="1710" y="12728"/>
                    <a:pt x="1181" y="13013"/>
                    <a:pt x="815" y="13217"/>
                  </a:cubicBezTo>
                  <a:cubicBezTo>
                    <a:pt x="408" y="13380"/>
                    <a:pt x="204" y="13502"/>
                    <a:pt x="204" y="13502"/>
                  </a:cubicBezTo>
                  <a:cubicBezTo>
                    <a:pt x="41" y="13583"/>
                    <a:pt x="1" y="13787"/>
                    <a:pt x="82" y="13949"/>
                  </a:cubicBezTo>
                  <a:cubicBezTo>
                    <a:pt x="142" y="14069"/>
                    <a:pt x="267" y="14144"/>
                    <a:pt x="393" y="14144"/>
                  </a:cubicBezTo>
                  <a:cubicBezTo>
                    <a:pt x="440" y="14144"/>
                    <a:pt x="486" y="14134"/>
                    <a:pt x="530" y="14112"/>
                  </a:cubicBezTo>
                  <a:cubicBezTo>
                    <a:pt x="530" y="14112"/>
                    <a:pt x="3867" y="12403"/>
                    <a:pt x="7855" y="9839"/>
                  </a:cubicBezTo>
                  <a:cubicBezTo>
                    <a:pt x="11844" y="7316"/>
                    <a:pt x="16442" y="3938"/>
                    <a:pt x="19128" y="560"/>
                  </a:cubicBezTo>
                  <a:cubicBezTo>
                    <a:pt x="19250" y="397"/>
                    <a:pt x="19210" y="194"/>
                    <a:pt x="19088" y="72"/>
                  </a:cubicBezTo>
                  <a:cubicBezTo>
                    <a:pt x="19023" y="23"/>
                    <a:pt x="18953" y="1"/>
                    <a:pt x="188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35"/>
            <p:cNvSpPr/>
            <p:nvPr/>
          </p:nvSpPr>
          <p:spPr>
            <a:xfrm>
              <a:off x="1614375" y="2872825"/>
              <a:ext cx="1385750" cy="2358850"/>
            </a:xfrm>
            <a:custGeom>
              <a:avLst/>
              <a:gdLst/>
              <a:ahLst/>
              <a:cxnLst/>
              <a:rect l="l" t="t" r="r" b="b"/>
              <a:pathLst>
                <a:path w="55430" h="94354" extrusionOk="0">
                  <a:moveTo>
                    <a:pt x="27219" y="694"/>
                  </a:moveTo>
                  <a:cubicBezTo>
                    <a:pt x="27233" y="699"/>
                    <a:pt x="27249" y="704"/>
                    <a:pt x="27267" y="710"/>
                  </a:cubicBezTo>
                  <a:cubicBezTo>
                    <a:pt x="28000" y="791"/>
                    <a:pt x="31378" y="1239"/>
                    <a:pt x="37930" y="3396"/>
                  </a:cubicBezTo>
                  <a:cubicBezTo>
                    <a:pt x="45337" y="5878"/>
                    <a:pt x="50912" y="9541"/>
                    <a:pt x="53069" y="14140"/>
                  </a:cubicBezTo>
                  <a:cubicBezTo>
                    <a:pt x="54575" y="17355"/>
                    <a:pt x="54697" y="20773"/>
                    <a:pt x="54697" y="25779"/>
                  </a:cubicBezTo>
                  <a:cubicBezTo>
                    <a:pt x="54697" y="26430"/>
                    <a:pt x="54697" y="27081"/>
                    <a:pt x="54697" y="27773"/>
                  </a:cubicBezTo>
                  <a:cubicBezTo>
                    <a:pt x="54697" y="29442"/>
                    <a:pt x="54697" y="31273"/>
                    <a:pt x="54738" y="33267"/>
                  </a:cubicBezTo>
                  <a:cubicBezTo>
                    <a:pt x="54738" y="33593"/>
                    <a:pt x="54738" y="33878"/>
                    <a:pt x="54738" y="34244"/>
                  </a:cubicBezTo>
                  <a:cubicBezTo>
                    <a:pt x="54778" y="39413"/>
                    <a:pt x="53802" y="49587"/>
                    <a:pt x="52866" y="58500"/>
                  </a:cubicBezTo>
                  <a:cubicBezTo>
                    <a:pt x="52377" y="62976"/>
                    <a:pt x="51889" y="67128"/>
                    <a:pt x="51523" y="70180"/>
                  </a:cubicBezTo>
                  <a:cubicBezTo>
                    <a:pt x="51360" y="71726"/>
                    <a:pt x="51197" y="72988"/>
                    <a:pt x="51116" y="73883"/>
                  </a:cubicBezTo>
                  <a:cubicBezTo>
                    <a:pt x="51034" y="74331"/>
                    <a:pt x="50994" y="74697"/>
                    <a:pt x="50994" y="74941"/>
                  </a:cubicBezTo>
                  <a:cubicBezTo>
                    <a:pt x="50953" y="75063"/>
                    <a:pt x="50953" y="75145"/>
                    <a:pt x="50953" y="75226"/>
                  </a:cubicBezTo>
                  <a:cubicBezTo>
                    <a:pt x="50953" y="75308"/>
                    <a:pt x="50953" y="75348"/>
                    <a:pt x="50953" y="75389"/>
                  </a:cubicBezTo>
                  <a:cubicBezTo>
                    <a:pt x="50953" y="75918"/>
                    <a:pt x="50790" y="82470"/>
                    <a:pt x="50790" y="85401"/>
                  </a:cubicBezTo>
                  <a:cubicBezTo>
                    <a:pt x="50790" y="86092"/>
                    <a:pt x="50709" y="86540"/>
                    <a:pt x="50546" y="86906"/>
                  </a:cubicBezTo>
                  <a:cubicBezTo>
                    <a:pt x="50424" y="87191"/>
                    <a:pt x="50220" y="87435"/>
                    <a:pt x="49936" y="87639"/>
                  </a:cubicBezTo>
                  <a:cubicBezTo>
                    <a:pt x="49040" y="88371"/>
                    <a:pt x="47250" y="88982"/>
                    <a:pt x="44034" y="90447"/>
                  </a:cubicBezTo>
                  <a:cubicBezTo>
                    <a:pt x="39924" y="92360"/>
                    <a:pt x="32436" y="93662"/>
                    <a:pt x="25151" y="93662"/>
                  </a:cubicBezTo>
                  <a:cubicBezTo>
                    <a:pt x="22668" y="93662"/>
                    <a:pt x="20186" y="93499"/>
                    <a:pt x="17866" y="93174"/>
                  </a:cubicBezTo>
                  <a:cubicBezTo>
                    <a:pt x="13552" y="92563"/>
                    <a:pt x="9198" y="91912"/>
                    <a:pt x="5942" y="90895"/>
                  </a:cubicBezTo>
                  <a:cubicBezTo>
                    <a:pt x="4314" y="90366"/>
                    <a:pt x="2971" y="89755"/>
                    <a:pt x="2076" y="89023"/>
                  </a:cubicBezTo>
                  <a:cubicBezTo>
                    <a:pt x="1140" y="88249"/>
                    <a:pt x="692" y="87435"/>
                    <a:pt x="692" y="86377"/>
                  </a:cubicBezTo>
                  <a:cubicBezTo>
                    <a:pt x="692" y="86174"/>
                    <a:pt x="692" y="85930"/>
                    <a:pt x="733" y="85685"/>
                  </a:cubicBezTo>
                  <a:cubicBezTo>
                    <a:pt x="1018" y="84342"/>
                    <a:pt x="1506" y="80720"/>
                    <a:pt x="2035" y="75877"/>
                  </a:cubicBezTo>
                  <a:cubicBezTo>
                    <a:pt x="2890" y="68633"/>
                    <a:pt x="3948" y="58703"/>
                    <a:pt x="4802" y="49953"/>
                  </a:cubicBezTo>
                  <a:cubicBezTo>
                    <a:pt x="5698" y="41203"/>
                    <a:pt x="6390" y="33634"/>
                    <a:pt x="6471" y="31070"/>
                  </a:cubicBezTo>
                  <a:cubicBezTo>
                    <a:pt x="6593" y="27651"/>
                    <a:pt x="6756" y="23785"/>
                    <a:pt x="7651" y="20163"/>
                  </a:cubicBezTo>
                  <a:cubicBezTo>
                    <a:pt x="8506" y="16582"/>
                    <a:pt x="10093" y="13285"/>
                    <a:pt x="13023" y="10965"/>
                  </a:cubicBezTo>
                  <a:cubicBezTo>
                    <a:pt x="18192" y="6936"/>
                    <a:pt x="24988" y="2215"/>
                    <a:pt x="26860" y="954"/>
                  </a:cubicBezTo>
                  <a:cubicBezTo>
                    <a:pt x="27021" y="839"/>
                    <a:pt x="27143" y="750"/>
                    <a:pt x="27219" y="694"/>
                  </a:cubicBezTo>
                  <a:close/>
                  <a:moveTo>
                    <a:pt x="27075" y="1"/>
                  </a:moveTo>
                  <a:cubicBezTo>
                    <a:pt x="27020" y="1"/>
                    <a:pt x="26970" y="30"/>
                    <a:pt x="26942" y="59"/>
                  </a:cubicBezTo>
                  <a:cubicBezTo>
                    <a:pt x="26942" y="59"/>
                    <a:pt x="26779" y="181"/>
                    <a:pt x="26453" y="384"/>
                  </a:cubicBezTo>
                  <a:cubicBezTo>
                    <a:pt x="24622" y="1646"/>
                    <a:pt x="17785" y="6367"/>
                    <a:pt x="12616" y="10436"/>
                  </a:cubicBezTo>
                  <a:cubicBezTo>
                    <a:pt x="9523" y="12878"/>
                    <a:pt x="7895" y="16337"/>
                    <a:pt x="7000" y="20000"/>
                  </a:cubicBezTo>
                  <a:cubicBezTo>
                    <a:pt x="6105" y="23704"/>
                    <a:pt x="5942" y="27611"/>
                    <a:pt x="5779" y="31029"/>
                  </a:cubicBezTo>
                  <a:cubicBezTo>
                    <a:pt x="5657" y="34407"/>
                    <a:pt x="4477" y="46779"/>
                    <a:pt x="3215" y="58866"/>
                  </a:cubicBezTo>
                  <a:cubicBezTo>
                    <a:pt x="2605" y="64930"/>
                    <a:pt x="1954" y="70953"/>
                    <a:pt x="1384" y="75796"/>
                  </a:cubicBezTo>
                  <a:cubicBezTo>
                    <a:pt x="814" y="80598"/>
                    <a:pt x="326" y="84261"/>
                    <a:pt x="82" y="85563"/>
                  </a:cubicBezTo>
                  <a:cubicBezTo>
                    <a:pt x="41" y="85848"/>
                    <a:pt x="0" y="86133"/>
                    <a:pt x="0" y="86377"/>
                  </a:cubicBezTo>
                  <a:cubicBezTo>
                    <a:pt x="0" y="87680"/>
                    <a:pt x="611" y="88697"/>
                    <a:pt x="1628" y="89552"/>
                  </a:cubicBezTo>
                  <a:cubicBezTo>
                    <a:pt x="3175" y="90773"/>
                    <a:pt x="5576" y="91587"/>
                    <a:pt x="8425" y="92278"/>
                  </a:cubicBezTo>
                  <a:cubicBezTo>
                    <a:pt x="11273" y="92930"/>
                    <a:pt x="14529" y="93377"/>
                    <a:pt x="17744" y="93866"/>
                  </a:cubicBezTo>
                  <a:cubicBezTo>
                    <a:pt x="20105" y="94191"/>
                    <a:pt x="22628" y="94354"/>
                    <a:pt x="25151" y="94354"/>
                  </a:cubicBezTo>
                  <a:cubicBezTo>
                    <a:pt x="32517" y="94354"/>
                    <a:pt x="40046" y="93052"/>
                    <a:pt x="44319" y="91058"/>
                  </a:cubicBezTo>
                  <a:cubicBezTo>
                    <a:pt x="47127" y="89755"/>
                    <a:pt x="48877" y="89145"/>
                    <a:pt x="49976" y="88453"/>
                  </a:cubicBezTo>
                  <a:cubicBezTo>
                    <a:pt x="50505" y="88127"/>
                    <a:pt x="50912" y="87720"/>
                    <a:pt x="51156" y="87232"/>
                  </a:cubicBezTo>
                  <a:cubicBezTo>
                    <a:pt x="51401" y="86703"/>
                    <a:pt x="51482" y="86133"/>
                    <a:pt x="51482" y="85401"/>
                  </a:cubicBezTo>
                  <a:cubicBezTo>
                    <a:pt x="51482" y="82568"/>
                    <a:pt x="51599" y="76216"/>
                    <a:pt x="51604" y="75430"/>
                  </a:cubicBezTo>
                  <a:lnTo>
                    <a:pt x="51604" y="75430"/>
                  </a:lnTo>
                  <a:lnTo>
                    <a:pt x="51604" y="75430"/>
                  </a:lnTo>
                  <a:cubicBezTo>
                    <a:pt x="51604" y="75389"/>
                    <a:pt x="51645" y="75226"/>
                    <a:pt x="51645" y="74982"/>
                  </a:cubicBezTo>
                  <a:cubicBezTo>
                    <a:pt x="51889" y="72988"/>
                    <a:pt x="52825" y="65255"/>
                    <a:pt x="53720" y="56790"/>
                  </a:cubicBezTo>
                  <a:cubicBezTo>
                    <a:pt x="54616" y="48325"/>
                    <a:pt x="55430" y="39169"/>
                    <a:pt x="55430" y="34244"/>
                  </a:cubicBezTo>
                  <a:cubicBezTo>
                    <a:pt x="55430" y="33878"/>
                    <a:pt x="55430" y="33552"/>
                    <a:pt x="55430" y="33267"/>
                  </a:cubicBezTo>
                  <a:cubicBezTo>
                    <a:pt x="55348" y="31273"/>
                    <a:pt x="55348" y="29442"/>
                    <a:pt x="55348" y="27773"/>
                  </a:cubicBezTo>
                  <a:cubicBezTo>
                    <a:pt x="55348" y="27081"/>
                    <a:pt x="55348" y="26430"/>
                    <a:pt x="55348" y="25779"/>
                  </a:cubicBezTo>
                  <a:cubicBezTo>
                    <a:pt x="55348" y="20773"/>
                    <a:pt x="55267" y="17233"/>
                    <a:pt x="53680" y="13855"/>
                  </a:cubicBezTo>
                  <a:cubicBezTo>
                    <a:pt x="51360" y="8971"/>
                    <a:pt x="45662" y="5268"/>
                    <a:pt x="38133" y="2785"/>
                  </a:cubicBezTo>
                  <a:cubicBezTo>
                    <a:pt x="30645" y="262"/>
                    <a:pt x="27186" y="18"/>
                    <a:pt x="27145" y="18"/>
                  </a:cubicBezTo>
                  <a:cubicBezTo>
                    <a:pt x="27121" y="6"/>
                    <a:pt x="27097" y="1"/>
                    <a:pt x="270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35"/>
            <p:cNvSpPr/>
            <p:nvPr/>
          </p:nvSpPr>
          <p:spPr>
            <a:xfrm>
              <a:off x="2237025" y="2767550"/>
              <a:ext cx="724450" cy="471000"/>
            </a:xfrm>
            <a:custGeom>
              <a:avLst/>
              <a:gdLst/>
              <a:ahLst/>
              <a:cxnLst/>
              <a:rect l="l" t="t" r="r" b="b"/>
              <a:pathLst>
                <a:path w="28978" h="18840" extrusionOk="0">
                  <a:moveTo>
                    <a:pt x="4563" y="0"/>
                  </a:moveTo>
                  <a:cubicBezTo>
                    <a:pt x="3887" y="0"/>
                    <a:pt x="3541" y="78"/>
                    <a:pt x="3541" y="78"/>
                  </a:cubicBezTo>
                  <a:lnTo>
                    <a:pt x="1" y="5979"/>
                  </a:lnTo>
                  <a:cubicBezTo>
                    <a:pt x="1" y="5979"/>
                    <a:pt x="10623" y="8502"/>
                    <a:pt x="16117" y="10700"/>
                  </a:cubicBezTo>
                  <a:cubicBezTo>
                    <a:pt x="21652" y="12938"/>
                    <a:pt x="28977" y="18839"/>
                    <a:pt x="28977" y="18839"/>
                  </a:cubicBezTo>
                  <a:cubicBezTo>
                    <a:pt x="28977" y="18839"/>
                    <a:pt x="27797" y="12165"/>
                    <a:pt x="26780" y="10455"/>
                  </a:cubicBezTo>
                  <a:cubicBezTo>
                    <a:pt x="25721" y="8746"/>
                    <a:pt x="14815" y="2967"/>
                    <a:pt x="10379" y="1258"/>
                  </a:cubicBezTo>
                  <a:cubicBezTo>
                    <a:pt x="7614" y="202"/>
                    <a:pt x="5656" y="0"/>
                    <a:pt x="45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35"/>
            <p:cNvSpPr/>
            <p:nvPr/>
          </p:nvSpPr>
          <p:spPr>
            <a:xfrm>
              <a:off x="2237025" y="2767450"/>
              <a:ext cx="532150" cy="315425"/>
            </a:xfrm>
            <a:custGeom>
              <a:avLst/>
              <a:gdLst/>
              <a:ahLst/>
              <a:cxnLst/>
              <a:rect l="l" t="t" r="r" b="b"/>
              <a:pathLst>
                <a:path w="21286" h="12617" extrusionOk="0">
                  <a:moveTo>
                    <a:pt x="4559" y="0"/>
                  </a:moveTo>
                  <a:cubicBezTo>
                    <a:pt x="3867" y="0"/>
                    <a:pt x="3541" y="82"/>
                    <a:pt x="3541" y="82"/>
                  </a:cubicBezTo>
                  <a:lnTo>
                    <a:pt x="1" y="5983"/>
                  </a:lnTo>
                  <a:cubicBezTo>
                    <a:pt x="1" y="5983"/>
                    <a:pt x="204" y="6023"/>
                    <a:pt x="530" y="6146"/>
                  </a:cubicBezTo>
                  <a:cubicBezTo>
                    <a:pt x="2768" y="6675"/>
                    <a:pt x="11355" y="8791"/>
                    <a:pt x="16117" y="10704"/>
                  </a:cubicBezTo>
                  <a:cubicBezTo>
                    <a:pt x="16158" y="10704"/>
                    <a:pt x="16158" y="10744"/>
                    <a:pt x="16158" y="10744"/>
                  </a:cubicBezTo>
                  <a:cubicBezTo>
                    <a:pt x="17256" y="11192"/>
                    <a:pt x="18477" y="11802"/>
                    <a:pt x="19658" y="12454"/>
                  </a:cubicBezTo>
                  <a:cubicBezTo>
                    <a:pt x="19739" y="12494"/>
                    <a:pt x="19820" y="12576"/>
                    <a:pt x="19902" y="12616"/>
                  </a:cubicBezTo>
                  <a:cubicBezTo>
                    <a:pt x="20471" y="12372"/>
                    <a:pt x="20838" y="12006"/>
                    <a:pt x="20919" y="11518"/>
                  </a:cubicBezTo>
                  <a:cubicBezTo>
                    <a:pt x="21285" y="8384"/>
                    <a:pt x="15995" y="3948"/>
                    <a:pt x="15710" y="3704"/>
                  </a:cubicBezTo>
                  <a:cubicBezTo>
                    <a:pt x="14570" y="3134"/>
                    <a:pt x="13512" y="2605"/>
                    <a:pt x="12536" y="2198"/>
                  </a:cubicBezTo>
                  <a:cubicBezTo>
                    <a:pt x="11722" y="1832"/>
                    <a:pt x="10989" y="1506"/>
                    <a:pt x="10379" y="1262"/>
                  </a:cubicBezTo>
                  <a:cubicBezTo>
                    <a:pt x="7611" y="204"/>
                    <a:pt x="5658" y="0"/>
                    <a:pt x="455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35"/>
            <p:cNvSpPr/>
            <p:nvPr/>
          </p:nvSpPr>
          <p:spPr>
            <a:xfrm>
              <a:off x="2227875" y="2759300"/>
              <a:ext cx="742750" cy="488050"/>
            </a:xfrm>
            <a:custGeom>
              <a:avLst/>
              <a:gdLst/>
              <a:ahLst/>
              <a:cxnLst/>
              <a:rect l="l" t="t" r="r" b="b"/>
              <a:pathLst>
                <a:path w="29710" h="19522" extrusionOk="0">
                  <a:moveTo>
                    <a:pt x="4925" y="693"/>
                  </a:moveTo>
                  <a:cubicBezTo>
                    <a:pt x="5983" y="693"/>
                    <a:pt x="7896" y="855"/>
                    <a:pt x="10622" y="1913"/>
                  </a:cubicBezTo>
                  <a:cubicBezTo>
                    <a:pt x="12820" y="2768"/>
                    <a:pt x="16646" y="4640"/>
                    <a:pt x="20064" y="6472"/>
                  </a:cubicBezTo>
                  <a:cubicBezTo>
                    <a:pt x="21733" y="7408"/>
                    <a:pt x="23361" y="8344"/>
                    <a:pt x="24582" y="9158"/>
                  </a:cubicBezTo>
                  <a:cubicBezTo>
                    <a:pt x="25192" y="9565"/>
                    <a:pt x="25721" y="9931"/>
                    <a:pt x="26087" y="10216"/>
                  </a:cubicBezTo>
                  <a:cubicBezTo>
                    <a:pt x="26494" y="10541"/>
                    <a:pt x="26739" y="10826"/>
                    <a:pt x="26861" y="10948"/>
                  </a:cubicBezTo>
                  <a:cubicBezTo>
                    <a:pt x="27064" y="11315"/>
                    <a:pt x="27349" y="12047"/>
                    <a:pt x="27593" y="12902"/>
                  </a:cubicBezTo>
                  <a:cubicBezTo>
                    <a:pt x="28000" y="14204"/>
                    <a:pt x="28326" y="15791"/>
                    <a:pt x="28611" y="17053"/>
                  </a:cubicBezTo>
                  <a:cubicBezTo>
                    <a:pt x="28708" y="17541"/>
                    <a:pt x="28806" y="18003"/>
                    <a:pt x="28862" y="18356"/>
                  </a:cubicBezTo>
                  <a:lnTo>
                    <a:pt x="28862" y="18356"/>
                  </a:lnTo>
                  <a:cubicBezTo>
                    <a:pt x="28092" y="17761"/>
                    <a:pt x="26769" y="16763"/>
                    <a:pt x="25192" y="15669"/>
                  </a:cubicBezTo>
                  <a:cubicBezTo>
                    <a:pt x="22669" y="13919"/>
                    <a:pt x="19413" y="11884"/>
                    <a:pt x="16646" y="10745"/>
                  </a:cubicBezTo>
                  <a:cubicBezTo>
                    <a:pt x="11757" y="8747"/>
                    <a:pt x="2989" y="6592"/>
                    <a:pt x="903" y="6091"/>
                  </a:cubicBezTo>
                  <a:lnTo>
                    <a:pt x="903" y="6091"/>
                  </a:lnTo>
                  <a:lnTo>
                    <a:pt x="4101" y="725"/>
                  </a:lnTo>
                  <a:lnTo>
                    <a:pt x="4101" y="725"/>
                  </a:lnTo>
                  <a:cubicBezTo>
                    <a:pt x="4246" y="713"/>
                    <a:pt x="4525" y="693"/>
                    <a:pt x="4925" y="693"/>
                  </a:cubicBezTo>
                  <a:close/>
                  <a:moveTo>
                    <a:pt x="4925" y="1"/>
                  </a:moveTo>
                  <a:cubicBezTo>
                    <a:pt x="4233" y="1"/>
                    <a:pt x="3867" y="82"/>
                    <a:pt x="3826" y="82"/>
                  </a:cubicBezTo>
                  <a:cubicBezTo>
                    <a:pt x="3745" y="123"/>
                    <a:pt x="3663" y="164"/>
                    <a:pt x="3623" y="245"/>
                  </a:cubicBezTo>
                  <a:lnTo>
                    <a:pt x="82" y="6146"/>
                  </a:lnTo>
                  <a:cubicBezTo>
                    <a:pt x="1" y="6227"/>
                    <a:pt x="1" y="6349"/>
                    <a:pt x="41" y="6472"/>
                  </a:cubicBezTo>
                  <a:cubicBezTo>
                    <a:pt x="82" y="6553"/>
                    <a:pt x="163" y="6634"/>
                    <a:pt x="285" y="6634"/>
                  </a:cubicBezTo>
                  <a:cubicBezTo>
                    <a:pt x="285" y="6634"/>
                    <a:pt x="937" y="6797"/>
                    <a:pt x="2035" y="7082"/>
                  </a:cubicBezTo>
                  <a:cubicBezTo>
                    <a:pt x="5250" y="7896"/>
                    <a:pt x="12291" y="9687"/>
                    <a:pt x="16361" y="11355"/>
                  </a:cubicBezTo>
                  <a:cubicBezTo>
                    <a:pt x="19087" y="12454"/>
                    <a:pt x="22303" y="14489"/>
                    <a:pt x="24826" y="16239"/>
                  </a:cubicBezTo>
                  <a:cubicBezTo>
                    <a:pt x="26047" y="17094"/>
                    <a:pt x="27146" y="17907"/>
                    <a:pt x="27919" y="18477"/>
                  </a:cubicBezTo>
                  <a:cubicBezTo>
                    <a:pt x="28326" y="18803"/>
                    <a:pt x="28611" y="19047"/>
                    <a:pt x="28814" y="19210"/>
                  </a:cubicBezTo>
                  <a:cubicBezTo>
                    <a:pt x="29018" y="19373"/>
                    <a:pt x="29140" y="19454"/>
                    <a:pt x="29140" y="19454"/>
                  </a:cubicBezTo>
                  <a:cubicBezTo>
                    <a:pt x="29211" y="19502"/>
                    <a:pt x="29297" y="19521"/>
                    <a:pt x="29380" y="19521"/>
                  </a:cubicBezTo>
                  <a:cubicBezTo>
                    <a:pt x="29439" y="19521"/>
                    <a:pt x="29496" y="19512"/>
                    <a:pt x="29547" y="19495"/>
                  </a:cubicBezTo>
                  <a:cubicBezTo>
                    <a:pt x="29669" y="19413"/>
                    <a:pt x="29709" y="19251"/>
                    <a:pt x="29709" y="19128"/>
                  </a:cubicBezTo>
                  <a:cubicBezTo>
                    <a:pt x="29709" y="19128"/>
                    <a:pt x="29384" y="17460"/>
                    <a:pt x="28977" y="15547"/>
                  </a:cubicBezTo>
                  <a:cubicBezTo>
                    <a:pt x="28773" y="14611"/>
                    <a:pt x="28529" y="13594"/>
                    <a:pt x="28244" y="12739"/>
                  </a:cubicBezTo>
                  <a:cubicBezTo>
                    <a:pt x="28000" y="11844"/>
                    <a:pt x="27715" y="11070"/>
                    <a:pt x="27430" y="10623"/>
                  </a:cubicBezTo>
                  <a:cubicBezTo>
                    <a:pt x="27227" y="10338"/>
                    <a:pt x="26942" y="10053"/>
                    <a:pt x="26535" y="9687"/>
                  </a:cubicBezTo>
                  <a:cubicBezTo>
                    <a:pt x="25070" y="8547"/>
                    <a:pt x="22140" y="6838"/>
                    <a:pt x="19087" y="5210"/>
                  </a:cubicBezTo>
                  <a:cubicBezTo>
                    <a:pt x="15995" y="3582"/>
                    <a:pt x="12820" y="2036"/>
                    <a:pt x="10867" y="1262"/>
                  </a:cubicBezTo>
                  <a:cubicBezTo>
                    <a:pt x="8059" y="204"/>
                    <a:pt x="6064" y="1"/>
                    <a:pt x="49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35"/>
            <p:cNvSpPr/>
            <p:nvPr/>
          </p:nvSpPr>
          <p:spPr>
            <a:xfrm>
              <a:off x="3860850" y="4333950"/>
              <a:ext cx="672550" cy="470425"/>
            </a:xfrm>
            <a:custGeom>
              <a:avLst/>
              <a:gdLst/>
              <a:ahLst/>
              <a:cxnLst/>
              <a:rect l="l" t="t" r="r" b="b"/>
              <a:pathLst>
                <a:path w="26902" h="18817" extrusionOk="0">
                  <a:moveTo>
                    <a:pt x="18263" y="0"/>
                  </a:moveTo>
                  <a:cubicBezTo>
                    <a:pt x="18210" y="0"/>
                    <a:pt x="18159" y="5"/>
                    <a:pt x="18111" y="14"/>
                  </a:cubicBezTo>
                  <a:cubicBezTo>
                    <a:pt x="16808" y="299"/>
                    <a:pt x="12616" y="2781"/>
                    <a:pt x="12616" y="2781"/>
                  </a:cubicBezTo>
                  <a:cubicBezTo>
                    <a:pt x="12616" y="2781"/>
                    <a:pt x="11680" y="2781"/>
                    <a:pt x="10500" y="2537"/>
                  </a:cubicBezTo>
                  <a:cubicBezTo>
                    <a:pt x="10355" y="2502"/>
                    <a:pt x="10212" y="2484"/>
                    <a:pt x="10069" y="2484"/>
                  </a:cubicBezTo>
                  <a:cubicBezTo>
                    <a:pt x="9052" y="2484"/>
                    <a:pt x="8072" y="3421"/>
                    <a:pt x="6715" y="5956"/>
                  </a:cubicBezTo>
                  <a:cubicBezTo>
                    <a:pt x="5128" y="8845"/>
                    <a:pt x="1710" y="11694"/>
                    <a:pt x="1710" y="11694"/>
                  </a:cubicBezTo>
                  <a:lnTo>
                    <a:pt x="0" y="13403"/>
                  </a:lnTo>
                  <a:lnTo>
                    <a:pt x="774" y="14055"/>
                  </a:lnTo>
                  <a:lnTo>
                    <a:pt x="4721" y="18816"/>
                  </a:lnTo>
                  <a:lnTo>
                    <a:pt x="5372" y="18124"/>
                  </a:lnTo>
                  <a:cubicBezTo>
                    <a:pt x="5372" y="18124"/>
                    <a:pt x="8913" y="18124"/>
                    <a:pt x="11273" y="17351"/>
                  </a:cubicBezTo>
                  <a:cubicBezTo>
                    <a:pt x="13634" y="16578"/>
                    <a:pt x="15099" y="14746"/>
                    <a:pt x="15628" y="14746"/>
                  </a:cubicBezTo>
                  <a:cubicBezTo>
                    <a:pt x="16157" y="14746"/>
                    <a:pt x="19047" y="16171"/>
                    <a:pt x="20349" y="17107"/>
                  </a:cubicBezTo>
                  <a:cubicBezTo>
                    <a:pt x="21167" y="17669"/>
                    <a:pt x="21792" y="17991"/>
                    <a:pt x="22396" y="17991"/>
                  </a:cubicBezTo>
                  <a:cubicBezTo>
                    <a:pt x="22754" y="17991"/>
                    <a:pt x="23104" y="17878"/>
                    <a:pt x="23483" y="17636"/>
                  </a:cubicBezTo>
                  <a:cubicBezTo>
                    <a:pt x="24541" y="16944"/>
                    <a:pt x="22058" y="16171"/>
                    <a:pt x="21407" y="15642"/>
                  </a:cubicBezTo>
                  <a:cubicBezTo>
                    <a:pt x="20756" y="15113"/>
                    <a:pt x="18640" y="12874"/>
                    <a:pt x="18640" y="12874"/>
                  </a:cubicBezTo>
                  <a:lnTo>
                    <a:pt x="22180" y="12223"/>
                  </a:lnTo>
                  <a:cubicBezTo>
                    <a:pt x="22180" y="12223"/>
                    <a:pt x="24012" y="13403"/>
                    <a:pt x="24826" y="13566"/>
                  </a:cubicBezTo>
                  <a:cubicBezTo>
                    <a:pt x="25015" y="13596"/>
                    <a:pt x="25158" y="13611"/>
                    <a:pt x="25276" y="13611"/>
                  </a:cubicBezTo>
                  <a:cubicBezTo>
                    <a:pt x="25638" y="13611"/>
                    <a:pt x="25758" y="13466"/>
                    <a:pt x="26250" y="13159"/>
                  </a:cubicBezTo>
                  <a:cubicBezTo>
                    <a:pt x="26901" y="12752"/>
                    <a:pt x="23483" y="9741"/>
                    <a:pt x="22587" y="9334"/>
                  </a:cubicBezTo>
                  <a:cubicBezTo>
                    <a:pt x="21651" y="8967"/>
                    <a:pt x="18233" y="8967"/>
                    <a:pt x="18233" y="8967"/>
                  </a:cubicBezTo>
                  <a:cubicBezTo>
                    <a:pt x="18233" y="8967"/>
                    <a:pt x="21122" y="7136"/>
                    <a:pt x="21773" y="6851"/>
                  </a:cubicBezTo>
                  <a:cubicBezTo>
                    <a:pt x="21856" y="6822"/>
                    <a:pt x="21946" y="6809"/>
                    <a:pt x="22041" y="6809"/>
                  </a:cubicBezTo>
                  <a:cubicBezTo>
                    <a:pt x="22738" y="6809"/>
                    <a:pt x="23704" y="7502"/>
                    <a:pt x="24134" y="7502"/>
                  </a:cubicBezTo>
                  <a:cubicBezTo>
                    <a:pt x="24405" y="7502"/>
                    <a:pt x="24751" y="7609"/>
                    <a:pt x="25096" y="7609"/>
                  </a:cubicBezTo>
                  <a:cubicBezTo>
                    <a:pt x="25423" y="7609"/>
                    <a:pt x="25748" y="7513"/>
                    <a:pt x="26006" y="7136"/>
                  </a:cubicBezTo>
                  <a:cubicBezTo>
                    <a:pt x="26535" y="6322"/>
                    <a:pt x="22058" y="2904"/>
                    <a:pt x="22058" y="2904"/>
                  </a:cubicBezTo>
                  <a:cubicBezTo>
                    <a:pt x="22058" y="2904"/>
                    <a:pt x="19608" y="0"/>
                    <a:pt x="1826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35"/>
            <p:cNvSpPr/>
            <p:nvPr/>
          </p:nvSpPr>
          <p:spPr>
            <a:xfrm>
              <a:off x="3852700" y="4326150"/>
              <a:ext cx="674575" cy="486350"/>
            </a:xfrm>
            <a:custGeom>
              <a:avLst/>
              <a:gdLst/>
              <a:ahLst/>
              <a:cxnLst/>
              <a:rect l="l" t="t" r="r" b="b"/>
              <a:pathLst>
                <a:path w="26983" h="19454" extrusionOk="0">
                  <a:moveTo>
                    <a:pt x="26332" y="13227"/>
                  </a:moveTo>
                  <a:lnTo>
                    <a:pt x="26337" y="13230"/>
                  </a:lnTo>
                  <a:lnTo>
                    <a:pt x="26337" y="13230"/>
                  </a:lnTo>
                  <a:cubicBezTo>
                    <a:pt x="26337" y="13230"/>
                    <a:pt x="26337" y="13230"/>
                    <a:pt x="26337" y="13230"/>
                  </a:cubicBezTo>
                  <a:lnTo>
                    <a:pt x="26337" y="13230"/>
                  </a:lnTo>
                  <a:lnTo>
                    <a:pt x="26332" y="13227"/>
                  </a:lnTo>
                  <a:close/>
                  <a:moveTo>
                    <a:pt x="18599" y="652"/>
                  </a:moveTo>
                  <a:cubicBezTo>
                    <a:pt x="18803" y="652"/>
                    <a:pt x="19210" y="814"/>
                    <a:pt x="19576" y="1059"/>
                  </a:cubicBezTo>
                  <a:cubicBezTo>
                    <a:pt x="20187" y="1466"/>
                    <a:pt x="20797" y="2035"/>
                    <a:pt x="21285" y="2564"/>
                  </a:cubicBezTo>
                  <a:cubicBezTo>
                    <a:pt x="21530" y="2809"/>
                    <a:pt x="21733" y="3012"/>
                    <a:pt x="21896" y="3175"/>
                  </a:cubicBezTo>
                  <a:cubicBezTo>
                    <a:pt x="21977" y="3256"/>
                    <a:pt x="22018" y="3338"/>
                    <a:pt x="22059" y="3378"/>
                  </a:cubicBezTo>
                  <a:lnTo>
                    <a:pt x="22099" y="3460"/>
                  </a:lnTo>
                  <a:lnTo>
                    <a:pt x="22181" y="3500"/>
                  </a:lnTo>
                  <a:cubicBezTo>
                    <a:pt x="22181" y="3500"/>
                    <a:pt x="22425" y="3704"/>
                    <a:pt x="22791" y="3989"/>
                  </a:cubicBezTo>
                  <a:cubicBezTo>
                    <a:pt x="23361" y="4436"/>
                    <a:pt x="24175" y="5128"/>
                    <a:pt x="24867" y="5779"/>
                  </a:cubicBezTo>
                  <a:cubicBezTo>
                    <a:pt x="25192" y="6146"/>
                    <a:pt x="25518" y="6471"/>
                    <a:pt x="25721" y="6756"/>
                  </a:cubicBezTo>
                  <a:cubicBezTo>
                    <a:pt x="25843" y="6878"/>
                    <a:pt x="25925" y="7000"/>
                    <a:pt x="25966" y="7082"/>
                  </a:cubicBezTo>
                  <a:cubicBezTo>
                    <a:pt x="26006" y="7204"/>
                    <a:pt x="26006" y="7285"/>
                    <a:pt x="26006" y="7285"/>
                  </a:cubicBezTo>
                  <a:lnTo>
                    <a:pt x="26016" y="7285"/>
                  </a:lnTo>
                  <a:cubicBezTo>
                    <a:pt x="25910" y="7421"/>
                    <a:pt x="25833" y="7492"/>
                    <a:pt x="25721" y="7529"/>
                  </a:cubicBezTo>
                  <a:cubicBezTo>
                    <a:pt x="25640" y="7570"/>
                    <a:pt x="25518" y="7570"/>
                    <a:pt x="25396" y="7570"/>
                  </a:cubicBezTo>
                  <a:cubicBezTo>
                    <a:pt x="25152" y="7570"/>
                    <a:pt x="24826" y="7489"/>
                    <a:pt x="24460" y="7489"/>
                  </a:cubicBezTo>
                  <a:cubicBezTo>
                    <a:pt x="24460" y="7489"/>
                    <a:pt x="24338" y="7448"/>
                    <a:pt x="24175" y="7407"/>
                  </a:cubicBezTo>
                  <a:cubicBezTo>
                    <a:pt x="23971" y="7326"/>
                    <a:pt x="23646" y="7163"/>
                    <a:pt x="23361" y="7041"/>
                  </a:cubicBezTo>
                  <a:cubicBezTo>
                    <a:pt x="23035" y="6919"/>
                    <a:pt x="22710" y="6797"/>
                    <a:pt x="22384" y="6797"/>
                  </a:cubicBezTo>
                  <a:cubicBezTo>
                    <a:pt x="22262" y="6797"/>
                    <a:pt x="22140" y="6797"/>
                    <a:pt x="21977" y="6838"/>
                  </a:cubicBezTo>
                  <a:cubicBezTo>
                    <a:pt x="21774" y="6919"/>
                    <a:pt x="21489" y="7082"/>
                    <a:pt x="21123" y="7326"/>
                  </a:cubicBezTo>
                  <a:cubicBezTo>
                    <a:pt x="20024" y="7936"/>
                    <a:pt x="18396" y="8995"/>
                    <a:pt x="18396" y="8995"/>
                  </a:cubicBezTo>
                  <a:cubicBezTo>
                    <a:pt x="18274" y="9076"/>
                    <a:pt x="18192" y="9239"/>
                    <a:pt x="18233" y="9361"/>
                  </a:cubicBezTo>
                  <a:cubicBezTo>
                    <a:pt x="18274" y="9524"/>
                    <a:pt x="18437" y="9605"/>
                    <a:pt x="18559" y="9605"/>
                  </a:cubicBezTo>
                  <a:lnTo>
                    <a:pt x="19128" y="9605"/>
                  </a:lnTo>
                  <a:cubicBezTo>
                    <a:pt x="19617" y="9605"/>
                    <a:pt x="20390" y="9646"/>
                    <a:pt x="21123" y="9686"/>
                  </a:cubicBezTo>
                  <a:cubicBezTo>
                    <a:pt x="21448" y="9727"/>
                    <a:pt x="21814" y="9768"/>
                    <a:pt x="22099" y="9808"/>
                  </a:cubicBezTo>
                  <a:cubicBezTo>
                    <a:pt x="22425" y="9849"/>
                    <a:pt x="22669" y="9931"/>
                    <a:pt x="22791" y="9971"/>
                  </a:cubicBezTo>
                  <a:cubicBezTo>
                    <a:pt x="22913" y="10053"/>
                    <a:pt x="23280" y="10256"/>
                    <a:pt x="23646" y="10541"/>
                  </a:cubicBezTo>
                  <a:cubicBezTo>
                    <a:pt x="24216" y="10989"/>
                    <a:pt x="24907" y="11599"/>
                    <a:pt x="25436" y="12169"/>
                  </a:cubicBezTo>
                  <a:cubicBezTo>
                    <a:pt x="25721" y="12454"/>
                    <a:pt x="25966" y="12698"/>
                    <a:pt x="26128" y="12942"/>
                  </a:cubicBezTo>
                  <a:cubicBezTo>
                    <a:pt x="26210" y="13024"/>
                    <a:pt x="26250" y="13146"/>
                    <a:pt x="26291" y="13186"/>
                  </a:cubicBezTo>
                  <a:lnTo>
                    <a:pt x="26311" y="13245"/>
                  </a:lnTo>
                  <a:lnTo>
                    <a:pt x="26311" y="13245"/>
                  </a:lnTo>
                  <a:cubicBezTo>
                    <a:pt x="26097" y="13370"/>
                    <a:pt x="25990" y="13441"/>
                    <a:pt x="25884" y="13512"/>
                  </a:cubicBezTo>
                  <a:cubicBezTo>
                    <a:pt x="25762" y="13553"/>
                    <a:pt x="25721" y="13553"/>
                    <a:pt x="25599" y="13553"/>
                  </a:cubicBezTo>
                  <a:cubicBezTo>
                    <a:pt x="25518" y="13553"/>
                    <a:pt x="25396" y="13553"/>
                    <a:pt x="25192" y="13512"/>
                  </a:cubicBezTo>
                  <a:cubicBezTo>
                    <a:pt x="25070" y="13512"/>
                    <a:pt x="24785" y="13431"/>
                    <a:pt x="24541" y="13308"/>
                  </a:cubicBezTo>
                  <a:cubicBezTo>
                    <a:pt x="24134" y="13105"/>
                    <a:pt x="23646" y="12861"/>
                    <a:pt x="23320" y="12657"/>
                  </a:cubicBezTo>
                  <a:cubicBezTo>
                    <a:pt x="23117" y="12535"/>
                    <a:pt x="22954" y="12454"/>
                    <a:pt x="22873" y="12372"/>
                  </a:cubicBezTo>
                  <a:cubicBezTo>
                    <a:pt x="22750" y="12291"/>
                    <a:pt x="22710" y="12250"/>
                    <a:pt x="22710" y="12250"/>
                  </a:cubicBezTo>
                  <a:cubicBezTo>
                    <a:pt x="22628" y="12210"/>
                    <a:pt x="22547" y="12210"/>
                    <a:pt x="22466" y="12210"/>
                  </a:cubicBezTo>
                  <a:lnTo>
                    <a:pt x="18925" y="12861"/>
                  </a:lnTo>
                  <a:cubicBezTo>
                    <a:pt x="18803" y="12901"/>
                    <a:pt x="18681" y="12983"/>
                    <a:pt x="18640" y="13105"/>
                  </a:cubicBezTo>
                  <a:cubicBezTo>
                    <a:pt x="18599" y="13227"/>
                    <a:pt x="18640" y="13349"/>
                    <a:pt x="18721" y="13431"/>
                  </a:cubicBezTo>
                  <a:cubicBezTo>
                    <a:pt x="18721" y="13431"/>
                    <a:pt x="19251" y="14000"/>
                    <a:pt x="19861" y="14611"/>
                  </a:cubicBezTo>
                  <a:cubicBezTo>
                    <a:pt x="20471" y="15262"/>
                    <a:pt x="21163" y="15954"/>
                    <a:pt x="21530" y="16239"/>
                  </a:cubicBezTo>
                  <a:cubicBezTo>
                    <a:pt x="21692" y="16361"/>
                    <a:pt x="21896" y="16483"/>
                    <a:pt x="22181" y="16605"/>
                  </a:cubicBezTo>
                  <a:cubicBezTo>
                    <a:pt x="22547" y="16808"/>
                    <a:pt x="22995" y="17012"/>
                    <a:pt x="23280" y="17215"/>
                  </a:cubicBezTo>
                  <a:cubicBezTo>
                    <a:pt x="23442" y="17337"/>
                    <a:pt x="23605" y="17419"/>
                    <a:pt x="23646" y="17500"/>
                  </a:cubicBezTo>
                  <a:lnTo>
                    <a:pt x="23722" y="17576"/>
                  </a:lnTo>
                  <a:lnTo>
                    <a:pt x="23722" y="17576"/>
                  </a:lnTo>
                  <a:cubicBezTo>
                    <a:pt x="23714" y="17588"/>
                    <a:pt x="23694" y="17598"/>
                    <a:pt x="23646" y="17622"/>
                  </a:cubicBezTo>
                  <a:cubicBezTo>
                    <a:pt x="23280" y="17867"/>
                    <a:pt x="22995" y="17948"/>
                    <a:pt x="22710" y="17948"/>
                  </a:cubicBezTo>
                  <a:cubicBezTo>
                    <a:pt x="22466" y="17948"/>
                    <a:pt x="22221" y="17907"/>
                    <a:pt x="21896" y="17744"/>
                  </a:cubicBezTo>
                  <a:cubicBezTo>
                    <a:pt x="21611" y="17622"/>
                    <a:pt x="21285" y="17419"/>
                    <a:pt x="20878" y="17134"/>
                  </a:cubicBezTo>
                  <a:cubicBezTo>
                    <a:pt x="20187" y="16646"/>
                    <a:pt x="19128" y="16076"/>
                    <a:pt x="18152" y="15587"/>
                  </a:cubicBezTo>
                  <a:cubicBezTo>
                    <a:pt x="17704" y="15343"/>
                    <a:pt x="17216" y="15140"/>
                    <a:pt x="16849" y="14977"/>
                  </a:cubicBezTo>
                  <a:cubicBezTo>
                    <a:pt x="16646" y="14896"/>
                    <a:pt x="16483" y="14814"/>
                    <a:pt x="16361" y="14774"/>
                  </a:cubicBezTo>
                  <a:cubicBezTo>
                    <a:pt x="16198" y="14733"/>
                    <a:pt x="16076" y="14692"/>
                    <a:pt x="15954" y="14692"/>
                  </a:cubicBezTo>
                  <a:cubicBezTo>
                    <a:pt x="15791" y="14692"/>
                    <a:pt x="15669" y="14774"/>
                    <a:pt x="15547" y="14814"/>
                  </a:cubicBezTo>
                  <a:cubicBezTo>
                    <a:pt x="15344" y="14936"/>
                    <a:pt x="15140" y="15099"/>
                    <a:pt x="14855" y="15303"/>
                  </a:cubicBezTo>
                  <a:cubicBezTo>
                    <a:pt x="14123" y="15913"/>
                    <a:pt x="12983" y="16849"/>
                    <a:pt x="11518" y="17337"/>
                  </a:cubicBezTo>
                  <a:cubicBezTo>
                    <a:pt x="10379" y="17744"/>
                    <a:pt x="8913" y="17907"/>
                    <a:pt x="7733" y="18029"/>
                  </a:cubicBezTo>
                  <a:cubicBezTo>
                    <a:pt x="7163" y="18070"/>
                    <a:pt x="6675" y="18111"/>
                    <a:pt x="6309" y="18111"/>
                  </a:cubicBezTo>
                  <a:lnTo>
                    <a:pt x="5698" y="18111"/>
                  </a:lnTo>
                  <a:cubicBezTo>
                    <a:pt x="5617" y="18111"/>
                    <a:pt x="5536" y="18151"/>
                    <a:pt x="5454" y="18233"/>
                  </a:cubicBezTo>
                  <a:lnTo>
                    <a:pt x="5088" y="18599"/>
                  </a:lnTo>
                  <a:lnTo>
                    <a:pt x="1384" y="14163"/>
                  </a:lnTo>
                  <a:lnTo>
                    <a:pt x="1344" y="14122"/>
                  </a:lnTo>
                  <a:lnTo>
                    <a:pt x="815" y="13715"/>
                  </a:lnTo>
                  <a:lnTo>
                    <a:pt x="2239" y="12291"/>
                  </a:lnTo>
                  <a:lnTo>
                    <a:pt x="2239" y="12291"/>
                  </a:lnTo>
                  <a:lnTo>
                    <a:pt x="2239" y="12291"/>
                  </a:lnTo>
                  <a:cubicBezTo>
                    <a:pt x="2280" y="12250"/>
                    <a:pt x="5698" y="9402"/>
                    <a:pt x="7326" y="6431"/>
                  </a:cubicBezTo>
                  <a:cubicBezTo>
                    <a:pt x="8018" y="5169"/>
                    <a:pt x="8588" y="4314"/>
                    <a:pt x="9117" y="3785"/>
                  </a:cubicBezTo>
                  <a:cubicBezTo>
                    <a:pt x="9605" y="3297"/>
                    <a:pt x="10012" y="3134"/>
                    <a:pt x="10419" y="3134"/>
                  </a:cubicBezTo>
                  <a:cubicBezTo>
                    <a:pt x="10541" y="3134"/>
                    <a:pt x="10623" y="3134"/>
                    <a:pt x="10745" y="3175"/>
                  </a:cubicBezTo>
                  <a:cubicBezTo>
                    <a:pt x="11966" y="3419"/>
                    <a:pt x="12902" y="3419"/>
                    <a:pt x="12942" y="3419"/>
                  </a:cubicBezTo>
                  <a:lnTo>
                    <a:pt x="13105" y="3378"/>
                  </a:lnTo>
                  <a:cubicBezTo>
                    <a:pt x="13105" y="3378"/>
                    <a:pt x="13349" y="3256"/>
                    <a:pt x="13756" y="3012"/>
                  </a:cubicBezTo>
                  <a:cubicBezTo>
                    <a:pt x="14408" y="2646"/>
                    <a:pt x="15344" y="2117"/>
                    <a:pt x="16280" y="1628"/>
                  </a:cubicBezTo>
                  <a:cubicBezTo>
                    <a:pt x="17175" y="1140"/>
                    <a:pt x="18111" y="733"/>
                    <a:pt x="18518" y="692"/>
                  </a:cubicBezTo>
                  <a:lnTo>
                    <a:pt x="18599" y="652"/>
                  </a:lnTo>
                  <a:close/>
                  <a:moveTo>
                    <a:pt x="18355" y="0"/>
                  </a:moveTo>
                  <a:cubicBezTo>
                    <a:pt x="17989" y="82"/>
                    <a:pt x="17460" y="285"/>
                    <a:pt x="16890" y="570"/>
                  </a:cubicBezTo>
                  <a:cubicBezTo>
                    <a:pt x="15315" y="1303"/>
                    <a:pt x="13246" y="2530"/>
                    <a:pt x="12818" y="2768"/>
                  </a:cubicBezTo>
                  <a:lnTo>
                    <a:pt x="12780" y="2768"/>
                  </a:lnTo>
                  <a:cubicBezTo>
                    <a:pt x="12495" y="2727"/>
                    <a:pt x="11762" y="2686"/>
                    <a:pt x="10908" y="2524"/>
                  </a:cubicBezTo>
                  <a:cubicBezTo>
                    <a:pt x="10745" y="2483"/>
                    <a:pt x="10582" y="2442"/>
                    <a:pt x="10419" y="2442"/>
                  </a:cubicBezTo>
                  <a:cubicBezTo>
                    <a:pt x="9809" y="2442"/>
                    <a:pt x="9198" y="2727"/>
                    <a:pt x="8629" y="3338"/>
                  </a:cubicBezTo>
                  <a:cubicBezTo>
                    <a:pt x="8018" y="3907"/>
                    <a:pt x="7448" y="4803"/>
                    <a:pt x="6716" y="6105"/>
                  </a:cubicBezTo>
                  <a:cubicBezTo>
                    <a:pt x="5983" y="7489"/>
                    <a:pt x="4722" y="8913"/>
                    <a:pt x="3704" y="9971"/>
                  </a:cubicBezTo>
                  <a:cubicBezTo>
                    <a:pt x="3175" y="10500"/>
                    <a:pt x="2687" y="10948"/>
                    <a:pt x="2361" y="11274"/>
                  </a:cubicBezTo>
                  <a:cubicBezTo>
                    <a:pt x="2198" y="11436"/>
                    <a:pt x="2076" y="11558"/>
                    <a:pt x="1954" y="11640"/>
                  </a:cubicBezTo>
                  <a:cubicBezTo>
                    <a:pt x="1873" y="11721"/>
                    <a:pt x="1832" y="11762"/>
                    <a:pt x="1832" y="11762"/>
                  </a:cubicBezTo>
                  <a:lnTo>
                    <a:pt x="1791" y="11803"/>
                  </a:lnTo>
                  <a:lnTo>
                    <a:pt x="82" y="13471"/>
                  </a:lnTo>
                  <a:cubicBezTo>
                    <a:pt x="41" y="13553"/>
                    <a:pt x="1" y="13634"/>
                    <a:pt x="1" y="13756"/>
                  </a:cubicBezTo>
                  <a:cubicBezTo>
                    <a:pt x="1" y="13838"/>
                    <a:pt x="41" y="13919"/>
                    <a:pt x="123" y="14000"/>
                  </a:cubicBezTo>
                  <a:lnTo>
                    <a:pt x="896" y="14611"/>
                  </a:lnTo>
                  <a:lnTo>
                    <a:pt x="4803" y="19332"/>
                  </a:lnTo>
                  <a:cubicBezTo>
                    <a:pt x="4844" y="19413"/>
                    <a:pt x="4925" y="19454"/>
                    <a:pt x="5047" y="19454"/>
                  </a:cubicBezTo>
                  <a:cubicBezTo>
                    <a:pt x="5129" y="19454"/>
                    <a:pt x="5210" y="19413"/>
                    <a:pt x="5291" y="19332"/>
                  </a:cubicBezTo>
                  <a:lnTo>
                    <a:pt x="5822" y="18801"/>
                  </a:lnTo>
                  <a:lnTo>
                    <a:pt x="5822" y="18801"/>
                  </a:lnTo>
                  <a:cubicBezTo>
                    <a:pt x="6107" y="18797"/>
                    <a:pt x="6862" y="18776"/>
                    <a:pt x="7815" y="18680"/>
                  </a:cubicBezTo>
                  <a:cubicBezTo>
                    <a:pt x="8995" y="18599"/>
                    <a:pt x="10501" y="18396"/>
                    <a:pt x="11722" y="17989"/>
                  </a:cubicBezTo>
                  <a:cubicBezTo>
                    <a:pt x="12942" y="17582"/>
                    <a:pt x="13960" y="16890"/>
                    <a:pt x="14692" y="16320"/>
                  </a:cubicBezTo>
                  <a:cubicBezTo>
                    <a:pt x="15059" y="16035"/>
                    <a:pt x="15344" y="15791"/>
                    <a:pt x="15588" y="15628"/>
                  </a:cubicBezTo>
                  <a:cubicBezTo>
                    <a:pt x="15710" y="15506"/>
                    <a:pt x="15791" y="15465"/>
                    <a:pt x="15873" y="15425"/>
                  </a:cubicBezTo>
                  <a:lnTo>
                    <a:pt x="15954" y="15384"/>
                  </a:lnTo>
                  <a:cubicBezTo>
                    <a:pt x="16035" y="15384"/>
                    <a:pt x="16361" y="15506"/>
                    <a:pt x="16687" y="15628"/>
                  </a:cubicBezTo>
                  <a:cubicBezTo>
                    <a:pt x="17785" y="16076"/>
                    <a:pt x="19576" y="17053"/>
                    <a:pt x="20471" y="17663"/>
                  </a:cubicBezTo>
                  <a:cubicBezTo>
                    <a:pt x="20878" y="17989"/>
                    <a:pt x="21285" y="18192"/>
                    <a:pt x="21611" y="18355"/>
                  </a:cubicBezTo>
                  <a:cubicBezTo>
                    <a:pt x="21977" y="18518"/>
                    <a:pt x="22343" y="18640"/>
                    <a:pt x="22710" y="18640"/>
                  </a:cubicBezTo>
                  <a:cubicBezTo>
                    <a:pt x="23157" y="18640"/>
                    <a:pt x="23564" y="18477"/>
                    <a:pt x="24012" y="18233"/>
                  </a:cubicBezTo>
                  <a:cubicBezTo>
                    <a:pt x="24134" y="18151"/>
                    <a:pt x="24216" y="18070"/>
                    <a:pt x="24297" y="17948"/>
                  </a:cubicBezTo>
                  <a:cubicBezTo>
                    <a:pt x="24378" y="17867"/>
                    <a:pt x="24419" y="17704"/>
                    <a:pt x="24419" y="17582"/>
                  </a:cubicBezTo>
                  <a:cubicBezTo>
                    <a:pt x="24419" y="17419"/>
                    <a:pt x="24338" y="17297"/>
                    <a:pt x="24297" y="17175"/>
                  </a:cubicBezTo>
                  <a:cubicBezTo>
                    <a:pt x="24134" y="16971"/>
                    <a:pt x="23971" y="16849"/>
                    <a:pt x="23727" y="16686"/>
                  </a:cubicBezTo>
                  <a:cubicBezTo>
                    <a:pt x="23442" y="16483"/>
                    <a:pt x="23035" y="16320"/>
                    <a:pt x="22710" y="16157"/>
                  </a:cubicBezTo>
                  <a:cubicBezTo>
                    <a:pt x="22384" y="15954"/>
                    <a:pt x="22059" y="15791"/>
                    <a:pt x="21937" y="15710"/>
                  </a:cubicBezTo>
                  <a:cubicBezTo>
                    <a:pt x="21652" y="15465"/>
                    <a:pt x="20960" y="14774"/>
                    <a:pt x="20349" y="14163"/>
                  </a:cubicBezTo>
                  <a:cubicBezTo>
                    <a:pt x="20094" y="13891"/>
                    <a:pt x="19853" y="13640"/>
                    <a:pt x="19659" y="13440"/>
                  </a:cubicBezTo>
                  <a:lnTo>
                    <a:pt x="19659" y="13440"/>
                  </a:lnTo>
                  <a:lnTo>
                    <a:pt x="22486" y="12920"/>
                  </a:lnTo>
                  <a:lnTo>
                    <a:pt x="22486" y="12920"/>
                  </a:lnTo>
                  <a:cubicBezTo>
                    <a:pt x="22662" y="13041"/>
                    <a:pt x="22985" y="13256"/>
                    <a:pt x="23361" y="13471"/>
                  </a:cubicBezTo>
                  <a:cubicBezTo>
                    <a:pt x="23646" y="13593"/>
                    <a:pt x="23971" y="13756"/>
                    <a:pt x="24256" y="13919"/>
                  </a:cubicBezTo>
                  <a:cubicBezTo>
                    <a:pt x="24541" y="14041"/>
                    <a:pt x="24826" y="14163"/>
                    <a:pt x="25070" y="14204"/>
                  </a:cubicBezTo>
                  <a:cubicBezTo>
                    <a:pt x="25274" y="14244"/>
                    <a:pt x="25436" y="14244"/>
                    <a:pt x="25599" y="14244"/>
                  </a:cubicBezTo>
                  <a:cubicBezTo>
                    <a:pt x="25843" y="14244"/>
                    <a:pt x="26047" y="14204"/>
                    <a:pt x="26210" y="14082"/>
                  </a:cubicBezTo>
                  <a:cubicBezTo>
                    <a:pt x="26372" y="14000"/>
                    <a:pt x="26535" y="13919"/>
                    <a:pt x="26739" y="13756"/>
                  </a:cubicBezTo>
                  <a:cubicBezTo>
                    <a:pt x="26820" y="13715"/>
                    <a:pt x="26902" y="13634"/>
                    <a:pt x="26942" y="13553"/>
                  </a:cubicBezTo>
                  <a:cubicBezTo>
                    <a:pt x="26983" y="13471"/>
                    <a:pt x="26983" y="13390"/>
                    <a:pt x="26983" y="13308"/>
                  </a:cubicBezTo>
                  <a:cubicBezTo>
                    <a:pt x="26983" y="13105"/>
                    <a:pt x="26942" y="12942"/>
                    <a:pt x="26820" y="12779"/>
                  </a:cubicBezTo>
                  <a:cubicBezTo>
                    <a:pt x="26657" y="12494"/>
                    <a:pt x="26413" y="12169"/>
                    <a:pt x="26088" y="11843"/>
                  </a:cubicBezTo>
                  <a:cubicBezTo>
                    <a:pt x="25599" y="11314"/>
                    <a:pt x="24989" y="10785"/>
                    <a:pt x="24460" y="10338"/>
                  </a:cubicBezTo>
                  <a:cubicBezTo>
                    <a:pt x="24175" y="10093"/>
                    <a:pt x="23890" y="9890"/>
                    <a:pt x="23646" y="9727"/>
                  </a:cubicBezTo>
                  <a:cubicBezTo>
                    <a:pt x="23402" y="9564"/>
                    <a:pt x="23198" y="9442"/>
                    <a:pt x="23035" y="9361"/>
                  </a:cubicBezTo>
                  <a:cubicBezTo>
                    <a:pt x="22750" y="9239"/>
                    <a:pt x="22343" y="9157"/>
                    <a:pt x="21896" y="9117"/>
                  </a:cubicBezTo>
                  <a:cubicBezTo>
                    <a:pt x="21202" y="9015"/>
                    <a:pt x="20376" y="8964"/>
                    <a:pt x="19719" y="8938"/>
                  </a:cubicBezTo>
                  <a:lnTo>
                    <a:pt x="19719" y="8938"/>
                  </a:lnTo>
                  <a:cubicBezTo>
                    <a:pt x="19893" y="8826"/>
                    <a:pt x="20079" y="8707"/>
                    <a:pt x="20268" y="8588"/>
                  </a:cubicBezTo>
                  <a:cubicBezTo>
                    <a:pt x="20675" y="8343"/>
                    <a:pt x="21082" y="8099"/>
                    <a:pt x="21448" y="7896"/>
                  </a:cubicBezTo>
                  <a:cubicBezTo>
                    <a:pt x="21814" y="7692"/>
                    <a:pt x="22099" y="7529"/>
                    <a:pt x="22262" y="7489"/>
                  </a:cubicBezTo>
                  <a:cubicBezTo>
                    <a:pt x="22262" y="7489"/>
                    <a:pt x="22303" y="7448"/>
                    <a:pt x="22384" y="7448"/>
                  </a:cubicBezTo>
                  <a:cubicBezTo>
                    <a:pt x="22588" y="7448"/>
                    <a:pt x="22995" y="7611"/>
                    <a:pt x="23361" y="7774"/>
                  </a:cubicBezTo>
                  <a:cubicBezTo>
                    <a:pt x="23564" y="7855"/>
                    <a:pt x="23727" y="7977"/>
                    <a:pt x="23931" y="8018"/>
                  </a:cubicBezTo>
                  <a:cubicBezTo>
                    <a:pt x="24093" y="8099"/>
                    <a:pt x="24297" y="8140"/>
                    <a:pt x="24460" y="8181"/>
                  </a:cubicBezTo>
                  <a:cubicBezTo>
                    <a:pt x="24489" y="8175"/>
                    <a:pt x="24520" y="8172"/>
                    <a:pt x="24554" y="8172"/>
                  </a:cubicBezTo>
                  <a:cubicBezTo>
                    <a:pt x="24758" y="8172"/>
                    <a:pt x="25047" y="8262"/>
                    <a:pt x="25396" y="8262"/>
                  </a:cubicBezTo>
                  <a:cubicBezTo>
                    <a:pt x="25599" y="8262"/>
                    <a:pt x="25803" y="8221"/>
                    <a:pt x="26047" y="8140"/>
                  </a:cubicBezTo>
                  <a:cubicBezTo>
                    <a:pt x="26250" y="8018"/>
                    <a:pt x="26454" y="7855"/>
                    <a:pt x="26617" y="7611"/>
                  </a:cubicBezTo>
                  <a:cubicBezTo>
                    <a:pt x="26657" y="7529"/>
                    <a:pt x="26698" y="7407"/>
                    <a:pt x="26698" y="7285"/>
                  </a:cubicBezTo>
                  <a:cubicBezTo>
                    <a:pt x="26698" y="7041"/>
                    <a:pt x="26617" y="6838"/>
                    <a:pt x="26495" y="6634"/>
                  </a:cubicBezTo>
                  <a:cubicBezTo>
                    <a:pt x="26250" y="6268"/>
                    <a:pt x="25925" y="5902"/>
                    <a:pt x="25518" y="5495"/>
                  </a:cubicBezTo>
                  <a:cubicBezTo>
                    <a:pt x="24370" y="4347"/>
                    <a:pt x="22792" y="3128"/>
                    <a:pt x="22606" y="2985"/>
                  </a:cubicBezTo>
                  <a:lnTo>
                    <a:pt x="22606" y="2985"/>
                  </a:lnTo>
                  <a:cubicBezTo>
                    <a:pt x="22489" y="2847"/>
                    <a:pt x="21931" y="2197"/>
                    <a:pt x="21245" y="1547"/>
                  </a:cubicBezTo>
                  <a:cubicBezTo>
                    <a:pt x="20838" y="1140"/>
                    <a:pt x="20390" y="774"/>
                    <a:pt x="19942" y="489"/>
                  </a:cubicBezTo>
                  <a:cubicBezTo>
                    <a:pt x="19495" y="204"/>
                    <a:pt x="19047" y="0"/>
                    <a:pt x="18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35"/>
            <p:cNvSpPr/>
            <p:nvPr/>
          </p:nvSpPr>
          <p:spPr>
            <a:xfrm>
              <a:off x="4208800" y="4389225"/>
              <a:ext cx="212675" cy="101775"/>
            </a:xfrm>
            <a:custGeom>
              <a:avLst/>
              <a:gdLst/>
              <a:ahLst/>
              <a:cxnLst/>
              <a:rect l="l" t="t" r="r" b="b"/>
              <a:pathLst>
                <a:path w="8507" h="4071" extrusionOk="0">
                  <a:moveTo>
                    <a:pt x="6756" y="1"/>
                  </a:moveTo>
                  <a:cubicBezTo>
                    <a:pt x="6512" y="1"/>
                    <a:pt x="6268" y="41"/>
                    <a:pt x="6024" y="123"/>
                  </a:cubicBezTo>
                  <a:cubicBezTo>
                    <a:pt x="5617" y="367"/>
                    <a:pt x="4152" y="1181"/>
                    <a:pt x="2809" y="1954"/>
                  </a:cubicBezTo>
                  <a:cubicBezTo>
                    <a:pt x="1466" y="2727"/>
                    <a:pt x="204" y="3419"/>
                    <a:pt x="204" y="3419"/>
                  </a:cubicBezTo>
                  <a:cubicBezTo>
                    <a:pt x="41" y="3541"/>
                    <a:pt x="1" y="3745"/>
                    <a:pt x="82" y="3908"/>
                  </a:cubicBezTo>
                  <a:cubicBezTo>
                    <a:pt x="164" y="4016"/>
                    <a:pt x="281" y="4070"/>
                    <a:pt x="399" y="4070"/>
                  </a:cubicBezTo>
                  <a:cubicBezTo>
                    <a:pt x="457" y="4070"/>
                    <a:pt x="516" y="4057"/>
                    <a:pt x="571" y="4030"/>
                  </a:cubicBezTo>
                  <a:cubicBezTo>
                    <a:pt x="571" y="4030"/>
                    <a:pt x="855" y="3826"/>
                    <a:pt x="1344" y="3582"/>
                  </a:cubicBezTo>
                  <a:cubicBezTo>
                    <a:pt x="2076" y="3134"/>
                    <a:pt x="3175" y="2524"/>
                    <a:pt x="4152" y="1954"/>
                  </a:cubicBezTo>
                  <a:cubicBezTo>
                    <a:pt x="5169" y="1384"/>
                    <a:pt x="6024" y="896"/>
                    <a:pt x="6309" y="733"/>
                  </a:cubicBezTo>
                  <a:cubicBezTo>
                    <a:pt x="6431" y="693"/>
                    <a:pt x="6594" y="652"/>
                    <a:pt x="6756" y="652"/>
                  </a:cubicBezTo>
                  <a:cubicBezTo>
                    <a:pt x="7041" y="652"/>
                    <a:pt x="7326" y="733"/>
                    <a:pt x="7570" y="815"/>
                  </a:cubicBezTo>
                  <a:cubicBezTo>
                    <a:pt x="7693" y="855"/>
                    <a:pt x="7815" y="937"/>
                    <a:pt x="7855" y="937"/>
                  </a:cubicBezTo>
                  <a:lnTo>
                    <a:pt x="7937" y="977"/>
                  </a:lnTo>
                  <a:lnTo>
                    <a:pt x="7977" y="1018"/>
                  </a:lnTo>
                  <a:cubicBezTo>
                    <a:pt x="8021" y="1040"/>
                    <a:pt x="8068" y="1050"/>
                    <a:pt x="8114" y="1050"/>
                  </a:cubicBezTo>
                  <a:cubicBezTo>
                    <a:pt x="8240" y="1050"/>
                    <a:pt x="8365" y="974"/>
                    <a:pt x="8425" y="855"/>
                  </a:cubicBezTo>
                  <a:cubicBezTo>
                    <a:pt x="8506" y="693"/>
                    <a:pt x="8466" y="489"/>
                    <a:pt x="8303" y="408"/>
                  </a:cubicBezTo>
                  <a:cubicBezTo>
                    <a:pt x="8262" y="408"/>
                    <a:pt x="7570" y="1"/>
                    <a:pt x="67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35"/>
            <p:cNvSpPr/>
            <p:nvPr/>
          </p:nvSpPr>
          <p:spPr>
            <a:xfrm>
              <a:off x="4107075" y="4395325"/>
              <a:ext cx="78350" cy="56000"/>
            </a:xfrm>
            <a:custGeom>
              <a:avLst/>
              <a:gdLst/>
              <a:ahLst/>
              <a:cxnLst/>
              <a:rect l="l" t="t" r="r" b="b"/>
              <a:pathLst>
                <a:path w="3134" h="2240" extrusionOk="0">
                  <a:moveTo>
                    <a:pt x="2736" y="1"/>
                  </a:moveTo>
                  <a:cubicBezTo>
                    <a:pt x="2677" y="1"/>
                    <a:pt x="2618" y="14"/>
                    <a:pt x="2564" y="42"/>
                  </a:cubicBezTo>
                  <a:lnTo>
                    <a:pt x="204" y="1629"/>
                  </a:lnTo>
                  <a:cubicBezTo>
                    <a:pt x="41" y="1710"/>
                    <a:pt x="0" y="1954"/>
                    <a:pt x="122" y="2076"/>
                  </a:cubicBezTo>
                  <a:cubicBezTo>
                    <a:pt x="176" y="2185"/>
                    <a:pt x="285" y="2239"/>
                    <a:pt x="399" y="2239"/>
                  </a:cubicBezTo>
                  <a:cubicBezTo>
                    <a:pt x="457" y="2239"/>
                    <a:pt x="516" y="2226"/>
                    <a:pt x="570" y="2199"/>
                  </a:cubicBezTo>
                  <a:lnTo>
                    <a:pt x="2930" y="611"/>
                  </a:lnTo>
                  <a:cubicBezTo>
                    <a:pt x="3093" y="530"/>
                    <a:pt x="3134" y="286"/>
                    <a:pt x="3052" y="164"/>
                  </a:cubicBezTo>
                  <a:cubicBezTo>
                    <a:pt x="2971" y="55"/>
                    <a:pt x="2853" y="1"/>
                    <a:pt x="27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35"/>
            <p:cNvSpPr/>
            <p:nvPr/>
          </p:nvSpPr>
          <p:spPr>
            <a:xfrm>
              <a:off x="3132375" y="4321475"/>
              <a:ext cx="590625" cy="357750"/>
            </a:xfrm>
            <a:custGeom>
              <a:avLst/>
              <a:gdLst/>
              <a:ahLst/>
              <a:cxnLst/>
              <a:rect l="l" t="t" r="r" b="b"/>
              <a:pathLst>
                <a:path w="23625" h="14310" extrusionOk="0">
                  <a:moveTo>
                    <a:pt x="14225" y="1"/>
                  </a:moveTo>
                  <a:cubicBezTo>
                    <a:pt x="14163" y="1"/>
                    <a:pt x="14101" y="8"/>
                    <a:pt x="14041" y="25"/>
                  </a:cubicBezTo>
                  <a:cubicBezTo>
                    <a:pt x="12983" y="269"/>
                    <a:pt x="12209" y="1042"/>
                    <a:pt x="12209" y="1042"/>
                  </a:cubicBezTo>
                  <a:cubicBezTo>
                    <a:pt x="12209" y="1042"/>
                    <a:pt x="11762" y="795"/>
                    <a:pt x="11144" y="795"/>
                  </a:cubicBezTo>
                  <a:cubicBezTo>
                    <a:pt x="10757" y="795"/>
                    <a:pt x="10303" y="892"/>
                    <a:pt x="9849" y="1205"/>
                  </a:cubicBezTo>
                  <a:cubicBezTo>
                    <a:pt x="8669" y="1978"/>
                    <a:pt x="7489" y="2222"/>
                    <a:pt x="6186" y="3280"/>
                  </a:cubicBezTo>
                  <a:cubicBezTo>
                    <a:pt x="4884" y="4339"/>
                    <a:pt x="1058" y="6821"/>
                    <a:pt x="529" y="7757"/>
                  </a:cubicBezTo>
                  <a:cubicBezTo>
                    <a:pt x="0" y="8652"/>
                    <a:pt x="7244" y="14309"/>
                    <a:pt x="7244" y="14309"/>
                  </a:cubicBezTo>
                  <a:cubicBezTo>
                    <a:pt x="7244" y="14309"/>
                    <a:pt x="15872" y="14187"/>
                    <a:pt x="17215" y="13373"/>
                  </a:cubicBezTo>
                  <a:cubicBezTo>
                    <a:pt x="18517" y="12600"/>
                    <a:pt x="21651" y="10362"/>
                    <a:pt x="21814" y="9466"/>
                  </a:cubicBezTo>
                  <a:cubicBezTo>
                    <a:pt x="21903" y="8786"/>
                    <a:pt x="21497" y="8320"/>
                    <a:pt x="20768" y="8320"/>
                  </a:cubicBezTo>
                  <a:cubicBezTo>
                    <a:pt x="20494" y="8320"/>
                    <a:pt x="20175" y="8386"/>
                    <a:pt x="19820" y="8530"/>
                  </a:cubicBezTo>
                  <a:cubicBezTo>
                    <a:pt x="18517" y="9059"/>
                    <a:pt x="15099" y="10362"/>
                    <a:pt x="14570" y="10362"/>
                  </a:cubicBezTo>
                  <a:cubicBezTo>
                    <a:pt x="14041" y="10362"/>
                    <a:pt x="11802" y="9589"/>
                    <a:pt x="11802" y="9589"/>
                  </a:cubicBezTo>
                  <a:cubicBezTo>
                    <a:pt x="11802" y="9589"/>
                    <a:pt x="15628" y="6170"/>
                    <a:pt x="17215" y="5275"/>
                  </a:cubicBezTo>
                  <a:cubicBezTo>
                    <a:pt x="17887" y="4868"/>
                    <a:pt x="18589" y="4715"/>
                    <a:pt x="19245" y="4715"/>
                  </a:cubicBezTo>
                  <a:cubicBezTo>
                    <a:pt x="20100" y="4715"/>
                    <a:pt x="20877" y="4975"/>
                    <a:pt x="21407" y="5275"/>
                  </a:cubicBezTo>
                  <a:cubicBezTo>
                    <a:pt x="21515" y="5334"/>
                    <a:pt x="21632" y="5361"/>
                    <a:pt x="21752" y="5361"/>
                  </a:cubicBezTo>
                  <a:cubicBezTo>
                    <a:pt x="22618" y="5361"/>
                    <a:pt x="23624" y="3945"/>
                    <a:pt x="22587" y="3158"/>
                  </a:cubicBezTo>
                  <a:cubicBezTo>
                    <a:pt x="21503" y="2298"/>
                    <a:pt x="19971" y="1679"/>
                    <a:pt x="18719" y="1679"/>
                  </a:cubicBezTo>
                  <a:cubicBezTo>
                    <a:pt x="18609" y="1679"/>
                    <a:pt x="18501" y="1683"/>
                    <a:pt x="18395" y="1693"/>
                  </a:cubicBezTo>
                  <a:cubicBezTo>
                    <a:pt x="17052" y="1856"/>
                    <a:pt x="16564" y="2100"/>
                    <a:pt x="16564" y="2100"/>
                  </a:cubicBezTo>
                  <a:cubicBezTo>
                    <a:pt x="16564" y="2100"/>
                    <a:pt x="15261" y="1"/>
                    <a:pt x="142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35"/>
            <p:cNvSpPr/>
            <p:nvPr/>
          </p:nvSpPr>
          <p:spPr>
            <a:xfrm>
              <a:off x="3136450" y="4312925"/>
              <a:ext cx="579950" cy="374425"/>
            </a:xfrm>
            <a:custGeom>
              <a:avLst/>
              <a:gdLst/>
              <a:ahLst/>
              <a:cxnLst/>
              <a:rect l="l" t="t" r="r" b="b"/>
              <a:pathLst>
                <a:path w="23198" h="14977" extrusionOk="0">
                  <a:moveTo>
                    <a:pt x="14041" y="652"/>
                  </a:moveTo>
                  <a:cubicBezTo>
                    <a:pt x="14203" y="652"/>
                    <a:pt x="14407" y="733"/>
                    <a:pt x="14651" y="936"/>
                  </a:cubicBezTo>
                  <a:cubicBezTo>
                    <a:pt x="15017" y="1181"/>
                    <a:pt x="15384" y="1628"/>
                    <a:pt x="15628" y="1995"/>
                  </a:cubicBezTo>
                  <a:cubicBezTo>
                    <a:pt x="15791" y="2157"/>
                    <a:pt x="15913" y="2320"/>
                    <a:pt x="15953" y="2442"/>
                  </a:cubicBezTo>
                  <a:lnTo>
                    <a:pt x="16075" y="2564"/>
                  </a:lnTo>
                  <a:lnTo>
                    <a:pt x="16075" y="2605"/>
                  </a:lnTo>
                  <a:cubicBezTo>
                    <a:pt x="16165" y="2724"/>
                    <a:pt x="16276" y="2800"/>
                    <a:pt x="16393" y="2800"/>
                  </a:cubicBezTo>
                  <a:cubicBezTo>
                    <a:pt x="16436" y="2800"/>
                    <a:pt x="16479" y="2790"/>
                    <a:pt x="16523" y="2768"/>
                  </a:cubicBezTo>
                  <a:cubicBezTo>
                    <a:pt x="16564" y="2727"/>
                    <a:pt x="17052" y="2524"/>
                    <a:pt x="18232" y="2402"/>
                  </a:cubicBezTo>
                  <a:cubicBezTo>
                    <a:pt x="18354" y="2361"/>
                    <a:pt x="18477" y="2361"/>
                    <a:pt x="18558" y="2361"/>
                  </a:cubicBezTo>
                  <a:cubicBezTo>
                    <a:pt x="19697" y="2361"/>
                    <a:pt x="21203" y="2971"/>
                    <a:pt x="22221" y="3785"/>
                  </a:cubicBezTo>
                  <a:cubicBezTo>
                    <a:pt x="22465" y="3948"/>
                    <a:pt x="22506" y="4152"/>
                    <a:pt x="22506" y="4355"/>
                  </a:cubicBezTo>
                  <a:cubicBezTo>
                    <a:pt x="22546" y="4558"/>
                    <a:pt x="22424" y="4843"/>
                    <a:pt x="22221" y="5047"/>
                  </a:cubicBezTo>
                  <a:cubicBezTo>
                    <a:pt x="22017" y="5250"/>
                    <a:pt x="21773" y="5372"/>
                    <a:pt x="21610" y="5372"/>
                  </a:cubicBezTo>
                  <a:cubicBezTo>
                    <a:pt x="21529" y="5372"/>
                    <a:pt x="21488" y="5332"/>
                    <a:pt x="21407" y="5291"/>
                  </a:cubicBezTo>
                  <a:cubicBezTo>
                    <a:pt x="20837" y="4965"/>
                    <a:pt x="20023" y="4721"/>
                    <a:pt x="19087" y="4721"/>
                  </a:cubicBezTo>
                  <a:cubicBezTo>
                    <a:pt x="18395" y="4721"/>
                    <a:pt x="17622" y="4884"/>
                    <a:pt x="16849" y="5291"/>
                  </a:cubicBezTo>
                  <a:cubicBezTo>
                    <a:pt x="16035" y="5779"/>
                    <a:pt x="14692" y="6878"/>
                    <a:pt x="13552" y="7855"/>
                  </a:cubicBezTo>
                  <a:cubicBezTo>
                    <a:pt x="12372" y="8832"/>
                    <a:pt x="11436" y="9686"/>
                    <a:pt x="11436" y="9686"/>
                  </a:cubicBezTo>
                  <a:cubicBezTo>
                    <a:pt x="11355" y="9768"/>
                    <a:pt x="11314" y="9890"/>
                    <a:pt x="11314" y="10012"/>
                  </a:cubicBezTo>
                  <a:cubicBezTo>
                    <a:pt x="11355" y="10093"/>
                    <a:pt x="11436" y="10215"/>
                    <a:pt x="11558" y="10256"/>
                  </a:cubicBezTo>
                  <a:cubicBezTo>
                    <a:pt x="11558" y="10256"/>
                    <a:pt x="12087" y="10460"/>
                    <a:pt x="12738" y="10663"/>
                  </a:cubicBezTo>
                  <a:cubicBezTo>
                    <a:pt x="13064" y="10744"/>
                    <a:pt x="13389" y="10826"/>
                    <a:pt x="13674" y="10907"/>
                  </a:cubicBezTo>
                  <a:cubicBezTo>
                    <a:pt x="13959" y="10989"/>
                    <a:pt x="14203" y="11070"/>
                    <a:pt x="14407" y="11070"/>
                  </a:cubicBezTo>
                  <a:cubicBezTo>
                    <a:pt x="14529" y="11070"/>
                    <a:pt x="14651" y="11029"/>
                    <a:pt x="14814" y="10989"/>
                  </a:cubicBezTo>
                  <a:cubicBezTo>
                    <a:pt x="15343" y="10867"/>
                    <a:pt x="16320" y="10500"/>
                    <a:pt x="17256" y="10175"/>
                  </a:cubicBezTo>
                  <a:cubicBezTo>
                    <a:pt x="18232" y="9808"/>
                    <a:pt x="19209" y="9442"/>
                    <a:pt x="19779" y="9198"/>
                  </a:cubicBezTo>
                  <a:cubicBezTo>
                    <a:pt x="20104" y="9076"/>
                    <a:pt x="20389" y="8994"/>
                    <a:pt x="20593" y="8994"/>
                  </a:cubicBezTo>
                  <a:cubicBezTo>
                    <a:pt x="20878" y="8994"/>
                    <a:pt x="21040" y="9076"/>
                    <a:pt x="21163" y="9157"/>
                  </a:cubicBezTo>
                  <a:cubicBezTo>
                    <a:pt x="21244" y="9279"/>
                    <a:pt x="21285" y="9401"/>
                    <a:pt x="21325" y="9605"/>
                  </a:cubicBezTo>
                  <a:lnTo>
                    <a:pt x="21285" y="9768"/>
                  </a:lnTo>
                  <a:cubicBezTo>
                    <a:pt x="21285" y="9768"/>
                    <a:pt x="21244" y="9890"/>
                    <a:pt x="21163" y="10012"/>
                  </a:cubicBezTo>
                  <a:cubicBezTo>
                    <a:pt x="20878" y="10460"/>
                    <a:pt x="20064" y="11192"/>
                    <a:pt x="19209" y="11843"/>
                  </a:cubicBezTo>
                  <a:cubicBezTo>
                    <a:pt x="18354" y="12494"/>
                    <a:pt x="17418" y="13105"/>
                    <a:pt x="16849" y="13430"/>
                  </a:cubicBezTo>
                  <a:cubicBezTo>
                    <a:pt x="16767" y="13512"/>
                    <a:pt x="16523" y="13593"/>
                    <a:pt x="16157" y="13675"/>
                  </a:cubicBezTo>
                  <a:cubicBezTo>
                    <a:pt x="14936" y="13919"/>
                    <a:pt x="12657" y="14082"/>
                    <a:pt x="10663" y="14204"/>
                  </a:cubicBezTo>
                  <a:cubicBezTo>
                    <a:pt x="9686" y="14244"/>
                    <a:pt x="8791" y="14285"/>
                    <a:pt x="8139" y="14285"/>
                  </a:cubicBezTo>
                  <a:cubicBezTo>
                    <a:pt x="7739" y="14310"/>
                    <a:pt x="7416" y="14320"/>
                    <a:pt x="7226" y="14323"/>
                  </a:cubicBezTo>
                  <a:lnTo>
                    <a:pt x="7226" y="14323"/>
                  </a:lnTo>
                  <a:cubicBezTo>
                    <a:pt x="7086" y="14220"/>
                    <a:pt x="6707" y="13937"/>
                    <a:pt x="6227" y="13553"/>
                  </a:cubicBezTo>
                  <a:cubicBezTo>
                    <a:pt x="5291" y="12779"/>
                    <a:pt x="3866" y="11599"/>
                    <a:pt x="2686" y="10541"/>
                  </a:cubicBezTo>
                  <a:cubicBezTo>
                    <a:pt x="2116" y="9971"/>
                    <a:pt x="1587" y="9442"/>
                    <a:pt x="1221" y="9035"/>
                  </a:cubicBezTo>
                  <a:cubicBezTo>
                    <a:pt x="1017" y="8791"/>
                    <a:pt x="895" y="8628"/>
                    <a:pt x="814" y="8465"/>
                  </a:cubicBezTo>
                  <a:cubicBezTo>
                    <a:pt x="733" y="8384"/>
                    <a:pt x="733" y="8343"/>
                    <a:pt x="692" y="8262"/>
                  </a:cubicBezTo>
                  <a:lnTo>
                    <a:pt x="692" y="8221"/>
                  </a:lnTo>
                  <a:lnTo>
                    <a:pt x="674" y="8221"/>
                  </a:lnTo>
                  <a:cubicBezTo>
                    <a:pt x="784" y="8048"/>
                    <a:pt x="1093" y="7745"/>
                    <a:pt x="1506" y="7407"/>
                  </a:cubicBezTo>
                  <a:cubicBezTo>
                    <a:pt x="2157" y="6838"/>
                    <a:pt x="3093" y="6186"/>
                    <a:pt x="3988" y="5535"/>
                  </a:cubicBezTo>
                  <a:cubicBezTo>
                    <a:pt x="4884" y="4884"/>
                    <a:pt x="5698" y="4314"/>
                    <a:pt x="6227" y="3907"/>
                  </a:cubicBezTo>
                  <a:cubicBezTo>
                    <a:pt x="7488" y="2890"/>
                    <a:pt x="8628" y="2646"/>
                    <a:pt x="9889" y="1791"/>
                  </a:cubicBezTo>
                  <a:cubicBezTo>
                    <a:pt x="10256" y="1547"/>
                    <a:pt x="10622" y="1465"/>
                    <a:pt x="10948" y="1465"/>
                  </a:cubicBezTo>
                  <a:cubicBezTo>
                    <a:pt x="11232" y="1465"/>
                    <a:pt x="11477" y="1547"/>
                    <a:pt x="11639" y="1588"/>
                  </a:cubicBezTo>
                  <a:cubicBezTo>
                    <a:pt x="11721" y="1628"/>
                    <a:pt x="11802" y="1628"/>
                    <a:pt x="11843" y="1669"/>
                  </a:cubicBezTo>
                  <a:lnTo>
                    <a:pt x="11884" y="1669"/>
                  </a:lnTo>
                  <a:lnTo>
                    <a:pt x="11884" y="1710"/>
                  </a:lnTo>
                  <a:cubicBezTo>
                    <a:pt x="11928" y="1725"/>
                    <a:pt x="11978" y="1734"/>
                    <a:pt x="12030" y="1734"/>
                  </a:cubicBezTo>
                  <a:cubicBezTo>
                    <a:pt x="12119" y="1734"/>
                    <a:pt x="12213" y="1706"/>
                    <a:pt x="12291" y="1628"/>
                  </a:cubicBezTo>
                  <a:cubicBezTo>
                    <a:pt x="12372" y="1547"/>
                    <a:pt x="13105" y="896"/>
                    <a:pt x="13959" y="692"/>
                  </a:cubicBezTo>
                  <a:lnTo>
                    <a:pt x="14041" y="652"/>
                  </a:lnTo>
                  <a:close/>
                  <a:moveTo>
                    <a:pt x="13796" y="0"/>
                  </a:moveTo>
                  <a:cubicBezTo>
                    <a:pt x="12945" y="244"/>
                    <a:pt x="12275" y="760"/>
                    <a:pt x="11974" y="1005"/>
                  </a:cubicBezTo>
                  <a:lnTo>
                    <a:pt x="11974" y="1005"/>
                  </a:lnTo>
                  <a:cubicBezTo>
                    <a:pt x="11756" y="922"/>
                    <a:pt x="11398" y="814"/>
                    <a:pt x="10948" y="814"/>
                  </a:cubicBezTo>
                  <a:cubicBezTo>
                    <a:pt x="10500" y="814"/>
                    <a:pt x="10012" y="896"/>
                    <a:pt x="9482" y="1262"/>
                  </a:cubicBezTo>
                  <a:cubicBezTo>
                    <a:pt x="8384" y="1995"/>
                    <a:pt x="7163" y="2279"/>
                    <a:pt x="5820" y="3378"/>
                  </a:cubicBezTo>
                  <a:cubicBezTo>
                    <a:pt x="5169" y="3867"/>
                    <a:pt x="3866" y="4762"/>
                    <a:pt x="2686" y="5617"/>
                  </a:cubicBezTo>
                  <a:cubicBezTo>
                    <a:pt x="2116" y="6064"/>
                    <a:pt x="1547" y="6512"/>
                    <a:pt x="1058" y="6878"/>
                  </a:cubicBezTo>
                  <a:cubicBezTo>
                    <a:pt x="610" y="7285"/>
                    <a:pt x="244" y="7611"/>
                    <a:pt x="81" y="7936"/>
                  </a:cubicBezTo>
                  <a:cubicBezTo>
                    <a:pt x="41" y="8018"/>
                    <a:pt x="0" y="8099"/>
                    <a:pt x="0" y="8221"/>
                  </a:cubicBezTo>
                  <a:cubicBezTo>
                    <a:pt x="0" y="8343"/>
                    <a:pt x="41" y="8506"/>
                    <a:pt x="122" y="8628"/>
                  </a:cubicBezTo>
                  <a:cubicBezTo>
                    <a:pt x="326" y="9076"/>
                    <a:pt x="855" y="9686"/>
                    <a:pt x="1547" y="10337"/>
                  </a:cubicBezTo>
                  <a:cubicBezTo>
                    <a:pt x="3541" y="12332"/>
                    <a:pt x="6837" y="14896"/>
                    <a:pt x="6837" y="14936"/>
                  </a:cubicBezTo>
                  <a:cubicBezTo>
                    <a:pt x="6919" y="14977"/>
                    <a:pt x="7000" y="14977"/>
                    <a:pt x="7081" y="14977"/>
                  </a:cubicBezTo>
                  <a:cubicBezTo>
                    <a:pt x="7081" y="14977"/>
                    <a:pt x="9238" y="14977"/>
                    <a:pt x="11558" y="14814"/>
                  </a:cubicBezTo>
                  <a:cubicBezTo>
                    <a:pt x="12738" y="14773"/>
                    <a:pt x="13959" y="14651"/>
                    <a:pt x="14977" y="14529"/>
                  </a:cubicBezTo>
                  <a:cubicBezTo>
                    <a:pt x="15465" y="14489"/>
                    <a:pt x="15913" y="14407"/>
                    <a:pt x="16320" y="14326"/>
                  </a:cubicBezTo>
                  <a:cubicBezTo>
                    <a:pt x="16686" y="14244"/>
                    <a:pt x="16971" y="14163"/>
                    <a:pt x="17215" y="14041"/>
                  </a:cubicBezTo>
                  <a:cubicBezTo>
                    <a:pt x="17866" y="13634"/>
                    <a:pt x="19006" y="12861"/>
                    <a:pt x="19982" y="12087"/>
                  </a:cubicBezTo>
                  <a:cubicBezTo>
                    <a:pt x="20471" y="11680"/>
                    <a:pt x="20918" y="11274"/>
                    <a:pt x="21285" y="10907"/>
                  </a:cubicBezTo>
                  <a:cubicBezTo>
                    <a:pt x="21447" y="10744"/>
                    <a:pt x="21610" y="10541"/>
                    <a:pt x="21732" y="10378"/>
                  </a:cubicBezTo>
                  <a:cubicBezTo>
                    <a:pt x="21854" y="10215"/>
                    <a:pt x="21936" y="10053"/>
                    <a:pt x="21976" y="9849"/>
                  </a:cubicBezTo>
                  <a:cubicBezTo>
                    <a:pt x="21976" y="9768"/>
                    <a:pt x="21976" y="9686"/>
                    <a:pt x="21976" y="9605"/>
                  </a:cubicBezTo>
                  <a:cubicBezTo>
                    <a:pt x="21976" y="9239"/>
                    <a:pt x="21854" y="8913"/>
                    <a:pt x="21610" y="8669"/>
                  </a:cubicBezTo>
                  <a:cubicBezTo>
                    <a:pt x="21366" y="8425"/>
                    <a:pt x="21000" y="8343"/>
                    <a:pt x="20593" y="8343"/>
                  </a:cubicBezTo>
                  <a:cubicBezTo>
                    <a:pt x="20267" y="8343"/>
                    <a:pt x="19942" y="8425"/>
                    <a:pt x="19535" y="8547"/>
                  </a:cubicBezTo>
                  <a:cubicBezTo>
                    <a:pt x="18883" y="8832"/>
                    <a:pt x="17703" y="9279"/>
                    <a:pt x="16645" y="9686"/>
                  </a:cubicBezTo>
                  <a:cubicBezTo>
                    <a:pt x="16075" y="9890"/>
                    <a:pt x="15587" y="10053"/>
                    <a:pt x="15180" y="10175"/>
                  </a:cubicBezTo>
                  <a:cubicBezTo>
                    <a:pt x="14977" y="10256"/>
                    <a:pt x="14773" y="10297"/>
                    <a:pt x="14651" y="10337"/>
                  </a:cubicBezTo>
                  <a:cubicBezTo>
                    <a:pt x="14529" y="10378"/>
                    <a:pt x="14407" y="10378"/>
                    <a:pt x="14407" y="10378"/>
                  </a:cubicBezTo>
                  <a:cubicBezTo>
                    <a:pt x="14366" y="10378"/>
                    <a:pt x="14122" y="10337"/>
                    <a:pt x="13837" y="10256"/>
                  </a:cubicBezTo>
                  <a:cubicBezTo>
                    <a:pt x="13430" y="10175"/>
                    <a:pt x="12901" y="10012"/>
                    <a:pt x="12494" y="9849"/>
                  </a:cubicBezTo>
                  <a:cubicBezTo>
                    <a:pt x="12435" y="9831"/>
                    <a:pt x="12378" y="9814"/>
                    <a:pt x="12323" y="9796"/>
                  </a:cubicBezTo>
                  <a:lnTo>
                    <a:pt x="12323" y="9796"/>
                  </a:lnTo>
                  <a:cubicBezTo>
                    <a:pt x="12376" y="9750"/>
                    <a:pt x="12434" y="9699"/>
                    <a:pt x="12494" y="9646"/>
                  </a:cubicBezTo>
                  <a:cubicBezTo>
                    <a:pt x="13064" y="9117"/>
                    <a:pt x="13959" y="8384"/>
                    <a:pt x="14854" y="7651"/>
                  </a:cubicBezTo>
                  <a:cubicBezTo>
                    <a:pt x="15750" y="6919"/>
                    <a:pt x="16645" y="6227"/>
                    <a:pt x="17215" y="5901"/>
                  </a:cubicBezTo>
                  <a:cubicBezTo>
                    <a:pt x="17825" y="5535"/>
                    <a:pt x="18477" y="5372"/>
                    <a:pt x="19087" y="5372"/>
                  </a:cubicBezTo>
                  <a:cubicBezTo>
                    <a:pt x="19860" y="5372"/>
                    <a:pt x="20593" y="5617"/>
                    <a:pt x="21081" y="5901"/>
                  </a:cubicBezTo>
                  <a:cubicBezTo>
                    <a:pt x="21244" y="5983"/>
                    <a:pt x="21447" y="6024"/>
                    <a:pt x="21610" y="6024"/>
                  </a:cubicBezTo>
                  <a:cubicBezTo>
                    <a:pt x="22058" y="6024"/>
                    <a:pt x="22424" y="5820"/>
                    <a:pt x="22709" y="5495"/>
                  </a:cubicBezTo>
                  <a:cubicBezTo>
                    <a:pt x="22994" y="5210"/>
                    <a:pt x="23197" y="4803"/>
                    <a:pt x="23197" y="4355"/>
                  </a:cubicBezTo>
                  <a:cubicBezTo>
                    <a:pt x="23197" y="3948"/>
                    <a:pt x="23035" y="3541"/>
                    <a:pt x="22628" y="3215"/>
                  </a:cubicBezTo>
                  <a:cubicBezTo>
                    <a:pt x="21488" y="2361"/>
                    <a:pt x="19942" y="1710"/>
                    <a:pt x="18558" y="1710"/>
                  </a:cubicBezTo>
                  <a:lnTo>
                    <a:pt x="18192" y="1710"/>
                  </a:lnTo>
                  <a:cubicBezTo>
                    <a:pt x="17337" y="1787"/>
                    <a:pt x="16796" y="1931"/>
                    <a:pt x="16504" y="2036"/>
                  </a:cubicBezTo>
                  <a:lnTo>
                    <a:pt x="16504" y="2036"/>
                  </a:lnTo>
                  <a:cubicBezTo>
                    <a:pt x="16359" y="1821"/>
                    <a:pt x="16137" y="1493"/>
                    <a:pt x="15872" y="1181"/>
                  </a:cubicBezTo>
                  <a:cubicBezTo>
                    <a:pt x="15628" y="896"/>
                    <a:pt x="15343" y="611"/>
                    <a:pt x="15058" y="367"/>
                  </a:cubicBezTo>
                  <a:cubicBezTo>
                    <a:pt x="14773" y="163"/>
                    <a:pt x="14448" y="0"/>
                    <a:pt x="140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35"/>
            <p:cNvSpPr/>
            <p:nvPr/>
          </p:nvSpPr>
          <p:spPr>
            <a:xfrm>
              <a:off x="3444725" y="4365825"/>
              <a:ext cx="110925" cy="69225"/>
            </a:xfrm>
            <a:custGeom>
              <a:avLst/>
              <a:gdLst/>
              <a:ahLst/>
              <a:cxnLst/>
              <a:rect l="l" t="t" r="r" b="b"/>
              <a:pathLst>
                <a:path w="4437" h="2769" extrusionOk="0">
                  <a:moveTo>
                    <a:pt x="4038" y="1"/>
                  </a:moveTo>
                  <a:cubicBezTo>
                    <a:pt x="3980" y="1"/>
                    <a:pt x="3921" y="14"/>
                    <a:pt x="3866" y="41"/>
                  </a:cubicBezTo>
                  <a:lnTo>
                    <a:pt x="204" y="2158"/>
                  </a:lnTo>
                  <a:cubicBezTo>
                    <a:pt x="41" y="2239"/>
                    <a:pt x="0" y="2442"/>
                    <a:pt x="82" y="2605"/>
                  </a:cubicBezTo>
                  <a:cubicBezTo>
                    <a:pt x="136" y="2714"/>
                    <a:pt x="244" y="2768"/>
                    <a:pt x="359" y="2768"/>
                  </a:cubicBezTo>
                  <a:cubicBezTo>
                    <a:pt x="416" y="2768"/>
                    <a:pt x="475" y="2754"/>
                    <a:pt x="529" y="2727"/>
                  </a:cubicBezTo>
                  <a:lnTo>
                    <a:pt x="4233" y="611"/>
                  </a:lnTo>
                  <a:cubicBezTo>
                    <a:pt x="4396" y="530"/>
                    <a:pt x="4436" y="326"/>
                    <a:pt x="4355" y="163"/>
                  </a:cubicBezTo>
                  <a:cubicBezTo>
                    <a:pt x="4273" y="55"/>
                    <a:pt x="4156" y="1"/>
                    <a:pt x="40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35"/>
            <p:cNvSpPr/>
            <p:nvPr/>
          </p:nvSpPr>
          <p:spPr>
            <a:xfrm>
              <a:off x="3362300" y="4339625"/>
              <a:ext cx="85500" cy="62600"/>
            </a:xfrm>
            <a:custGeom>
              <a:avLst/>
              <a:gdLst/>
              <a:ahLst/>
              <a:cxnLst/>
              <a:rect l="l" t="t" r="r" b="b"/>
              <a:pathLst>
                <a:path w="3420" h="2504" extrusionOk="0">
                  <a:moveTo>
                    <a:pt x="3013" y="1"/>
                  </a:moveTo>
                  <a:cubicBezTo>
                    <a:pt x="2944" y="1"/>
                    <a:pt x="2873" y="24"/>
                    <a:pt x="2809" y="72"/>
                  </a:cubicBezTo>
                  <a:lnTo>
                    <a:pt x="204" y="1903"/>
                  </a:lnTo>
                  <a:cubicBezTo>
                    <a:pt x="41" y="1985"/>
                    <a:pt x="1" y="2188"/>
                    <a:pt x="123" y="2351"/>
                  </a:cubicBezTo>
                  <a:cubicBezTo>
                    <a:pt x="172" y="2450"/>
                    <a:pt x="281" y="2503"/>
                    <a:pt x="387" y="2503"/>
                  </a:cubicBezTo>
                  <a:cubicBezTo>
                    <a:pt x="455" y="2503"/>
                    <a:pt x="522" y="2481"/>
                    <a:pt x="571" y="2432"/>
                  </a:cubicBezTo>
                  <a:lnTo>
                    <a:pt x="3216" y="601"/>
                  </a:lnTo>
                  <a:cubicBezTo>
                    <a:pt x="3379" y="520"/>
                    <a:pt x="3419" y="275"/>
                    <a:pt x="3297" y="153"/>
                  </a:cubicBezTo>
                  <a:cubicBezTo>
                    <a:pt x="3223" y="55"/>
                    <a:pt x="3120" y="1"/>
                    <a:pt x="30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35"/>
            <p:cNvSpPr/>
            <p:nvPr/>
          </p:nvSpPr>
          <p:spPr>
            <a:xfrm>
              <a:off x="2535150" y="3264975"/>
              <a:ext cx="1519025" cy="2054400"/>
            </a:xfrm>
            <a:custGeom>
              <a:avLst/>
              <a:gdLst/>
              <a:ahLst/>
              <a:cxnLst/>
              <a:rect l="l" t="t" r="r" b="b"/>
              <a:pathLst>
                <a:path w="60761" h="82176" extrusionOk="0">
                  <a:moveTo>
                    <a:pt x="12494" y="0"/>
                  </a:moveTo>
                  <a:lnTo>
                    <a:pt x="6064" y="11680"/>
                  </a:lnTo>
                  <a:cubicBezTo>
                    <a:pt x="6064" y="11680"/>
                    <a:pt x="2360" y="16686"/>
                    <a:pt x="1180" y="20593"/>
                  </a:cubicBezTo>
                  <a:cubicBezTo>
                    <a:pt x="0" y="24541"/>
                    <a:pt x="1465" y="30198"/>
                    <a:pt x="1831" y="31500"/>
                  </a:cubicBezTo>
                  <a:cubicBezTo>
                    <a:pt x="2238" y="32802"/>
                    <a:pt x="23238" y="74151"/>
                    <a:pt x="25476" y="78220"/>
                  </a:cubicBezTo>
                  <a:cubicBezTo>
                    <a:pt x="27137" y="81239"/>
                    <a:pt x="28931" y="82175"/>
                    <a:pt x="30495" y="82175"/>
                  </a:cubicBezTo>
                  <a:cubicBezTo>
                    <a:pt x="31039" y="82175"/>
                    <a:pt x="31556" y="82062"/>
                    <a:pt x="32029" y="81883"/>
                  </a:cubicBezTo>
                  <a:cubicBezTo>
                    <a:pt x="33860" y="81232"/>
                    <a:pt x="54982" y="66133"/>
                    <a:pt x="55796" y="65360"/>
                  </a:cubicBezTo>
                  <a:cubicBezTo>
                    <a:pt x="56569" y="64587"/>
                    <a:pt x="60110" y="61575"/>
                    <a:pt x="60110" y="61575"/>
                  </a:cubicBezTo>
                  <a:cubicBezTo>
                    <a:pt x="60110" y="61575"/>
                    <a:pt x="60761" y="57343"/>
                    <a:pt x="57871" y="55145"/>
                  </a:cubicBezTo>
                  <a:cubicBezTo>
                    <a:pt x="56465" y="54056"/>
                    <a:pt x="55406" y="53776"/>
                    <a:pt x="54689" y="53776"/>
                  </a:cubicBezTo>
                  <a:cubicBezTo>
                    <a:pt x="53933" y="53776"/>
                    <a:pt x="53557" y="54087"/>
                    <a:pt x="53557" y="54087"/>
                  </a:cubicBezTo>
                  <a:lnTo>
                    <a:pt x="35203" y="59052"/>
                  </a:lnTo>
                  <a:cubicBezTo>
                    <a:pt x="35203" y="59052"/>
                    <a:pt x="24825" y="23360"/>
                    <a:pt x="23645" y="16523"/>
                  </a:cubicBezTo>
                  <a:cubicBezTo>
                    <a:pt x="22465" y="9727"/>
                    <a:pt x="24296" y="10093"/>
                    <a:pt x="20633" y="6430"/>
                  </a:cubicBezTo>
                  <a:cubicBezTo>
                    <a:pt x="16930" y="2768"/>
                    <a:pt x="12494" y="0"/>
                    <a:pt x="124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35"/>
            <p:cNvSpPr/>
            <p:nvPr/>
          </p:nvSpPr>
          <p:spPr>
            <a:xfrm>
              <a:off x="2553450" y="3316850"/>
              <a:ext cx="1490550" cy="2002325"/>
            </a:xfrm>
            <a:custGeom>
              <a:avLst/>
              <a:gdLst/>
              <a:ahLst/>
              <a:cxnLst/>
              <a:rect l="l" t="t" r="r" b="b"/>
              <a:pathLst>
                <a:path w="59622" h="80093" extrusionOk="0">
                  <a:moveTo>
                    <a:pt x="10623" y="1"/>
                  </a:moveTo>
                  <a:lnTo>
                    <a:pt x="5332" y="9605"/>
                  </a:lnTo>
                  <a:cubicBezTo>
                    <a:pt x="5332" y="9605"/>
                    <a:pt x="1628" y="14611"/>
                    <a:pt x="448" y="18518"/>
                  </a:cubicBezTo>
                  <a:cubicBezTo>
                    <a:pt x="123" y="19658"/>
                    <a:pt x="1" y="20878"/>
                    <a:pt x="1" y="22099"/>
                  </a:cubicBezTo>
                  <a:cubicBezTo>
                    <a:pt x="1" y="25314"/>
                    <a:pt x="815" y="28489"/>
                    <a:pt x="1099" y="29425"/>
                  </a:cubicBezTo>
                  <a:cubicBezTo>
                    <a:pt x="1222" y="29750"/>
                    <a:pt x="2442" y="32233"/>
                    <a:pt x="4274" y="35936"/>
                  </a:cubicBezTo>
                  <a:cubicBezTo>
                    <a:pt x="4477" y="36303"/>
                    <a:pt x="4640" y="36710"/>
                    <a:pt x="4844" y="37076"/>
                  </a:cubicBezTo>
                  <a:cubicBezTo>
                    <a:pt x="5088" y="37524"/>
                    <a:pt x="5291" y="38012"/>
                    <a:pt x="5535" y="38460"/>
                  </a:cubicBezTo>
                  <a:cubicBezTo>
                    <a:pt x="5576" y="38582"/>
                    <a:pt x="5658" y="38663"/>
                    <a:pt x="5698" y="38785"/>
                  </a:cubicBezTo>
                  <a:cubicBezTo>
                    <a:pt x="7977" y="43384"/>
                    <a:pt x="10907" y="49082"/>
                    <a:pt x="13716" y="54698"/>
                  </a:cubicBezTo>
                  <a:lnTo>
                    <a:pt x="13878" y="54576"/>
                  </a:lnTo>
                  <a:cubicBezTo>
                    <a:pt x="13878" y="54576"/>
                    <a:pt x="14163" y="55308"/>
                    <a:pt x="14652" y="56489"/>
                  </a:cubicBezTo>
                  <a:cubicBezTo>
                    <a:pt x="19291" y="65645"/>
                    <a:pt x="23605" y="74029"/>
                    <a:pt x="24663" y="76023"/>
                  </a:cubicBezTo>
                  <a:cubicBezTo>
                    <a:pt x="26006" y="77855"/>
                    <a:pt x="27308" y="79279"/>
                    <a:pt x="28448" y="79889"/>
                  </a:cubicBezTo>
                  <a:cubicBezTo>
                    <a:pt x="28936" y="80052"/>
                    <a:pt x="29343" y="80093"/>
                    <a:pt x="29791" y="80093"/>
                  </a:cubicBezTo>
                  <a:cubicBezTo>
                    <a:pt x="29994" y="80093"/>
                    <a:pt x="30198" y="80093"/>
                    <a:pt x="30361" y="80052"/>
                  </a:cubicBezTo>
                  <a:cubicBezTo>
                    <a:pt x="30401" y="80052"/>
                    <a:pt x="30442" y="80052"/>
                    <a:pt x="30442" y="80012"/>
                  </a:cubicBezTo>
                  <a:cubicBezTo>
                    <a:pt x="35814" y="76634"/>
                    <a:pt x="54372" y="63977"/>
                    <a:pt x="55064" y="63285"/>
                  </a:cubicBezTo>
                  <a:cubicBezTo>
                    <a:pt x="55308" y="63041"/>
                    <a:pt x="55878" y="62512"/>
                    <a:pt x="56529" y="61942"/>
                  </a:cubicBezTo>
                  <a:cubicBezTo>
                    <a:pt x="56773" y="61738"/>
                    <a:pt x="57058" y="61494"/>
                    <a:pt x="57302" y="61250"/>
                  </a:cubicBezTo>
                  <a:cubicBezTo>
                    <a:pt x="57750" y="60884"/>
                    <a:pt x="58157" y="60558"/>
                    <a:pt x="58482" y="60273"/>
                  </a:cubicBezTo>
                  <a:cubicBezTo>
                    <a:pt x="58849" y="59948"/>
                    <a:pt x="59133" y="59704"/>
                    <a:pt x="59296" y="59582"/>
                  </a:cubicBezTo>
                  <a:cubicBezTo>
                    <a:pt x="59337" y="59500"/>
                    <a:pt x="59378" y="59500"/>
                    <a:pt x="59378" y="59500"/>
                  </a:cubicBezTo>
                  <a:cubicBezTo>
                    <a:pt x="59378" y="59459"/>
                    <a:pt x="59622" y="58035"/>
                    <a:pt x="59215" y="56407"/>
                  </a:cubicBezTo>
                  <a:cubicBezTo>
                    <a:pt x="51849" y="59337"/>
                    <a:pt x="36709" y="65401"/>
                    <a:pt x="35814" y="66297"/>
                  </a:cubicBezTo>
                  <a:cubicBezTo>
                    <a:pt x="35570" y="66541"/>
                    <a:pt x="35407" y="66622"/>
                    <a:pt x="35285" y="66622"/>
                  </a:cubicBezTo>
                  <a:cubicBezTo>
                    <a:pt x="34837" y="66622"/>
                    <a:pt x="35244" y="64954"/>
                    <a:pt x="35244" y="63081"/>
                  </a:cubicBezTo>
                  <a:cubicBezTo>
                    <a:pt x="35244" y="62715"/>
                    <a:pt x="35163" y="62552"/>
                    <a:pt x="35000" y="62552"/>
                  </a:cubicBezTo>
                  <a:cubicBezTo>
                    <a:pt x="34227" y="62552"/>
                    <a:pt x="31622" y="67395"/>
                    <a:pt x="31134" y="68616"/>
                  </a:cubicBezTo>
                  <a:cubicBezTo>
                    <a:pt x="31052" y="68779"/>
                    <a:pt x="30971" y="68861"/>
                    <a:pt x="30890" y="68861"/>
                  </a:cubicBezTo>
                  <a:cubicBezTo>
                    <a:pt x="30239" y="68861"/>
                    <a:pt x="29180" y="64221"/>
                    <a:pt x="28773" y="62186"/>
                  </a:cubicBezTo>
                  <a:cubicBezTo>
                    <a:pt x="28366" y="59907"/>
                    <a:pt x="21489" y="42285"/>
                    <a:pt x="19413" y="34105"/>
                  </a:cubicBezTo>
                  <a:cubicBezTo>
                    <a:pt x="17378" y="25884"/>
                    <a:pt x="13756" y="6105"/>
                    <a:pt x="11518" y="1629"/>
                  </a:cubicBezTo>
                  <a:cubicBezTo>
                    <a:pt x="11274" y="1100"/>
                    <a:pt x="10948" y="571"/>
                    <a:pt x="10623" y="1"/>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35"/>
            <p:cNvSpPr/>
            <p:nvPr/>
          </p:nvSpPr>
          <p:spPr>
            <a:xfrm>
              <a:off x="2545325" y="3256325"/>
              <a:ext cx="1502750" cy="2072025"/>
            </a:xfrm>
            <a:custGeom>
              <a:avLst/>
              <a:gdLst/>
              <a:ahLst/>
              <a:cxnLst/>
              <a:rect l="l" t="t" r="r" b="b"/>
              <a:pathLst>
                <a:path w="60110" h="82881" extrusionOk="0">
                  <a:moveTo>
                    <a:pt x="12072" y="1"/>
                  </a:moveTo>
                  <a:cubicBezTo>
                    <a:pt x="11960" y="1"/>
                    <a:pt x="11855" y="63"/>
                    <a:pt x="11802" y="143"/>
                  </a:cubicBezTo>
                  <a:cubicBezTo>
                    <a:pt x="11680" y="306"/>
                    <a:pt x="11721" y="509"/>
                    <a:pt x="11884" y="631"/>
                  </a:cubicBezTo>
                  <a:cubicBezTo>
                    <a:pt x="11884" y="631"/>
                    <a:pt x="11965" y="672"/>
                    <a:pt x="12087" y="753"/>
                  </a:cubicBezTo>
                  <a:cubicBezTo>
                    <a:pt x="12982" y="1323"/>
                    <a:pt x="16767" y="3846"/>
                    <a:pt x="19982" y="7021"/>
                  </a:cubicBezTo>
                  <a:cubicBezTo>
                    <a:pt x="20878" y="7916"/>
                    <a:pt x="21447" y="8567"/>
                    <a:pt x="21773" y="9137"/>
                  </a:cubicBezTo>
                  <a:cubicBezTo>
                    <a:pt x="22017" y="9544"/>
                    <a:pt x="22180" y="9910"/>
                    <a:pt x="22261" y="10276"/>
                  </a:cubicBezTo>
                  <a:cubicBezTo>
                    <a:pt x="22506" y="11457"/>
                    <a:pt x="22221" y="13084"/>
                    <a:pt x="22912" y="16951"/>
                  </a:cubicBezTo>
                  <a:cubicBezTo>
                    <a:pt x="23197" y="18660"/>
                    <a:pt x="24052" y="22201"/>
                    <a:pt x="25192" y="26515"/>
                  </a:cubicBezTo>
                  <a:cubicBezTo>
                    <a:pt x="28610" y="39416"/>
                    <a:pt x="34470" y="59520"/>
                    <a:pt x="34470" y="59520"/>
                  </a:cubicBezTo>
                  <a:cubicBezTo>
                    <a:pt x="34502" y="59647"/>
                    <a:pt x="34608" y="59749"/>
                    <a:pt x="34750" y="59749"/>
                  </a:cubicBezTo>
                  <a:cubicBezTo>
                    <a:pt x="34790" y="59749"/>
                    <a:pt x="34833" y="59741"/>
                    <a:pt x="34877" y="59723"/>
                  </a:cubicBezTo>
                  <a:lnTo>
                    <a:pt x="53232" y="54758"/>
                  </a:lnTo>
                  <a:lnTo>
                    <a:pt x="53354" y="54677"/>
                  </a:lnTo>
                  <a:cubicBezTo>
                    <a:pt x="53395" y="54677"/>
                    <a:pt x="53720" y="54433"/>
                    <a:pt x="54290" y="54433"/>
                  </a:cubicBezTo>
                  <a:cubicBezTo>
                    <a:pt x="54941" y="54433"/>
                    <a:pt x="55918" y="54677"/>
                    <a:pt x="57261" y="55735"/>
                  </a:cubicBezTo>
                  <a:cubicBezTo>
                    <a:pt x="58197" y="56468"/>
                    <a:pt x="58726" y="57404"/>
                    <a:pt x="59051" y="58340"/>
                  </a:cubicBezTo>
                  <a:cubicBezTo>
                    <a:pt x="59377" y="59276"/>
                    <a:pt x="59418" y="60212"/>
                    <a:pt x="59418" y="60863"/>
                  </a:cubicBezTo>
                  <a:cubicBezTo>
                    <a:pt x="59418" y="61148"/>
                    <a:pt x="59418" y="61433"/>
                    <a:pt x="59418" y="61596"/>
                  </a:cubicBezTo>
                  <a:cubicBezTo>
                    <a:pt x="59418" y="61642"/>
                    <a:pt x="59404" y="61689"/>
                    <a:pt x="59393" y="61728"/>
                  </a:cubicBezTo>
                  <a:lnTo>
                    <a:pt x="59393" y="61728"/>
                  </a:lnTo>
                  <a:cubicBezTo>
                    <a:pt x="59128" y="61957"/>
                    <a:pt x="58403" y="62585"/>
                    <a:pt x="57627" y="63264"/>
                  </a:cubicBezTo>
                  <a:cubicBezTo>
                    <a:pt x="56650" y="64119"/>
                    <a:pt x="55552" y="65055"/>
                    <a:pt x="55145" y="65462"/>
                  </a:cubicBezTo>
                  <a:cubicBezTo>
                    <a:pt x="55104" y="65502"/>
                    <a:pt x="54982" y="65584"/>
                    <a:pt x="54778" y="65747"/>
                  </a:cubicBezTo>
                  <a:cubicBezTo>
                    <a:pt x="53313" y="66886"/>
                    <a:pt x="47901" y="70793"/>
                    <a:pt x="42651" y="74497"/>
                  </a:cubicBezTo>
                  <a:cubicBezTo>
                    <a:pt x="40005" y="76328"/>
                    <a:pt x="37441" y="78119"/>
                    <a:pt x="35406" y="79502"/>
                  </a:cubicBezTo>
                  <a:cubicBezTo>
                    <a:pt x="34389" y="80194"/>
                    <a:pt x="33494" y="80764"/>
                    <a:pt x="32843" y="81171"/>
                  </a:cubicBezTo>
                  <a:cubicBezTo>
                    <a:pt x="32476" y="81374"/>
                    <a:pt x="32191" y="81578"/>
                    <a:pt x="31988" y="81700"/>
                  </a:cubicBezTo>
                  <a:cubicBezTo>
                    <a:pt x="31744" y="81822"/>
                    <a:pt x="31581" y="81903"/>
                    <a:pt x="31500" y="81944"/>
                  </a:cubicBezTo>
                  <a:cubicBezTo>
                    <a:pt x="31093" y="82066"/>
                    <a:pt x="30604" y="82188"/>
                    <a:pt x="30116" y="82188"/>
                  </a:cubicBezTo>
                  <a:cubicBezTo>
                    <a:pt x="29383" y="82188"/>
                    <a:pt x="28610" y="81985"/>
                    <a:pt x="27796" y="81415"/>
                  </a:cubicBezTo>
                  <a:cubicBezTo>
                    <a:pt x="27023" y="80845"/>
                    <a:pt x="26168" y="79909"/>
                    <a:pt x="25354" y="78404"/>
                  </a:cubicBezTo>
                  <a:cubicBezTo>
                    <a:pt x="24255" y="76369"/>
                    <a:pt x="18436" y="65014"/>
                    <a:pt x="12860" y="54026"/>
                  </a:cubicBezTo>
                  <a:cubicBezTo>
                    <a:pt x="10093" y="48532"/>
                    <a:pt x="7366" y="43119"/>
                    <a:pt x="5291" y="38968"/>
                  </a:cubicBezTo>
                  <a:cubicBezTo>
                    <a:pt x="4273" y="36933"/>
                    <a:pt x="3378" y="35183"/>
                    <a:pt x="2767" y="33921"/>
                  </a:cubicBezTo>
                  <a:cubicBezTo>
                    <a:pt x="2483" y="33270"/>
                    <a:pt x="2238" y="32782"/>
                    <a:pt x="2035" y="32416"/>
                  </a:cubicBezTo>
                  <a:cubicBezTo>
                    <a:pt x="1953" y="32212"/>
                    <a:pt x="1913" y="32049"/>
                    <a:pt x="1831" y="31968"/>
                  </a:cubicBezTo>
                  <a:cubicBezTo>
                    <a:pt x="1791" y="31846"/>
                    <a:pt x="1750" y="31765"/>
                    <a:pt x="1750" y="31765"/>
                  </a:cubicBezTo>
                  <a:cubicBezTo>
                    <a:pt x="1506" y="30828"/>
                    <a:pt x="651" y="27654"/>
                    <a:pt x="651" y="24520"/>
                  </a:cubicBezTo>
                  <a:cubicBezTo>
                    <a:pt x="651" y="23299"/>
                    <a:pt x="773" y="22119"/>
                    <a:pt x="1099" y="21061"/>
                  </a:cubicBezTo>
                  <a:cubicBezTo>
                    <a:pt x="1669" y="19148"/>
                    <a:pt x="2890" y="16910"/>
                    <a:pt x="3948" y="15201"/>
                  </a:cubicBezTo>
                  <a:cubicBezTo>
                    <a:pt x="4477" y="14346"/>
                    <a:pt x="4965" y="13573"/>
                    <a:pt x="5331" y="13044"/>
                  </a:cubicBezTo>
                  <a:cubicBezTo>
                    <a:pt x="5494" y="12800"/>
                    <a:pt x="5657" y="12596"/>
                    <a:pt x="5779" y="12433"/>
                  </a:cubicBezTo>
                  <a:cubicBezTo>
                    <a:pt x="5860" y="12311"/>
                    <a:pt x="5901" y="12230"/>
                    <a:pt x="5901" y="12230"/>
                  </a:cubicBezTo>
                  <a:cubicBezTo>
                    <a:pt x="6023" y="12067"/>
                    <a:pt x="5983" y="11864"/>
                    <a:pt x="5860" y="11741"/>
                  </a:cubicBezTo>
                  <a:cubicBezTo>
                    <a:pt x="5793" y="11708"/>
                    <a:pt x="5719" y="11688"/>
                    <a:pt x="5646" y="11688"/>
                  </a:cubicBezTo>
                  <a:cubicBezTo>
                    <a:pt x="5543" y="11688"/>
                    <a:pt x="5444" y="11728"/>
                    <a:pt x="5372" y="11823"/>
                  </a:cubicBezTo>
                  <a:cubicBezTo>
                    <a:pt x="5372" y="11823"/>
                    <a:pt x="1669" y="16829"/>
                    <a:pt x="448" y="20858"/>
                  </a:cubicBezTo>
                  <a:cubicBezTo>
                    <a:pt x="122" y="21997"/>
                    <a:pt x="0" y="23259"/>
                    <a:pt x="0" y="24520"/>
                  </a:cubicBezTo>
                  <a:cubicBezTo>
                    <a:pt x="0" y="27776"/>
                    <a:pt x="814" y="30991"/>
                    <a:pt x="1099" y="31927"/>
                  </a:cubicBezTo>
                  <a:cubicBezTo>
                    <a:pt x="1140" y="32009"/>
                    <a:pt x="1180" y="32090"/>
                    <a:pt x="1221" y="32212"/>
                  </a:cubicBezTo>
                  <a:cubicBezTo>
                    <a:pt x="1628" y="33148"/>
                    <a:pt x="3174" y="36241"/>
                    <a:pt x="5291" y="40474"/>
                  </a:cubicBezTo>
                  <a:cubicBezTo>
                    <a:pt x="11599" y="53131"/>
                    <a:pt x="23157" y="75758"/>
                    <a:pt x="24785" y="78729"/>
                  </a:cubicBezTo>
                  <a:cubicBezTo>
                    <a:pt x="25598" y="80276"/>
                    <a:pt x="26494" y="81293"/>
                    <a:pt x="27430" y="81944"/>
                  </a:cubicBezTo>
                  <a:cubicBezTo>
                    <a:pt x="28325" y="82595"/>
                    <a:pt x="29261" y="82880"/>
                    <a:pt x="30116" y="82880"/>
                  </a:cubicBezTo>
                  <a:cubicBezTo>
                    <a:pt x="30686" y="82880"/>
                    <a:pt x="31255" y="82758"/>
                    <a:pt x="31744" y="82555"/>
                  </a:cubicBezTo>
                  <a:cubicBezTo>
                    <a:pt x="31907" y="82514"/>
                    <a:pt x="32110" y="82392"/>
                    <a:pt x="32354" y="82270"/>
                  </a:cubicBezTo>
                  <a:cubicBezTo>
                    <a:pt x="33331" y="81700"/>
                    <a:pt x="35203" y="80438"/>
                    <a:pt x="37523" y="78892"/>
                  </a:cubicBezTo>
                  <a:cubicBezTo>
                    <a:pt x="40982" y="76531"/>
                    <a:pt x="45337" y="73438"/>
                    <a:pt x="48918" y="70875"/>
                  </a:cubicBezTo>
                  <a:cubicBezTo>
                    <a:pt x="50709" y="69572"/>
                    <a:pt x="52296" y="68433"/>
                    <a:pt x="53517" y="67578"/>
                  </a:cubicBezTo>
                  <a:cubicBezTo>
                    <a:pt x="54086" y="67130"/>
                    <a:pt x="54575" y="66764"/>
                    <a:pt x="54941" y="66520"/>
                  </a:cubicBezTo>
                  <a:cubicBezTo>
                    <a:pt x="55104" y="66357"/>
                    <a:pt x="55267" y="66235"/>
                    <a:pt x="55389" y="66154"/>
                  </a:cubicBezTo>
                  <a:cubicBezTo>
                    <a:pt x="55470" y="66072"/>
                    <a:pt x="55552" y="65991"/>
                    <a:pt x="55633" y="65950"/>
                  </a:cubicBezTo>
                  <a:cubicBezTo>
                    <a:pt x="55999" y="65584"/>
                    <a:pt x="57098" y="64607"/>
                    <a:pt x="58075" y="63753"/>
                  </a:cubicBezTo>
                  <a:cubicBezTo>
                    <a:pt x="59051" y="62898"/>
                    <a:pt x="59947" y="62165"/>
                    <a:pt x="59947" y="62165"/>
                  </a:cubicBezTo>
                  <a:cubicBezTo>
                    <a:pt x="59988" y="62125"/>
                    <a:pt x="60028" y="62043"/>
                    <a:pt x="60028" y="61962"/>
                  </a:cubicBezTo>
                  <a:cubicBezTo>
                    <a:pt x="60069" y="61962"/>
                    <a:pt x="60110" y="61514"/>
                    <a:pt x="60110" y="60863"/>
                  </a:cubicBezTo>
                  <a:cubicBezTo>
                    <a:pt x="60110" y="60130"/>
                    <a:pt x="60028" y="59154"/>
                    <a:pt x="59703" y="58096"/>
                  </a:cubicBezTo>
                  <a:cubicBezTo>
                    <a:pt x="59336" y="57078"/>
                    <a:pt x="58726" y="56020"/>
                    <a:pt x="57708" y="55206"/>
                  </a:cubicBezTo>
                  <a:cubicBezTo>
                    <a:pt x="56243" y="54107"/>
                    <a:pt x="55104" y="53782"/>
                    <a:pt x="54290" y="53782"/>
                  </a:cubicBezTo>
                  <a:cubicBezTo>
                    <a:pt x="53490" y="53782"/>
                    <a:pt x="53047" y="54067"/>
                    <a:pt x="52960" y="54137"/>
                  </a:cubicBezTo>
                  <a:lnTo>
                    <a:pt x="52960" y="54137"/>
                  </a:lnTo>
                  <a:lnTo>
                    <a:pt x="35024" y="58978"/>
                  </a:lnTo>
                  <a:lnTo>
                    <a:pt x="35024" y="58978"/>
                  </a:lnTo>
                  <a:cubicBezTo>
                    <a:pt x="34948" y="58714"/>
                    <a:pt x="34829" y="58302"/>
                    <a:pt x="34674" y="57770"/>
                  </a:cubicBezTo>
                  <a:cubicBezTo>
                    <a:pt x="33657" y="54311"/>
                    <a:pt x="31133" y="45561"/>
                    <a:pt x="28732" y="36933"/>
                  </a:cubicBezTo>
                  <a:cubicBezTo>
                    <a:pt x="26331" y="28305"/>
                    <a:pt x="24052" y="19759"/>
                    <a:pt x="23564" y="16829"/>
                  </a:cubicBezTo>
                  <a:cubicBezTo>
                    <a:pt x="22994" y="13451"/>
                    <a:pt x="23157" y="11904"/>
                    <a:pt x="22994" y="10602"/>
                  </a:cubicBezTo>
                  <a:cubicBezTo>
                    <a:pt x="22912" y="9991"/>
                    <a:pt x="22750" y="9381"/>
                    <a:pt x="22343" y="8771"/>
                  </a:cubicBezTo>
                  <a:cubicBezTo>
                    <a:pt x="21976" y="8160"/>
                    <a:pt x="21366" y="7468"/>
                    <a:pt x="20430" y="6532"/>
                  </a:cubicBezTo>
                  <a:cubicBezTo>
                    <a:pt x="16727" y="2829"/>
                    <a:pt x="12250" y="61"/>
                    <a:pt x="12250" y="61"/>
                  </a:cubicBezTo>
                  <a:cubicBezTo>
                    <a:pt x="12193" y="19"/>
                    <a:pt x="12131" y="1"/>
                    <a:pt x="12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35"/>
            <p:cNvSpPr/>
            <p:nvPr/>
          </p:nvSpPr>
          <p:spPr>
            <a:xfrm>
              <a:off x="3802850" y="4638300"/>
              <a:ext cx="175025" cy="233225"/>
            </a:xfrm>
            <a:custGeom>
              <a:avLst/>
              <a:gdLst/>
              <a:ahLst/>
              <a:cxnLst/>
              <a:rect l="l" t="t" r="r" b="b"/>
              <a:pathLst>
                <a:path w="7001" h="9329" extrusionOk="0">
                  <a:moveTo>
                    <a:pt x="331" y="1"/>
                  </a:moveTo>
                  <a:cubicBezTo>
                    <a:pt x="164" y="1"/>
                    <a:pt x="36" y="116"/>
                    <a:pt x="1" y="293"/>
                  </a:cubicBezTo>
                  <a:cubicBezTo>
                    <a:pt x="1" y="456"/>
                    <a:pt x="123" y="619"/>
                    <a:pt x="326" y="660"/>
                  </a:cubicBezTo>
                  <a:cubicBezTo>
                    <a:pt x="448" y="700"/>
                    <a:pt x="1913" y="904"/>
                    <a:pt x="3297" y="2084"/>
                  </a:cubicBezTo>
                  <a:cubicBezTo>
                    <a:pt x="4721" y="3224"/>
                    <a:pt x="6146" y="5258"/>
                    <a:pt x="6309" y="9003"/>
                  </a:cubicBezTo>
                  <a:cubicBezTo>
                    <a:pt x="6309" y="9206"/>
                    <a:pt x="6471" y="9328"/>
                    <a:pt x="6675" y="9328"/>
                  </a:cubicBezTo>
                  <a:cubicBezTo>
                    <a:pt x="6838" y="9328"/>
                    <a:pt x="7001" y="9165"/>
                    <a:pt x="7001" y="8962"/>
                  </a:cubicBezTo>
                  <a:cubicBezTo>
                    <a:pt x="6838" y="4933"/>
                    <a:pt x="5210" y="2654"/>
                    <a:pt x="3582" y="1433"/>
                  </a:cubicBezTo>
                  <a:cubicBezTo>
                    <a:pt x="1995" y="212"/>
                    <a:pt x="448" y="8"/>
                    <a:pt x="408" y="8"/>
                  </a:cubicBezTo>
                  <a:cubicBezTo>
                    <a:pt x="381" y="3"/>
                    <a:pt x="356" y="1"/>
                    <a:pt x="3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35"/>
            <p:cNvSpPr/>
            <p:nvPr/>
          </p:nvSpPr>
          <p:spPr>
            <a:xfrm>
              <a:off x="975425" y="2808800"/>
              <a:ext cx="1312500" cy="2649775"/>
            </a:xfrm>
            <a:custGeom>
              <a:avLst/>
              <a:gdLst/>
              <a:ahLst/>
              <a:cxnLst/>
              <a:rect l="l" t="t" r="r" b="b"/>
              <a:pathLst>
                <a:path w="52500" h="105991" extrusionOk="0">
                  <a:moveTo>
                    <a:pt x="1258" y="1"/>
                  </a:moveTo>
                  <a:cubicBezTo>
                    <a:pt x="1053" y="1"/>
                    <a:pt x="936" y="15"/>
                    <a:pt x="936" y="15"/>
                  </a:cubicBezTo>
                  <a:lnTo>
                    <a:pt x="0" y="2579"/>
                  </a:lnTo>
                  <a:lnTo>
                    <a:pt x="15180" y="44009"/>
                  </a:lnTo>
                  <a:lnTo>
                    <a:pt x="49488" y="105990"/>
                  </a:lnTo>
                  <a:lnTo>
                    <a:pt x="52500" y="105990"/>
                  </a:lnTo>
                  <a:cubicBezTo>
                    <a:pt x="47860" y="97281"/>
                    <a:pt x="22140" y="49218"/>
                    <a:pt x="21244" y="47061"/>
                  </a:cubicBezTo>
                  <a:cubicBezTo>
                    <a:pt x="20308" y="44660"/>
                    <a:pt x="18843" y="44660"/>
                    <a:pt x="18355" y="43683"/>
                  </a:cubicBezTo>
                  <a:cubicBezTo>
                    <a:pt x="17907" y="42747"/>
                    <a:pt x="18518" y="38555"/>
                    <a:pt x="18355" y="35869"/>
                  </a:cubicBezTo>
                  <a:cubicBezTo>
                    <a:pt x="18233" y="33142"/>
                    <a:pt x="9401" y="7869"/>
                    <a:pt x="7000" y="3718"/>
                  </a:cubicBezTo>
                  <a:cubicBezTo>
                    <a:pt x="5059" y="304"/>
                    <a:pt x="2208" y="1"/>
                    <a:pt x="125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35"/>
            <p:cNvSpPr/>
            <p:nvPr/>
          </p:nvSpPr>
          <p:spPr>
            <a:xfrm>
              <a:off x="966275" y="2801025"/>
              <a:ext cx="1330800" cy="2666700"/>
            </a:xfrm>
            <a:custGeom>
              <a:avLst/>
              <a:gdLst/>
              <a:ahLst/>
              <a:cxnLst/>
              <a:rect l="l" t="t" r="r" b="b"/>
              <a:pathLst>
                <a:path w="53232" h="106668" extrusionOk="0">
                  <a:moveTo>
                    <a:pt x="1669" y="651"/>
                  </a:moveTo>
                  <a:cubicBezTo>
                    <a:pt x="2116" y="651"/>
                    <a:pt x="3012" y="733"/>
                    <a:pt x="4029" y="1221"/>
                  </a:cubicBezTo>
                  <a:cubicBezTo>
                    <a:pt x="5006" y="1669"/>
                    <a:pt x="6145" y="2564"/>
                    <a:pt x="7081" y="4192"/>
                  </a:cubicBezTo>
                  <a:cubicBezTo>
                    <a:pt x="7651" y="5169"/>
                    <a:pt x="8669" y="7570"/>
                    <a:pt x="9849" y="10541"/>
                  </a:cubicBezTo>
                  <a:cubicBezTo>
                    <a:pt x="11558" y="15018"/>
                    <a:pt x="13674" y="20959"/>
                    <a:pt x="15384" y="26006"/>
                  </a:cubicBezTo>
                  <a:cubicBezTo>
                    <a:pt x="16238" y="28529"/>
                    <a:pt x="16971" y="30849"/>
                    <a:pt x="17500" y="32639"/>
                  </a:cubicBezTo>
                  <a:cubicBezTo>
                    <a:pt x="17785" y="33535"/>
                    <a:pt x="17988" y="34308"/>
                    <a:pt x="18151" y="34919"/>
                  </a:cubicBezTo>
                  <a:cubicBezTo>
                    <a:pt x="18314" y="35529"/>
                    <a:pt x="18395" y="35977"/>
                    <a:pt x="18395" y="36180"/>
                  </a:cubicBezTo>
                  <a:cubicBezTo>
                    <a:pt x="18436" y="36506"/>
                    <a:pt x="18436" y="36831"/>
                    <a:pt x="18436" y="37157"/>
                  </a:cubicBezTo>
                  <a:cubicBezTo>
                    <a:pt x="18436" y="38948"/>
                    <a:pt x="18232" y="41064"/>
                    <a:pt x="18232" y="42529"/>
                  </a:cubicBezTo>
                  <a:cubicBezTo>
                    <a:pt x="18232" y="42854"/>
                    <a:pt x="18232" y="43180"/>
                    <a:pt x="18273" y="43465"/>
                  </a:cubicBezTo>
                  <a:cubicBezTo>
                    <a:pt x="18314" y="43709"/>
                    <a:pt x="18355" y="43953"/>
                    <a:pt x="18436" y="44157"/>
                  </a:cubicBezTo>
                  <a:cubicBezTo>
                    <a:pt x="18599" y="44442"/>
                    <a:pt x="18802" y="44686"/>
                    <a:pt x="19046" y="44849"/>
                  </a:cubicBezTo>
                  <a:cubicBezTo>
                    <a:pt x="19413" y="45134"/>
                    <a:pt x="19779" y="45378"/>
                    <a:pt x="20186" y="45744"/>
                  </a:cubicBezTo>
                  <a:cubicBezTo>
                    <a:pt x="20552" y="46110"/>
                    <a:pt x="20959" y="46639"/>
                    <a:pt x="21285" y="47494"/>
                  </a:cubicBezTo>
                  <a:cubicBezTo>
                    <a:pt x="21366" y="47657"/>
                    <a:pt x="21529" y="47942"/>
                    <a:pt x="21773" y="48430"/>
                  </a:cubicBezTo>
                  <a:cubicBezTo>
                    <a:pt x="25248" y="55420"/>
                    <a:pt x="47383" y="96750"/>
                    <a:pt x="52319" y="105976"/>
                  </a:cubicBezTo>
                  <a:lnTo>
                    <a:pt x="50049" y="105976"/>
                  </a:lnTo>
                  <a:lnTo>
                    <a:pt x="15872" y="44197"/>
                  </a:lnTo>
                  <a:lnTo>
                    <a:pt x="692" y="2890"/>
                  </a:lnTo>
                  <a:lnTo>
                    <a:pt x="1547" y="659"/>
                  </a:lnTo>
                  <a:lnTo>
                    <a:pt x="1547" y="659"/>
                  </a:lnTo>
                  <a:cubicBezTo>
                    <a:pt x="1584" y="654"/>
                    <a:pt x="1625" y="651"/>
                    <a:pt x="1669" y="651"/>
                  </a:cubicBezTo>
                  <a:close/>
                  <a:moveTo>
                    <a:pt x="1262" y="0"/>
                  </a:moveTo>
                  <a:cubicBezTo>
                    <a:pt x="1140" y="41"/>
                    <a:pt x="1018" y="122"/>
                    <a:pt x="977" y="204"/>
                  </a:cubicBezTo>
                  <a:lnTo>
                    <a:pt x="41" y="2768"/>
                  </a:lnTo>
                  <a:cubicBezTo>
                    <a:pt x="0" y="2849"/>
                    <a:pt x="0" y="2931"/>
                    <a:pt x="41" y="3012"/>
                  </a:cubicBezTo>
                  <a:lnTo>
                    <a:pt x="15221" y="44442"/>
                  </a:lnTo>
                  <a:lnTo>
                    <a:pt x="15262" y="44482"/>
                  </a:lnTo>
                  <a:lnTo>
                    <a:pt x="49529" y="106464"/>
                  </a:lnTo>
                  <a:cubicBezTo>
                    <a:pt x="49610" y="106586"/>
                    <a:pt x="49732" y="106668"/>
                    <a:pt x="49854" y="106668"/>
                  </a:cubicBezTo>
                  <a:lnTo>
                    <a:pt x="52866" y="106668"/>
                  </a:lnTo>
                  <a:cubicBezTo>
                    <a:pt x="52988" y="106668"/>
                    <a:pt x="53110" y="106586"/>
                    <a:pt x="53191" y="106464"/>
                  </a:cubicBezTo>
                  <a:cubicBezTo>
                    <a:pt x="53232" y="106383"/>
                    <a:pt x="53232" y="106261"/>
                    <a:pt x="53191" y="106139"/>
                  </a:cubicBezTo>
                  <a:cubicBezTo>
                    <a:pt x="50872" y="101784"/>
                    <a:pt x="43261" y="87621"/>
                    <a:pt x="36139" y="74232"/>
                  </a:cubicBezTo>
                  <a:cubicBezTo>
                    <a:pt x="32558" y="67558"/>
                    <a:pt x="29139" y="61046"/>
                    <a:pt x="26535" y="56122"/>
                  </a:cubicBezTo>
                  <a:cubicBezTo>
                    <a:pt x="25232" y="53639"/>
                    <a:pt x="24134" y="51564"/>
                    <a:pt x="23320" y="50017"/>
                  </a:cubicBezTo>
                  <a:cubicBezTo>
                    <a:pt x="22913" y="49244"/>
                    <a:pt x="22587" y="48593"/>
                    <a:pt x="22384" y="48145"/>
                  </a:cubicBezTo>
                  <a:cubicBezTo>
                    <a:pt x="22139" y="47657"/>
                    <a:pt x="21977" y="47331"/>
                    <a:pt x="21936" y="47250"/>
                  </a:cubicBezTo>
                  <a:cubicBezTo>
                    <a:pt x="21448" y="45988"/>
                    <a:pt x="20796" y="45296"/>
                    <a:pt x="20227" y="44889"/>
                  </a:cubicBezTo>
                  <a:cubicBezTo>
                    <a:pt x="19942" y="44645"/>
                    <a:pt x="19657" y="44482"/>
                    <a:pt x="19453" y="44320"/>
                  </a:cubicBezTo>
                  <a:cubicBezTo>
                    <a:pt x="19250" y="44157"/>
                    <a:pt x="19128" y="44035"/>
                    <a:pt x="19046" y="43831"/>
                  </a:cubicBezTo>
                  <a:cubicBezTo>
                    <a:pt x="19006" y="43791"/>
                    <a:pt x="18965" y="43628"/>
                    <a:pt x="18924" y="43384"/>
                  </a:cubicBezTo>
                  <a:cubicBezTo>
                    <a:pt x="18924" y="43139"/>
                    <a:pt x="18884" y="42854"/>
                    <a:pt x="18884" y="42529"/>
                  </a:cubicBezTo>
                  <a:cubicBezTo>
                    <a:pt x="18884" y="41105"/>
                    <a:pt x="19087" y="38988"/>
                    <a:pt x="19087" y="37157"/>
                  </a:cubicBezTo>
                  <a:cubicBezTo>
                    <a:pt x="19087" y="36831"/>
                    <a:pt x="19087" y="36465"/>
                    <a:pt x="19087" y="36139"/>
                  </a:cubicBezTo>
                  <a:cubicBezTo>
                    <a:pt x="19046" y="35732"/>
                    <a:pt x="18884" y="35041"/>
                    <a:pt x="18639" y="34105"/>
                  </a:cubicBezTo>
                  <a:cubicBezTo>
                    <a:pt x="17703" y="30727"/>
                    <a:pt x="15506" y="24093"/>
                    <a:pt x="13267" y="17826"/>
                  </a:cubicBezTo>
                  <a:cubicBezTo>
                    <a:pt x="12128" y="14692"/>
                    <a:pt x="11029" y="11680"/>
                    <a:pt x="10052" y="9198"/>
                  </a:cubicBezTo>
                  <a:cubicBezTo>
                    <a:pt x="9035" y="6715"/>
                    <a:pt x="8221" y="4803"/>
                    <a:pt x="7692" y="3867"/>
                  </a:cubicBezTo>
                  <a:cubicBezTo>
                    <a:pt x="6674" y="2117"/>
                    <a:pt x="5413" y="1140"/>
                    <a:pt x="4314" y="611"/>
                  </a:cubicBezTo>
                  <a:cubicBezTo>
                    <a:pt x="3175" y="82"/>
                    <a:pt x="2198" y="0"/>
                    <a:pt x="16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35"/>
            <p:cNvSpPr/>
            <p:nvPr/>
          </p:nvSpPr>
          <p:spPr>
            <a:xfrm>
              <a:off x="474850" y="2774800"/>
              <a:ext cx="1737800" cy="2683775"/>
            </a:xfrm>
            <a:custGeom>
              <a:avLst/>
              <a:gdLst/>
              <a:ahLst/>
              <a:cxnLst/>
              <a:rect l="l" t="t" r="r" b="b"/>
              <a:pathLst>
                <a:path w="69512" h="107351" extrusionOk="0">
                  <a:moveTo>
                    <a:pt x="12680" y="0"/>
                  </a:moveTo>
                  <a:cubicBezTo>
                    <a:pt x="9524" y="0"/>
                    <a:pt x="6256" y="324"/>
                    <a:pt x="4314" y="927"/>
                  </a:cubicBezTo>
                  <a:cubicBezTo>
                    <a:pt x="163" y="2189"/>
                    <a:pt x="0" y="2677"/>
                    <a:pt x="163" y="5404"/>
                  </a:cubicBezTo>
                  <a:cubicBezTo>
                    <a:pt x="326" y="8090"/>
                    <a:pt x="3663" y="33404"/>
                    <a:pt x="9931" y="47933"/>
                  </a:cubicBezTo>
                  <a:cubicBezTo>
                    <a:pt x="16239" y="62502"/>
                    <a:pt x="34186" y="103362"/>
                    <a:pt x="35692" y="107350"/>
                  </a:cubicBezTo>
                  <a:lnTo>
                    <a:pt x="69511" y="107350"/>
                  </a:lnTo>
                  <a:cubicBezTo>
                    <a:pt x="65523" y="100228"/>
                    <a:pt x="41918" y="57578"/>
                    <a:pt x="36953" y="44107"/>
                  </a:cubicBezTo>
                  <a:cubicBezTo>
                    <a:pt x="31541" y="29375"/>
                    <a:pt x="23035" y="3166"/>
                    <a:pt x="20959" y="1375"/>
                  </a:cubicBezTo>
                  <a:cubicBezTo>
                    <a:pt x="19845" y="435"/>
                    <a:pt x="16338" y="0"/>
                    <a:pt x="126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35"/>
            <p:cNvSpPr/>
            <p:nvPr/>
          </p:nvSpPr>
          <p:spPr>
            <a:xfrm>
              <a:off x="469775" y="2766425"/>
              <a:ext cx="1751000" cy="2701300"/>
            </a:xfrm>
            <a:custGeom>
              <a:avLst/>
              <a:gdLst/>
              <a:ahLst/>
              <a:cxnLst/>
              <a:rect l="l" t="t" r="r" b="b"/>
              <a:pathLst>
                <a:path w="70040" h="108052" extrusionOk="0">
                  <a:moveTo>
                    <a:pt x="12820" y="692"/>
                  </a:moveTo>
                  <a:cubicBezTo>
                    <a:pt x="14651" y="692"/>
                    <a:pt x="16442" y="774"/>
                    <a:pt x="17907" y="1018"/>
                  </a:cubicBezTo>
                  <a:cubicBezTo>
                    <a:pt x="18639" y="1140"/>
                    <a:pt x="19290" y="1262"/>
                    <a:pt x="19819" y="1425"/>
                  </a:cubicBezTo>
                  <a:cubicBezTo>
                    <a:pt x="20349" y="1588"/>
                    <a:pt x="20715" y="1791"/>
                    <a:pt x="20959" y="1995"/>
                  </a:cubicBezTo>
                  <a:cubicBezTo>
                    <a:pt x="21040" y="2035"/>
                    <a:pt x="21162" y="2239"/>
                    <a:pt x="21325" y="2524"/>
                  </a:cubicBezTo>
                  <a:cubicBezTo>
                    <a:pt x="21976" y="3541"/>
                    <a:pt x="22953" y="5861"/>
                    <a:pt x="24133" y="8954"/>
                  </a:cubicBezTo>
                  <a:cubicBezTo>
                    <a:pt x="27674" y="18152"/>
                    <a:pt x="33005" y="34186"/>
                    <a:pt x="36831" y="44564"/>
                  </a:cubicBezTo>
                  <a:cubicBezTo>
                    <a:pt x="39354" y="51320"/>
                    <a:pt x="46476" y="65360"/>
                    <a:pt x="53517" y="78587"/>
                  </a:cubicBezTo>
                  <a:cubicBezTo>
                    <a:pt x="60228" y="91267"/>
                    <a:pt x="66826" y="103237"/>
                    <a:pt x="69117" y="107360"/>
                  </a:cubicBezTo>
                  <a:lnTo>
                    <a:pt x="36104" y="107360"/>
                  </a:lnTo>
                  <a:cubicBezTo>
                    <a:pt x="35648" y="106153"/>
                    <a:pt x="34312" y="102978"/>
                    <a:pt x="32436" y="98651"/>
                  </a:cubicBezTo>
                  <a:cubicBezTo>
                    <a:pt x="26453" y="84773"/>
                    <a:pt x="15180" y="59093"/>
                    <a:pt x="10459" y="48145"/>
                  </a:cubicBezTo>
                  <a:cubicBezTo>
                    <a:pt x="7325" y="40901"/>
                    <a:pt x="4924" y="30971"/>
                    <a:pt x="3296" y="22506"/>
                  </a:cubicBezTo>
                  <a:cubicBezTo>
                    <a:pt x="2483" y="18274"/>
                    <a:pt x="1872" y="14407"/>
                    <a:pt x="1424" y="11437"/>
                  </a:cubicBezTo>
                  <a:cubicBezTo>
                    <a:pt x="977" y="8466"/>
                    <a:pt x="773" y="6349"/>
                    <a:pt x="733" y="5698"/>
                  </a:cubicBezTo>
                  <a:cubicBezTo>
                    <a:pt x="692" y="5332"/>
                    <a:pt x="692" y="5006"/>
                    <a:pt x="692" y="4721"/>
                  </a:cubicBezTo>
                  <a:cubicBezTo>
                    <a:pt x="692" y="4274"/>
                    <a:pt x="733" y="3908"/>
                    <a:pt x="814" y="3663"/>
                  </a:cubicBezTo>
                  <a:cubicBezTo>
                    <a:pt x="936" y="3256"/>
                    <a:pt x="1221" y="2971"/>
                    <a:pt x="1791" y="2646"/>
                  </a:cubicBezTo>
                  <a:cubicBezTo>
                    <a:pt x="2401" y="2320"/>
                    <a:pt x="3296" y="1995"/>
                    <a:pt x="4639" y="1588"/>
                  </a:cubicBezTo>
                  <a:cubicBezTo>
                    <a:pt x="6471" y="1018"/>
                    <a:pt x="9727" y="692"/>
                    <a:pt x="12820" y="692"/>
                  </a:cubicBezTo>
                  <a:close/>
                  <a:moveTo>
                    <a:pt x="12820" y="1"/>
                  </a:moveTo>
                  <a:cubicBezTo>
                    <a:pt x="9645" y="1"/>
                    <a:pt x="6430" y="326"/>
                    <a:pt x="4436" y="937"/>
                  </a:cubicBezTo>
                  <a:cubicBezTo>
                    <a:pt x="2645" y="1466"/>
                    <a:pt x="1546" y="1873"/>
                    <a:pt x="895" y="2442"/>
                  </a:cubicBezTo>
                  <a:cubicBezTo>
                    <a:pt x="529" y="2727"/>
                    <a:pt x="285" y="3053"/>
                    <a:pt x="163" y="3419"/>
                  </a:cubicBezTo>
                  <a:cubicBezTo>
                    <a:pt x="41" y="3826"/>
                    <a:pt x="0" y="4233"/>
                    <a:pt x="0" y="4721"/>
                  </a:cubicBezTo>
                  <a:cubicBezTo>
                    <a:pt x="0" y="5006"/>
                    <a:pt x="0" y="5373"/>
                    <a:pt x="41" y="5739"/>
                  </a:cubicBezTo>
                  <a:cubicBezTo>
                    <a:pt x="81" y="6431"/>
                    <a:pt x="326" y="8547"/>
                    <a:pt x="733" y="11518"/>
                  </a:cubicBezTo>
                  <a:cubicBezTo>
                    <a:pt x="2035" y="20471"/>
                    <a:pt x="5087" y="37442"/>
                    <a:pt x="9849" y="48390"/>
                  </a:cubicBezTo>
                  <a:cubicBezTo>
                    <a:pt x="12982" y="55715"/>
                    <a:pt x="19046" y="69552"/>
                    <a:pt x="24500" y="82087"/>
                  </a:cubicBezTo>
                  <a:cubicBezTo>
                    <a:pt x="27226" y="88354"/>
                    <a:pt x="29831" y="94296"/>
                    <a:pt x="31825" y="98895"/>
                  </a:cubicBezTo>
                  <a:cubicBezTo>
                    <a:pt x="33779" y="103534"/>
                    <a:pt x="35203" y="106831"/>
                    <a:pt x="35569" y="107808"/>
                  </a:cubicBezTo>
                  <a:cubicBezTo>
                    <a:pt x="35610" y="107930"/>
                    <a:pt x="35732" y="108052"/>
                    <a:pt x="35895" y="108052"/>
                  </a:cubicBezTo>
                  <a:lnTo>
                    <a:pt x="69714" y="108052"/>
                  </a:lnTo>
                  <a:cubicBezTo>
                    <a:pt x="69795" y="108052"/>
                    <a:pt x="69918" y="107970"/>
                    <a:pt x="69999" y="107848"/>
                  </a:cubicBezTo>
                  <a:cubicBezTo>
                    <a:pt x="70040" y="107767"/>
                    <a:pt x="70040" y="107645"/>
                    <a:pt x="69999" y="107523"/>
                  </a:cubicBezTo>
                  <a:cubicBezTo>
                    <a:pt x="68005" y="103941"/>
                    <a:pt x="61127" y="91488"/>
                    <a:pt x="54086" y="78261"/>
                  </a:cubicBezTo>
                  <a:cubicBezTo>
                    <a:pt x="47087" y="65035"/>
                    <a:pt x="39965" y="50994"/>
                    <a:pt x="37482" y="44320"/>
                  </a:cubicBezTo>
                  <a:cubicBezTo>
                    <a:pt x="34755" y="36954"/>
                    <a:pt x="31296" y="26739"/>
                    <a:pt x="28244" y="18111"/>
                  </a:cubicBezTo>
                  <a:cubicBezTo>
                    <a:pt x="26697" y="13797"/>
                    <a:pt x="25273" y="9890"/>
                    <a:pt x="24093" y="6960"/>
                  </a:cubicBezTo>
                  <a:cubicBezTo>
                    <a:pt x="23523" y="5454"/>
                    <a:pt x="22994" y="4233"/>
                    <a:pt x="22546" y="3297"/>
                  </a:cubicBezTo>
                  <a:cubicBezTo>
                    <a:pt x="22302" y="2849"/>
                    <a:pt x="22099" y="2483"/>
                    <a:pt x="21936" y="2158"/>
                  </a:cubicBezTo>
                  <a:cubicBezTo>
                    <a:pt x="21732" y="1832"/>
                    <a:pt x="21569" y="1628"/>
                    <a:pt x="21407" y="1466"/>
                  </a:cubicBezTo>
                  <a:cubicBezTo>
                    <a:pt x="21040" y="1181"/>
                    <a:pt x="20593" y="977"/>
                    <a:pt x="20023" y="774"/>
                  </a:cubicBezTo>
                  <a:cubicBezTo>
                    <a:pt x="18314" y="245"/>
                    <a:pt x="15587" y="1"/>
                    <a:pt x="128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35"/>
            <p:cNvSpPr/>
            <p:nvPr/>
          </p:nvSpPr>
          <p:spPr>
            <a:xfrm>
              <a:off x="1026300" y="5458550"/>
              <a:ext cx="6114750" cy="25"/>
            </a:xfrm>
            <a:custGeom>
              <a:avLst/>
              <a:gdLst/>
              <a:ahLst/>
              <a:cxnLst/>
              <a:rect l="l" t="t" r="r" b="b"/>
              <a:pathLst>
                <a:path w="244590" h="1" extrusionOk="0">
                  <a:moveTo>
                    <a:pt x="0" y="0"/>
                  </a:moveTo>
                  <a:lnTo>
                    <a:pt x="244590" y="0"/>
                  </a:lnTo>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35"/>
            <p:cNvSpPr/>
            <p:nvPr/>
          </p:nvSpPr>
          <p:spPr>
            <a:xfrm>
              <a:off x="1017150" y="5450400"/>
              <a:ext cx="6132050" cy="17325"/>
            </a:xfrm>
            <a:custGeom>
              <a:avLst/>
              <a:gdLst/>
              <a:ahLst/>
              <a:cxnLst/>
              <a:rect l="l" t="t" r="r" b="b"/>
              <a:pathLst>
                <a:path w="245282" h="693" extrusionOk="0">
                  <a:moveTo>
                    <a:pt x="366" y="1"/>
                  </a:moveTo>
                  <a:cubicBezTo>
                    <a:pt x="163" y="1"/>
                    <a:pt x="0" y="164"/>
                    <a:pt x="0" y="326"/>
                  </a:cubicBezTo>
                  <a:cubicBezTo>
                    <a:pt x="0" y="530"/>
                    <a:pt x="163" y="693"/>
                    <a:pt x="366" y="693"/>
                  </a:cubicBezTo>
                  <a:lnTo>
                    <a:pt x="244956" y="693"/>
                  </a:lnTo>
                  <a:cubicBezTo>
                    <a:pt x="245159" y="693"/>
                    <a:pt x="245281" y="530"/>
                    <a:pt x="245281" y="326"/>
                  </a:cubicBezTo>
                  <a:cubicBezTo>
                    <a:pt x="245281" y="164"/>
                    <a:pt x="245159" y="1"/>
                    <a:pt x="2449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84" name="Google Shape;1884;p35"/>
          <p:cNvSpPr txBox="1">
            <a:spLocks noGrp="1"/>
          </p:cNvSpPr>
          <p:nvPr>
            <p:ph type="ctrTitle"/>
          </p:nvPr>
        </p:nvSpPr>
        <p:spPr>
          <a:xfrm>
            <a:off x="4870506" y="2002536"/>
            <a:ext cx="4075068" cy="1792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sz="3600" dirty="0">
                <a:solidFill>
                  <a:schemeClr val="dk2"/>
                </a:solidFill>
              </a:rPr>
              <a:t>Airline tweets sentiment analysis</a:t>
            </a:r>
            <a:endParaRPr sz="3600" dirty="0">
              <a:solidFill>
                <a:schemeClr val="dk2"/>
              </a:solidFill>
            </a:endParaRPr>
          </a:p>
        </p:txBody>
      </p:sp>
      <p:sp>
        <p:nvSpPr>
          <p:cNvPr id="1885" name="Google Shape;1885;p35"/>
          <p:cNvSpPr txBox="1">
            <a:spLocks noGrp="1"/>
          </p:cNvSpPr>
          <p:nvPr>
            <p:ph type="subTitle" idx="1"/>
          </p:nvPr>
        </p:nvSpPr>
        <p:spPr>
          <a:xfrm>
            <a:off x="5681274" y="3721608"/>
            <a:ext cx="3264300" cy="8961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US" sz="2300" dirty="0" err="1"/>
              <a:t>Wirach</a:t>
            </a:r>
            <a:r>
              <a:rPr lang="en-US" sz="2300" dirty="0"/>
              <a:t> (Joe) </a:t>
            </a:r>
            <a:r>
              <a:rPr lang="en-US" sz="2300" dirty="0" err="1"/>
              <a:t>Leelakiatiwong</a:t>
            </a:r>
            <a:endParaRPr sz="2300" dirty="0">
              <a:solidFill>
                <a:schemeClr val="accent1"/>
              </a:solidFill>
            </a:endParaRPr>
          </a:p>
        </p:txBody>
      </p:sp>
      <p:pic>
        <p:nvPicPr>
          <p:cNvPr id="10" name="Picture 9">
            <a:extLst>
              <a:ext uri="{FF2B5EF4-FFF2-40B4-BE49-F238E27FC236}">
                <a16:creationId xmlns:a16="http://schemas.microsoft.com/office/drawing/2014/main" id="{5D622EDA-7A94-FB47-8BD6-14942D5860D0}"/>
              </a:ext>
            </a:extLst>
          </p:cNvPr>
          <p:cNvPicPr>
            <a:picLocks noChangeAspect="1"/>
          </p:cNvPicPr>
          <p:nvPr/>
        </p:nvPicPr>
        <p:blipFill>
          <a:blip r:embed="rId3"/>
          <a:stretch>
            <a:fillRect/>
          </a:stretch>
        </p:blipFill>
        <p:spPr>
          <a:xfrm>
            <a:off x="2901950" y="1584602"/>
            <a:ext cx="445925" cy="297283"/>
          </a:xfrm>
          <a:prstGeom prst="rect">
            <a:avLst/>
          </a:prstGeom>
        </p:spPr>
      </p:pic>
      <p:sp>
        <p:nvSpPr>
          <p:cNvPr id="11" name="TextBox 10">
            <a:extLst>
              <a:ext uri="{FF2B5EF4-FFF2-40B4-BE49-F238E27FC236}">
                <a16:creationId xmlns:a16="http://schemas.microsoft.com/office/drawing/2014/main" id="{17359AED-F001-5E45-AC29-56AA8ACF1E7D}"/>
              </a:ext>
            </a:extLst>
          </p:cNvPr>
          <p:cNvSpPr txBox="1"/>
          <p:nvPr/>
        </p:nvSpPr>
        <p:spPr>
          <a:xfrm>
            <a:off x="10696353" y="9441712"/>
            <a:ext cx="184731" cy="307777"/>
          </a:xfrm>
          <a:prstGeom prst="rect">
            <a:avLst/>
          </a:prstGeom>
          <a:noFill/>
        </p:spPr>
        <p:txBody>
          <a:bodyPr wrap="none" rtlCol="0">
            <a:spAutoFit/>
          </a:bodyPr>
          <a:lstStyle/>
          <a:p>
            <a:endParaRPr lang="en-TH"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182"/>
        <p:cNvGrpSpPr/>
        <p:nvPr/>
      </p:nvGrpSpPr>
      <p:grpSpPr>
        <a:xfrm>
          <a:off x="0" y="0"/>
          <a:ext cx="0" cy="0"/>
          <a:chOff x="0" y="0"/>
          <a:chExt cx="0" cy="0"/>
        </a:xfrm>
      </p:grpSpPr>
      <p:grpSp>
        <p:nvGrpSpPr>
          <p:cNvPr id="2183" name="Google Shape;2183;p40"/>
          <p:cNvGrpSpPr/>
          <p:nvPr/>
        </p:nvGrpSpPr>
        <p:grpSpPr>
          <a:xfrm>
            <a:off x="1819024" y="3893816"/>
            <a:ext cx="175013" cy="27000"/>
            <a:chOff x="5662375" y="212375"/>
            <a:chExt cx="175013" cy="27000"/>
          </a:xfrm>
        </p:grpSpPr>
        <p:sp>
          <p:nvSpPr>
            <p:cNvPr id="2184" name="Google Shape;2184;p40"/>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85" name="Google Shape;2185;p40"/>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86" name="Google Shape;2186;p40"/>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nvGrpSpPr>
          <p:cNvPr id="2187" name="Google Shape;2187;p40"/>
          <p:cNvGrpSpPr/>
          <p:nvPr/>
        </p:nvGrpSpPr>
        <p:grpSpPr>
          <a:xfrm>
            <a:off x="4484494" y="3893828"/>
            <a:ext cx="175013" cy="27000"/>
            <a:chOff x="5662375" y="212375"/>
            <a:chExt cx="175013" cy="27000"/>
          </a:xfrm>
        </p:grpSpPr>
        <p:sp>
          <p:nvSpPr>
            <p:cNvPr id="2188" name="Google Shape;2188;p40"/>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89" name="Google Shape;2189;p40"/>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90" name="Google Shape;2190;p40"/>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nvGrpSpPr>
          <p:cNvPr id="2191" name="Google Shape;2191;p40"/>
          <p:cNvGrpSpPr/>
          <p:nvPr/>
        </p:nvGrpSpPr>
        <p:grpSpPr>
          <a:xfrm>
            <a:off x="7149964" y="3893816"/>
            <a:ext cx="175013" cy="27000"/>
            <a:chOff x="5662375" y="212375"/>
            <a:chExt cx="175013" cy="27000"/>
          </a:xfrm>
        </p:grpSpPr>
        <p:sp>
          <p:nvSpPr>
            <p:cNvPr id="2192" name="Google Shape;2192;p40"/>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93" name="Google Shape;2193;p40"/>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94" name="Google Shape;2194;p40"/>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2195" name="Google Shape;2195;p40"/>
          <p:cNvSpPr txBox="1">
            <a:spLocks noGrp="1"/>
          </p:cNvSpPr>
          <p:nvPr>
            <p:ph type="title"/>
          </p:nvPr>
        </p:nvSpPr>
        <p:spPr>
          <a:xfrm>
            <a:off x="1069934" y="419973"/>
            <a:ext cx="7424928" cy="594300"/>
          </a:xfrm>
          <a:prstGeom prst="rect">
            <a:avLst/>
          </a:prstGeom>
        </p:spPr>
        <p:txBody>
          <a:bodyPr spcFirstLastPara="1" wrap="square" lIns="91425" tIns="91425" rIns="91425" bIns="91425" anchor="t" anchorCtr="0">
            <a:noAutofit/>
          </a:bodyPr>
          <a:lstStyle/>
          <a:p>
            <a:pPr algn="l"/>
            <a:r>
              <a:rPr lang="en-TH" dirty="0"/>
              <a:t>Data: Twitter US Airline Sentiment dataset (Kaggle)</a:t>
            </a:r>
          </a:p>
        </p:txBody>
      </p:sp>
      <p:sp>
        <p:nvSpPr>
          <p:cNvPr id="2196" name="Google Shape;2196;p40"/>
          <p:cNvSpPr txBox="1">
            <a:spLocks noGrp="1"/>
          </p:cNvSpPr>
          <p:nvPr>
            <p:ph type="subTitle" idx="1"/>
          </p:nvPr>
        </p:nvSpPr>
        <p:spPr>
          <a:xfrm>
            <a:off x="3694176" y="2414016"/>
            <a:ext cx="1764900" cy="329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accent1"/>
                </a:solidFill>
              </a:rPr>
              <a:t>Airlines</a:t>
            </a:r>
            <a:endParaRPr dirty="0"/>
          </a:p>
        </p:txBody>
      </p:sp>
      <p:sp>
        <p:nvSpPr>
          <p:cNvPr id="2197" name="Google Shape;2197;p40"/>
          <p:cNvSpPr txBox="1">
            <a:spLocks noGrp="1"/>
          </p:cNvSpPr>
          <p:nvPr>
            <p:ph type="subTitle" idx="2"/>
          </p:nvPr>
        </p:nvSpPr>
        <p:spPr>
          <a:xfrm>
            <a:off x="1024128" y="2414016"/>
            <a:ext cx="1764900" cy="329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accent1"/>
                </a:solidFill>
              </a:rPr>
              <a:t>Coverage</a:t>
            </a:r>
            <a:endParaRPr dirty="0"/>
          </a:p>
        </p:txBody>
      </p:sp>
      <p:sp>
        <p:nvSpPr>
          <p:cNvPr id="2198" name="Google Shape;2198;p40"/>
          <p:cNvSpPr txBox="1">
            <a:spLocks noGrp="1"/>
          </p:cNvSpPr>
          <p:nvPr>
            <p:ph type="subTitle" idx="3"/>
          </p:nvPr>
        </p:nvSpPr>
        <p:spPr>
          <a:xfrm>
            <a:off x="6355080" y="2414016"/>
            <a:ext cx="1764900" cy="329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accent1"/>
                </a:solidFill>
              </a:rPr>
              <a:t>Size</a:t>
            </a:r>
            <a:endParaRPr dirty="0"/>
          </a:p>
        </p:txBody>
      </p:sp>
      <p:sp>
        <p:nvSpPr>
          <p:cNvPr id="2199" name="Google Shape;2199;p40"/>
          <p:cNvSpPr txBox="1">
            <a:spLocks noGrp="1"/>
          </p:cNvSpPr>
          <p:nvPr>
            <p:ph type="subTitle" idx="4"/>
          </p:nvPr>
        </p:nvSpPr>
        <p:spPr>
          <a:xfrm>
            <a:off x="3130098" y="2773918"/>
            <a:ext cx="2786816" cy="1079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dk2"/>
                </a:solidFill>
                <a:latin typeface="Barlow Semi Condensed"/>
                <a:ea typeface="Barlow Semi Condensed"/>
                <a:cs typeface="Barlow Semi Condensed"/>
                <a:sym typeface="Barlow Semi Condensed"/>
              </a:rPr>
              <a:t>Covered 6 major airlines </a:t>
            </a:r>
            <a:br>
              <a:rPr lang="en" dirty="0">
                <a:solidFill>
                  <a:schemeClr val="dk2"/>
                </a:solidFill>
                <a:latin typeface="Barlow Semi Condensed"/>
                <a:ea typeface="Barlow Semi Condensed"/>
                <a:cs typeface="Barlow Semi Condensed"/>
                <a:sym typeface="Barlow Semi Condensed"/>
              </a:rPr>
            </a:br>
            <a:r>
              <a:rPr lang="en" dirty="0">
                <a:solidFill>
                  <a:schemeClr val="dk2"/>
                </a:solidFill>
                <a:latin typeface="Barlow Semi Condensed"/>
                <a:ea typeface="Barlow Semi Condensed"/>
                <a:cs typeface="Barlow Semi Condensed"/>
                <a:sym typeface="Barlow Semi Condensed"/>
              </a:rPr>
              <a:t>in the USA</a:t>
            </a:r>
          </a:p>
          <a:p>
            <a:pPr marL="0" lvl="0" indent="0" algn="ctr" rtl="0">
              <a:spcBef>
                <a:spcPts val="0"/>
              </a:spcBef>
              <a:spcAft>
                <a:spcPts val="0"/>
              </a:spcAft>
              <a:buNone/>
            </a:pPr>
            <a:r>
              <a:rPr lang="en" dirty="0"/>
              <a:t>(United, US Airways, American Airlines, Southwest, Delta, Virgin)</a:t>
            </a:r>
            <a:endParaRPr lang="en" dirty="0">
              <a:solidFill>
                <a:schemeClr val="dk2"/>
              </a:solidFill>
            </a:endParaRPr>
          </a:p>
        </p:txBody>
      </p:sp>
      <p:sp>
        <p:nvSpPr>
          <p:cNvPr id="2200" name="Google Shape;2200;p40"/>
          <p:cNvSpPr txBox="1">
            <a:spLocks noGrp="1"/>
          </p:cNvSpPr>
          <p:nvPr>
            <p:ph type="subTitle" idx="5"/>
          </p:nvPr>
        </p:nvSpPr>
        <p:spPr>
          <a:xfrm>
            <a:off x="1024128" y="2825496"/>
            <a:ext cx="1764900" cy="1079100"/>
          </a:xfrm>
          <a:prstGeom prst="rect">
            <a:avLst/>
          </a:prstGeom>
        </p:spPr>
        <p:txBody>
          <a:bodyPr spcFirstLastPara="1" wrap="square" lIns="91425" tIns="91425" rIns="91425" bIns="91425" anchor="t" anchorCtr="0">
            <a:noAutofit/>
          </a:bodyPr>
          <a:lstStyle/>
          <a:p>
            <a:pPr lvl="0"/>
            <a:r>
              <a:rPr lang="en-US" dirty="0"/>
              <a:t>Data was collected from 16th to 24th February of 2015</a:t>
            </a:r>
            <a:endParaRPr dirty="0">
              <a:latin typeface="Barlow Semi Condensed"/>
              <a:ea typeface="Barlow Semi Condensed"/>
              <a:cs typeface="Barlow Semi Condensed"/>
              <a:sym typeface="Barlow Semi Condensed"/>
            </a:endParaRPr>
          </a:p>
        </p:txBody>
      </p:sp>
      <p:sp>
        <p:nvSpPr>
          <p:cNvPr id="2201" name="Google Shape;2201;p40"/>
          <p:cNvSpPr txBox="1">
            <a:spLocks noGrp="1"/>
          </p:cNvSpPr>
          <p:nvPr>
            <p:ph type="subTitle" idx="6"/>
          </p:nvPr>
        </p:nvSpPr>
        <p:spPr>
          <a:xfrm>
            <a:off x="6355080" y="2825496"/>
            <a:ext cx="1764900" cy="1079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dk2"/>
                </a:solidFill>
                <a:latin typeface="Barlow Semi Condensed"/>
                <a:ea typeface="Barlow Semi Condensed"/>
                <a:cs typeface="Barlow Semi Condensed"/>
                <a:sym typeface="Barlow Semi Condensed"/>
              </a:rPr>
              <a:t>Rows : 14640</a:t>
            </a:r>
          </a:p>
          <a:p>
            <a:pPr marL="0" lvl="0" indent="0" algn="ctr" rtl="0">
              <a:spcBef>
                <a:spcPts val="0"/>
              </a:spcBef>
              <a:spcAft>
                <a:spcPts val="0"/>
              </a:spcAft>
              <a:buNone/>
            </a:pPr>
            <a:r>
              <a:rPr lang="en" dirty="0"/>
              <a:t>Columns : 15</a:t>
            </a:r>
            <a:endParaRPr dirty="0">
              <a:latin typeface="Barlow Semi Condensed"/>
              <a:ea typeface="Barlow Semi Condensed"/>
              <a:cs typeface="Barlow Semi Condensed"/>
              <a:sym typeface="Barlow Semi Condensed"/>
            </a:endParaRPr>
          </a:p>
        </p:txBody>
      </p:sp>
      <p:grpSp>
        <p:nvGrpSpPr>
          <p:cNvPr id="2206" name="Google Shape;2206;p40"/>
          <p:cNvGrpSpPr/>
          <p:nvPr/>
        </p:nvGrpSpPr>
        <p:grpSpPr>
          <a:xfrm>
            <a:off x="4361602" y="1908360"/>
            <a:ext cx="420796" cy="421770"/>
            <a:chOff x="-3137650" y="2408950"/>
            <a:chExt cx="291450" cy="292125"/>
          </a:xfrm>
        </p:grpSpPr>
        <p:sp>
          <p:nvSpPr>
            <p:cNvPr id="2207" name="Google Shape;2207;p40"/>
            <p:cNvSpPr/>
            <p:nvPr/>
          </p:nvSpPr>
          <p:spPr>
            <a:xfrm>
              <a:off x="-3137650" y="2408950"/>
              <a:ext cx="291450" cy="292125"/>
            </a:xfrm>
            <a:custGeom>
              <a:avLst/>
              <a:gdLst/>
              <a:ahLst/>
              <a:cxnLst/>
              <a:rect l="l" t="t" r="r" b="b"/>
              <a:pathLst>
                <a:path w="11658" h="11685" extrusionOk="0">
                  <a:moveTo>
                    <a:pt x="10618" y="662"/>
                  </a:moveTo>
                  <a:cubicBezTo>
                    <a:pt x="10807" y="662"/>
                    <a:pt x="10964" y="851"/>
                    <a:pt x="10964" y="1040"/>
                  </a:cubicBezTo>
                  <a:lnTo>
                    <a:pt x="10964" y="2741"/>
                  </a:lnTo>
                  <a:lnTo>
                    <a:pt x="662" y="2741"/>
                  </a:lnTo>
                  <a:lnTo>
                    <a:pt x="662" y="1040"/>
                  </a:lnTo>
                  <a:cubicBezTo>
                    <a:pt x="662" y="851"/>
                    <a:pt x="820" y="662"/>
                    <a:pt x="1009" y="662"/>
                  </a:cubicBezTo>
                  <a:close/>
                  <a:moveTo>
                    <a:pt x="10964" y="3403"/>
                  </a:moveTo>
                  <a:lnTo>
                    <a:pt x="10964" y="8601"/>
                  </a:lnTo>
                  <a:cubicBezTo>
                    <a:pt x="10964" y="8790"/>
                    <a:pt x="10838" y="8947"/>
                    <a:pt x="10618" y="8947"/>
                  </a:cubicBezTo>
                  <a:lnTo>
                    <a:pt x="10145" y="8947"/>
                  </a:lnTo>
                  <a:cubicBezTo>
                    <a:pt x="10208" y="8727"/>
                    <a:pt x="10240" y="8443"/>
                    <a:pt x="10240" y="8160"/>
                  </a:cubicBezTo>
                  <a:lnTo>
                    <a:pt x="10240" y="5860"/>
                  </a:lnTo>
                  <a:cubicBezTo>
                    <a:pt x="10240" y="5673"/>
                    <a:pt x="10058" y="5531"/>
                    <a:pt x="9868" y="5531"/>
                  </a:cubicBezTo>
                  <a:cubicBezTo>
                    <a:pt x="9835" y="5531"/>
                    <a:pt x="9801" y="5535"/>
                    <a:pt x="9767" y="5545"/>
                  </a:cubicBezTo>
                  <a:cubicBezTo>
                    <a:pt x="9545" y="5641"/>
                    <a:pt x="9341" y="5691"/>
                    <a:pt x="9142" y="5691"/>
                  </a:cubicBezTo>
                  <a:cubicBezTo>
                    <a:pt x="8693" y="5691"/>
                    <a:pt x="8275" y="5439"/>
                    <a:pt x="7751" y="4915"/>
                  </a:cubicBezTo>
                  <a:cubicBezTo>
                    <a:pt x="7688" y="4868"/>
                    <a:pt x="7601" y="4844"/>
                    <a:pt x="7515" y="4844"/>
                  </a:cubicBezTo>
                  <a:cubicBezTo>
                    <a:pt x="7428" y="4844"/>
                    <a:pt x="7341" y="4868"/>
                    <a:pt x="7278" y="4915"/>
                  </a:cubicBezTo>
                  <a:cubicBezTo>
                    <a:pt x="6753" y="5440"/>
                    <a:pt x="6334" y="5677"/>
                    <a:pt x="5884" y="5677"/>
                  </a:cubicBezTo>
                  <a:cubicBezTo>
                    <a:pt x="5686" y="5677"/>
                    <a:pt x="5483" y="5631"/>
                    <a:pt x="5262" y="5545"/>
                  </a:cubicBezTo>
                  <a:cubicBezTo>
                    <a:pt x="5229" y="5535"/>
                    <a:pt x="5195" y="5531"/>
                    <a:pt x="5161" y="5531"/>
                  </a:cubicBezTo>
                  <a:cubicBezTo>
                    <a:pt x="4971" y="5531"/>
                    <a:pt x="4789" y="5673"/>
                    <a:pt x="4789" y="5860"/>
                  </a:cubicBezTo>
                  <a:lnTo>
                    <a:pt x="4789" y="8160"/>
                  </a:lnTo>
                  <a:cubicBezTo>
                    <a:pt x="4789" y="8443"/>
                    <a:pt x="4821" y="8664"/>
                    <a:pt x="4884" y="8947"/>
                  </a:cubicBezTo>
                  <a:lnTo>
                    <a:pt x="1009" y="8947"/>
                  </a:lnTo>
                  <a:cubicBezTo>
                    <a:pt x="820" y="8947"/>
                    <a:pt x="662" y="8790"/>
                    <a:pt x="662" y="8601"/>
                  </a:cubicBezTo>
                  <a:lnTo>
                    <a:pt x="662" y="3403"/>
                  </a:lnTo>
                  <a:close/>
                  <a:moveTo>
                    <a:pt x="7152" y="5923"/>
                  </a:moveTo>
                  <a:lnTo>
                    <a:pt x="7152" y="10838"/>
                  </a:lnTo>
                  <a:cubicBezTo>
                    <a:pt x="6144" y="10365"/>
                    <a:pt x="5451" y="9357"/>
                    <a:pt x="5451" y="8160"/>
                  </a:cubicBezTo>
                  <a:lnTo>
                    <a:pt x="5451" y="6301"/>
                  </a:lnTo>
                  <a:cubicBezTo>
                    <a:pt x="5604" y="6330"/>
                    <a:pt x="5750" y="6344"/>
                    <a:pt x="5891" y="6344"/>
                  </a:cubicBezTo>
                  <a:cubicBezTo>
                    <a:pt x="6359" y="6344"/>
                    <a:pt x="6765" y="6189"/>
                    <a:pt x="7152" y="5923"/>
                  </a:cubicBezTo>
                  <a:close/>
                  <a:moveTo>
                    <a:pt x="7877" y="5923"/>
                  </a:moveTo>
                  <a:cubicBezTo>
                    <a:pt x="8242" y="6166"/>
                    <a:pt x="8644" y="6353"/>
                    <a:pt x="9128" y="6353"/>
                  </a:cubicBezTo>
                  <a:cubicBezTo>
                    <a:pt x="9271" y="6353"/>
                    <a:pt x="9420" y="6337"/>
                    <a:pt x="9578" y="6301"/>
                  </a:cubicBezTo>
                  <a:lnTo>
                    <a:pt x="9578" y="8160"/>
                  </a:lnTo>
                  <a:cubicBezTo>
                    <a:pt x="9547" y="9357"/>
                    <a:pt x="8885" y="10365"/>
                    <a:pt x="7877" y="10838"/>
                  </a:cubicBezTo>
                  <a:lnTo>
                    <a:pt x="7877" y="5923"/>
                  </a:lnTo>
                  <a:close/>
                  <a:moveTo>
                    <a:pt x="1009" y="0"/>
                  </a:moveTo>
                  <a:cubicBezTo>
                    <a:pt x="473" y="0"/>
                    <a:pt x="1" y="473"/>
                    <a:pt x="1" y="1040"/>
                  </a:cubicBezTo>
                  <a:lnTo>
                    <a:pt x="1" y="8601"/>
                  </a:lnTo>
                  <a:cubicBezTo>
                    <a:pt x="1" y="9136"/>
                    <a:pt x="473" y="9609"/>
                    <a:pt x="1009" y="9609"/>
                  </a:cubicBezTo>
                  <a:lnTo>
                    <a:pt x="5073" y="9609"/>
                  </a:lnTo>
                  <a:cubicBezTo>
                    <a:pt x="5199" y="9893"/>
                    <a:pt x="5357" y="10145"/>
                    <a:pt x="5514" y="10365"/>
                  </a:cubicBezTo>
                  <a:cubicBezTo>
                    <a:pt x="5987" y="10995"/>
                    <a:pt x="6617" y="11436"/>
                    <a:pt x="7404" y="11657"/>
                  </a:cubicBezTo>
                  <a:cubicBezTo>
                    <a:pt x="7446" y="11657"/>
                    <a:pt x="7488" y="11685"/>
                    <a:pt x="7530" y="11685"/>
                  </a:cubicBezTo>
                  <a:cubicBezTo>
                    <a:pt x="7551" y="11685"/>
                    <a:pt x="7572" y="11678"/>
                    <a:pt x="7593" y="11657"/>
                  </a:cubicBezTo>
                  <a:cubicBezTo>
                    <a:pt x="8350" y="11436"/>
                    <a:pt x="9011" y="10995"/>
                    <a:pt x="9484" y="10365"/>
                  </a:cubicBezTo>
                  <a:cubicBezTo>
                    <a:pt x="9641" y="10145"/>
                    <a:pt x="9799" y="9893"/>
                    <a:pt x="9925" y="9609"/>
                  </a:cubicBezTo>
                  <a:lnTo>
                    <a:pt x="10618" y="9609"/>
                  </a:lnTo>
                  <a:cubicBezTo>
                    <a:pt x="11185" y="9609"/>
                    <a:pt x="11658" y="9136"/>
                    <a:pt x="11658" y="8601"/>
                  </a:cubicBezTo>
                  <a:lnTo>
                    <a:pt x="11658" y="1040"/>
                  </a:lnTo>
                  <a:cubicBezTo>
                    <a:pt x="11658" y="473"/>
                    <a:pt x="11217" y="0"/>
                    <a:pt x="1061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94949"/>
                </a:solidFill>
              </a:endParaRPr>
            </a:p>
          </p:txBody>
        </p:sp>
        <p:sp>
          <p:nvSpPr>
            <p:cNvPr id="2208" name="Google Shape;2208;p40"/>
            <p:cNvSpPr/>
            <p:nvPr/>
          </p:nvSpPr>
          <p:spPr>
            <a:xfrm>
              <a:off x="-3104575" y="24428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94949"/>
                </a:solidFill>
              </a:endParaRPr>
            </a:p>
          </p:txBody>
        </p:sp>
        <p:sp>
          <p:nvSpPr>
            <p:cNvPr id="2209" name="Google Shape;2209;p40"/>
            <p:cNvSpPr/>
            <p:nvPr/>
          </p:nvSpPr>
          <p:spPr>
            <a:xfrm>
              <a:off x="-3069900" y="24428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94949"/>
                </a:solidFill>
              </a:endParaRPr>
            </a:p>
          </p:txBody>
        </p:sp>
        <p:sp>
          <p:nvSpPr>
            <p:cNvPr id="2210" name="Google Shape;2210;p40"/>
            <p:cNvSpPr/>
            <p:nvPr/>
          </p:nvSpPr>
          <p:spPr>
            <a:xfrm>
              <a:off x="-3035250" y="24428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94949"/>
                </a:solidFill>
              </a:endParaRPr>
            </a:p>
          </p:txBody>
        </p:sp>
        <p:sp>
          <p:nvSpPr>
            <p:cNvPr id="2211" name="Google Shape;2211;p40"/>
            <p:cNvSpPr/>
            <p:nvPr/>
          </p:nvSpPr>
          <p:spPr>
            <a:xfrm>
              <a:off x="-3002175" y="2442800"/>
              <a:ext cx="120525" cy="17350"/>
            </a:xfrm>
            <a:custGeom>
              <a:avLst/>
              <a:gdLst/>
              <a:ahLst/>
              <a:cxnLst/>
              <a:rect l="l" t="t" r="r" b="b"/>
              <a:pathLst>
                <a:path w="4821" h="694" extrusionOk="0">
                  <a:moveTo>
                    <a:pt x="347" y="1"/>
                  </a:moveTo>
                  <a:cubicBezTo>
                    <a:pt x="158" y="1"/>
                    <a:pt x="1" y="158"/>
                    <a:pt x="1" y="347"/>
                  </a:cubicBezTo>
                  <a:cubicBezTo>
                    <a:pt x="32" y="536"/>
                    <a:pt x="190" y="694"/>
                    <a:pt x="347" y="694"/>
                  </a:cubicBezTo>
                  <a:lnTo>
                    <a:pt x="4443" y="694"/>
                  </a:lnTo>
                  <a:cubicBezTo>
                    <a:pt x="4663" y="694"/>
                    <a:pt x="4821" y="536"/>
                    <a:pt x="4821" y="347"/>
                  </a:cubicBezTo>
                  <a:cubicBezTo>
                    <a:pt x="4821" y="158"/>
                    <a:pt x="4663" y="1"/>
                    <a:pt x="444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94949"/>
                </a:solidFill>
              </a:endParaRPr>
            </a:p>
          </p:txBody>
        </p:sp>
      </p:grpSp>
      <p:grpSp>
        <p:nvGrpSpPr>
          <p:cNvPr id="2212" name="Google Shape;2212;p40"/>
          <p:cNvGrpSpPr/>
          <p:nvPr/>
        </p:nvGrpSpPr>
        <p:grpSpPr>
          <a:xfrm>
            <a:off x="7027102" y="1909371"/>
            <a:ext cx="421914" cy="420759"/>
            <a:chOff x="-2571737" y="2403625"/>
            <a:chExt cx="292225" cy="291425"/>
          </a:xfrm>
        </p:grpSpPr>
        <p:sp>
          <p:nvSpPr>
            <p:cNvPr id="2213" name="Google Shape;2213;p40"/>
            <p:cNvSpPr/>
            <p:nvPr/>
          </p:nvSpPr>
          <p:spPr>
            <a:xfrm>
              <a:off x="-2571737" y="2403625"/>
              <a:ext cx="292225" cy="291425"/>
            </a:xfrm>
            <a:custGeom>
              <a:avLst/>
              <a:gdLst/>
              <a:ahLst/>
              <a:cxnLst/>
              <a:rect l="l" t="t" r="r" b="b"/>
              <a:pathLst>
                <a:path w="11689" h="11657" extrusionOk="0">
                  <a:moveTo>
                    <a:pt x="9547" y="725"/>
                  </a:moveTo>
                  <a:cubicBezTo>
                    <a:pt x="9704" y="725"/>
                    <a:pt x="9830" y="788"/>
                    <a:pt x="9893" y="914"/>
                  </a:cubicBezTo>
                  <a:lnTo>
                    <a:pt x="10681" y="2772"/>
                  </a:lnTo>
                  <a:lnTo>
                    <a:pt x="1135" y="2772"/>
                  </a:lnTo>
                  <a:lnTo>
                    <a:pt x="1891" y="914"/>
                  </a:lnTo>
                  <a:cubicBezTo>
                    <a:pt x="1922" y="788"/>
                    <a:pt x="2080" y="725"/>
                    <a:pt x="2206" y="725"/>
                  </a:cubicBezTo>
                  <a:close/>
                  <a:moveTo>
                    <a:pt x="10649" y="3403"/>
                  </a:moveTo>
                  <a:cubicBezTo>
                    <a:pt x="10870" y="3403"/>
                    <a:pt x="11027" y="3560"/>
                    <a:pt x="11027" y="3749"/>
                  </a:cubicBezTo>
                  <a:lnTo>
                    <a:pt x="11027" y="5167"/>
                  </a:lnTo>
                  <a:cubicBezTo>
                    <a:pt x="11027" y="5356"/>
                    <a:pt x="10870" y="5513"/>
                    <a:pt x="10649" y="5513"/>
                  </a:cubicBezTo>
                  <a:lnTo>
                    <a:pt x="1040" y="5513"/>
                  </a:lnTo>
                  <a:cubicBezTo>
                    <a:pt x="851" y="5513"/>
                    <a:pt x="694" y="5356"/>
                    <a:pt x="694" y="5167"/>
                  </a:cubicBezTo>
                  <a:lnTo>
                    <a:pt x="694" y="3749"/>
                  </a:lnTo>
                  <a:cubicBezTo>
                    <a:pt x="694" y="3560"/>
                    <a:pt x="851" y="3403"/>
                    <a:pt x="1040" y="3403"/>
                  </a:cubicBezTo>
                  <a:close/>
                  <a:moveTo>
                    <a:pt x="10681" y="6206"/>
                  </a:moveTo>
                  <a:cubicBezTo>
                    <a:pt x="10870" y="6238"/>
                    <a:pt x="11027" y="6364"/>
                    <a:pt x="11027" y="6553"/>
                  </a:cubicBezTo>
                  <a:lnTo>
                    <a:pt x="11027" y="7939"/>
                  </a:lnTo>
                  <a:cubicBezTo>
                    <a:pt x="11027" y="8128"/>
                    <a:pt x="10870" y="8286"/>
                    <a:pt x="10681" y="8286"/>
                  </a:cubicBezTo>
                  <a:lnTo>
                    <a:pt x="1072" y="8286"/>
                  </a:lnTo>
                  <a:cubicBezTo>
                    <a:pt x="851" y="8286"/>
                    <a:pt x="694" y="8128"/>
                    <a:pt x="694" y="7939"/>
                  </a:cubicBezTo>
                  <a:lnTo>
                    <a:pt x="694" y="6553"/>
                  </a:lnTo>
                  <a:cubicBezTo>
                    <a:pt x="694" y="6364"/>
                    <a:pt x="851" y="6206"/>
                    <a:pt x="1072" y="6206"/>
                  </a:cubicBezTo>
                  <a:close/>
                  <a:moveTo>
                    <a:pt x="10681" y="8947"/>
                  </a:moveTo>
                  <a:cubicBezTo>
                    <a:pt x="10870" y="8947"/>
                    <a:pt x="11027" y="9105"/>
                    <a:pt x="11027" y="9294"/>
                  </a:cubicBezTo>
                  <a:lnTo>
                    <a:pt x="11027" y="10680"/>
                  </a:lnTo>
                  <a:cubicBezTo>
                    <a:pt x="11027" y="10869"/>
                    <a:pt x="10870" y="11027"/>
                    <a:pt x="10681" y="11027"/>
                  </a:cubicBezTo>
                  <a:lnTo>
                    <a:pt x="1072" y="11027"/>
                  </a:lnTo>
                  <a:cubicBezTo>
                    <a:pt x="851" y="11027"/>
                    <a:pt x="694" y="10869"/>
                    <a:pt x="694" y="10680"/>
                  </a:cubicBezTo>
                  <a:lnTo>
                    <a:pt x="694" y="9294"/>
                  </a:lnTo>
                  <a:cubicBezTo>
                    <a:pt x="694" y="9105"/>
                    <a:pt x="851" y="8947"/>
                    <a:pt x="1072" y="8947"/>
                  </a:cubicBezTo>
                  <a:close/>
                  <a:moveTo>
                    <a:pt x="2174" y="0"/>
                  </a:moveTo>
                  <a:cubicBezTo>
                    <a:pt x="1733" y="0"/>
                    <a:pt x="1387" y="252"/>
                    <a:pt x="1229" y="630"/>
                  </a:cubicBezTo>
                  <a:lnTo>
                    <a:pt x="64" y="3403"/>
                  </a:lnTo>
                  <a:cubicBezTo>
                    <a:pt x="32" y="3529"/>
                    <a:pt x="0" y="3686"/>
                    <a:pt x="0" y="3781"/>
                  </a:cubicBezTo>
                  <a:lnTo>
                    <a:pt x="0" y="5198"/>
                  </a:lnTo>
                  <a:cubicBezTo>
                    <a:pt x="0" y="5482"/>
                    <a:pt x="127" y="5734"/>
                    <a:pt x="284" y="5860"/>
                  </a:cubicBezTo>
                  <a:cubicBezTo>
                    <a:pt x="127" y="6080"/>
                    <a:pt x="0" y="6301"/>
                    <a:pt x="0" y="6553"/>
                  </a:cubicBezTo>
                  <a:lnTo>
                    <a:pt x="0" y="7908"/>
                  </a:lnTo>
                  <a:cubicBezTo>
                    <a:pt x="0" y="8191"/>
                    <a:pt x="127" y="8443"/>
                    <a:pt x="284" y="8601"/>
                  </a:cubicBezTo>
                  <a:cubicBezTo>
                    <a:pt x="127" y="8790"/>
                    <a:pt x="0" y="9010"/>
                    <a:pt x="0" y="9262"/>
                  </a:cubicBezTo>
                  <a:lnTo>
                    <a:pt x="0" y="10649"/>
                  </a:lnTo>
                  <a:cubicBezTo>
                    <a:pt x="0" y="11184"/>
                    <a:pt x="473" y="11657"/>
                    <a:pt x="1009" y="11657"/>
                  </a:cubicBezTo>
                  <a:lnTo>
                    <a:pt x="10618" y="11657"/>
                  </a:lnTo>
                  <a:cubicBezTo>
                    <a:pt x="11185" y="11657"/>
                    <a:pt x="11657" y="11184"/>
                    <a:pt x="11657" y="10649"/>
                  </a:cubicBezTo>
                  <a:lnTo>
                    <a:pt x="11657" y="9262"/>
                  </a:lnTo>
                  <a:cubicBezTo>
                    <a:pt x="11657" y="8979"/>
                    <a:pt x="11531" y="8758"/>
                    <a:pt x="11374" y="8601"/>
                  </a:cubicBezTo>
                  <a:cubicBezTo>
                    <a:pt x="11531" y="8380"/>
                    <a:pt x="11657" y="8160"/>
                    <a:pt x="11657" y="7908"/>
                  </a:cubicBezTo>
                  <a:lnTo>
                    <a:pt x="11657" y="6553"/>
                  </a:lnTo>
                  <a:cubicBezTo>
                    <a:pt x="11657" y="6269"/>
                    <a:pt x="11531" y="6017"/>
                    <a:pt x="11374" y="5860"/>
                  </a:cubicBezTo>
                  <a:cubicBezTo>
                    <a:pt x="11531" y="5671"/>
                    <a:pt x="11657" y="5450"/>
                    <a:pt x="11657" y="5198"/>
                  </a:cubicBezTo>
                  <a:lnTo>
                    <a:pt x="11657" y="3781"/>
                  </a:lnTo>
                  <a:lnTo>
                    <a:pt x="11689" y="3781"/>
                  </a:lnTo>
                  <a:cubicBezTo>
                    <a:pt x="11689" y="3686"/>
                    <a:pt x="11657" y="3529"/>
                    <a:pt x="11594" y="3403"/>
                  </a:cubicBezTo>
                  <a:lnTo>
                    <a:pt x="10460" y="630"/>
                  </a:lnTo>
                  <a:cubicBezTo>
                    <a:pt x="10303" y="252"/>
                    <a:pt x="9925" y="0"/>
                    <a:pt x="951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94949"/>
                </a:solidFill>
              </a:endParaRPr>
            </a:p>
          </p:txBody>
        </p:sp>
        <p:sp>
          <p:nvSpPr>
            <p:cNvPr id="2214" name="Google Shape;2214;p40"/>
            <p:cNvSpPr/>
            <p:nvPr/>
          </p:nvSpPr>
          <p:spPr>
            <a:xfrm>
              <a:off x="-2485967" y="2649150"/>
              <a:ext cx="173300" cy="18150"/>
            </a:xfrm>
            <a:custGeom>
              <a:avLst/>
              <a:gdLst/>
              <a:ahLst/>
              <a:cxnLst/>
              <a:rect l="l" t="t" r="r" b="b"/>
              <a:pathLst>
                <a:path w="6932" h="726" extrusionOk="0">
                  <a:moveTo>
                    <a:pt x="378" y="1"/>
                  </a:moveTo>
                  <a:cubicBezTo>
                    <a:pt x="158" y="1"/>
                    <a:pt x="0" y="159"/>
                    <a:pt x="0" y="379"/>
                  </a:cubicBezTo>
                  <a:cubicBezTo>
                    <a:pt x="0" y="568"/>
                    <a:pt x="158" y="726"/>
                    <a:pt x="378" y="726"/>
                  </a:cubicBezTo>
                  <a:lnTo>
                    <a:pt x="6585" y="726"/>
                  </a:lnTo>
                  <a:cubicBezTo>
                    <a:pt x="6774" y="726"/>
                    <a:pt x="6931" y="568"/>
                    <a:pt x="6931" y="379"/>
                  </a:cubicBezTo>
                  <a:cubicBezTo>
                    <a:pt x="6931" y="159"/>
                    <a:pt x="6774" y="1"/>
                    <a:pt x="658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94949"/>
                </a:solidFill>
              </a:endParaRPr>
            </a:p>
          </p:txBody>
        </p:sp>
        <p:sp>
          <p:nvSpPr>
            <p:cNvPr id="2215" name="Google Shape;2215;p40"/>
            <p:cNvSpPr/>
            <p:nvPr/>
          </p:nvSpPr>
          <p:spPr>
            <a:xfrm>
              <a:off x="-2485967" y="2511325"/>
              <a:ext cx="173300" cy="18150"/>
            </a:xfrm>
            <a:custGeom>
              <a:avLst/>
              <a:gdLst/>
              <a:ahLst/>
              <a:cxnLst/>
              <a:rect l="l" t="t" r="r" b="b"/>
              <a:pathLst>
                <a:path w="6932" h="726" extrusionOk="0">
                  <a:moveTo>
                    <a:pt x="378" y="1"/>
                  </a:moveTo>
                  <a:cubicBezTo>
                    <a:pt x="158" y="1"/>
                    <a:pt x="0" y="158"/>
                    <a:pt x="0" y="379"/>
                  </a:cubicBezTo>
                  <a:cubicBezTo>
                    <a:pt x="0" y="568"/>
                    <a:pt x="158" y="725"/>
                    <a:pt x="378" y="725"/>
                  </a:cubicBezTo>
                  <a:lnTo>
                    <a:pt x="6585" y="725"/>
                  </a:lnTo>
                  <a:cubicBezTo>
                    <a:pt x="6774" y="725"/>
                    <a:pt x="6931" y="568"/>
                    <a:pt x="6931" y="379"/>
                  </a:cubicBezTo>
                  <a:cubicBezTo>
                    <a:pt x="6931" y="158"/>
                    <a:pt x="6774" y="1"/>
                    <a:pt x="658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94949"/>
                </a:solidFill>
              </a:endParaRPr>
            </a:p>
          </p:txBody>
        </p:sp>
        <p:sp>
          <p:nvSpPr>
            <p:cNvPr id="2216" name="Google Shape;2216;p40"/>
            <p:cNvSpPr/>
            <p:nvPr/>
          </p:nvSpPr>
          <p:spPr>
            <a:xfrm>
              <a:off x="-2540185" y="2511325"/>
              <a:ext cx="18125" cy="18925"/>
            </a:xfrm>
            <a:custGeom>
              <a:avLst/>
              <a:gdLst/>
              <a:ahLst/>
              <a:cxnLst/>
              <a:rect l="l" t="t" r="r" b="b"/>
              <a:pathLst>
                <a:path w="725" h="757" extrusionOk="0">
                  <a:moveTo>
                    <a:pt x="378" y="1"/>
                  </a:moveTo>
                  <a:cubicBezTo>
                    <a:pt x="158" y="1"/>
                    <a:pt x="0" y="158"/>
                    <a:pt x="0" y="379"/>
                  </a:cubicBezTo>
                  <a:cubicBezTo>
                    <a:pt x="0" y="568"/>
                    <a:pt x="158" y="757"/>
                    <a:pt x="378" y="757"/>
                  </a:cubicBezTo>
                  <a:cubicBezTo>
                    <a:pt x="567" y="757"/>
                    <a:pt x="725" y="568"/>
                    <a:pt x="725" y="379"/>
                  </a:cubicBezTo>
                  <a:cubicBezTo>
                    <a:pt x="725" y="158"/>
                    <a:pt x="567" y="1"/>
                    <a:pt x="37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94949"/>
                </a:solidFill>
              </a:endParaRPr>
            </a:p>
          </p:txBody>
        </p:sp>
        <p:sp>
          <p:nvSpPr>
            <p:cNvPr id="2217" name="Google Shape;2217;p40"/>
            <p:cNvSpPr/>
            <p:nvPr/>
          </p:nvSpPr>
          <p:spPr>
            <a:xfrm>
              <a:off x="-2485579" y="2580625"/>
              <a:ext cx="172525" cy="17350"/>
            </a:xfrm>
            <a:custGeom>
              <a:avLst/>
              <a:gdLst/>
              <a:ahLst/>
              <a:cxnLst/>
              <a:rect l="l" t="t" r="r" b="b"/>
              <a:pathLst>
                <a:path w="6901" h="694" extrusionOk="0">
                  <a:moveTo>
                    <a:pt x="347" y="0"/>
                  </a:moveTo>
                  <a:cubicBezTo>
                    <a:pt x="158" y="0"/>
                    <a:pt x="1" y="158"/>
                    <a:pt x="1" y="347"/>
                  </a:cubicBezTo>
                  <a:cubicBezTo>
                    <a:pt x="32" y="536"/>
                    <a:pt x="158" y="693"/>
                    <a:pt x="347" y="693"/>
                  </a:cubicBezTo>
                  <a:lnTo>
                    <a:pt x="6554" y="693"/>
                  </a:lnTo>
                  <a:cubicBezTo>
                    <a:pt x="6774" y="693"/>
                    <a:pt x="6900" y="536"/>
                    <a:pt x="6900" y="347"/>
                  </a:cubicBezTo>
                  <a:cubicBezTo>
                    <a:pt x="6900" y="158"/>
                    <a:pt x="6774" y="0"/>
                    <a:pt x="655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94949"/>
                </a:solidFill>
              </a:endParaRPr>
            </a:p>
          </p:txBody>
        </p:sp>
        <p:sp>
          <p:nvSpPr>
            <p:cNvPr id="2218" name="Google Shape;2218;p40"/>
            <p:cNvSpPr/>
            <p:nvPr/>
          </p:nvSpPr>
          <p:spPr>
            <a:xfrm>
              <a:off x="-2540185" y="2580625"/>
              <a:ext cx="18125" cy="17350"/>
            </a:xfrm>
            <a:custGeom>
              <a:avLst/>
              <a:gdLst/>
              <a:ahLst/>
              <a:cxnLst/>
              <a:rect l="l" t="t" r="r" b="b"/>
              <a:pathLst>
                <a:path w="725" h="694" extrusionOk="0">
                  <a:moveTo>
                    <a:pt x="378" y="0"/>
                  </a:moveTo>
                  <a:cubicBezTo>
                    <a:pt x="158" y="0"/>
                    <a:pt x="0" y="158"/>
                    <a:pt x="0" y="347"/>
                  </a:cubicBezTo>
                  <a:cubicBezTo>
                    <a:pt x="0" y="536"/>
                    <a:pt x="158" y="693"/>
                    <a:pt x="378" y="693"/>
                  </a:cubicBezTo>
                  <a:cubicBezTo>
                    <a:pt x="567" y="693"/>
                    <a:pt x="725" y="536"/>
                    <a:pt x="725" y="347"/>
                  </a:cubicBezTo>
                  <a:cubicBezTo>
                    <a:pt x="725" y="158"/>
                    <a:pt x="567" y="0"/>
                    <a:pt x="3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94949"/>
                </a:solidFill>
              </a:endParaRPr>
            </a:p>
          </p:txBody>
        </p:sp>
        <p:sp>
          <p:nvSpPr>
            <p:cNvPr id="2219" name="Google Shape;2219;p40"/>
            <p:cNvSpPr/>
            <p:nvPr/>
          </p:nvSpPr>
          <p:spPr>
            <a:xfrm>
              <a:off x="-2540185" y="2649150"/>
              <a:ext cx="18125" cy="18150"/>
            </a:xfrm>
            <a:custGeom>
              <a:avLst/>
              <a:gdLst/>
              <a:ahLst/>
              <a:cxnLst/>
              <a:rect l="l" t="t" r="r" b="b"/>
              <a:pathLst>
                <a:path w="725" h="726" extrusionOk="0">
                  <a:moveTo>
                    <a:pt x="378" y="1"/>
                  </a:moveTo>
                  <a:cubicBezTo>
                    <a:pt x="158" y="1"/>
                    <a:pt x="0" y="159"/>
                    <a:pt x="0" y="379"/>
                  </a:cubicBezTo>
                  <a:cubicBezTo>
                    <a:pt x="0" y="568"/>
                    <a:pt x="158" y="726"/>
                    <a:pt x="378" y="726"/>
                  </a:cubicBezTo>
                  <a:cubicBezTo>
                    <a:pt x="567" y="726"/>
                    <a:pt x="725" y="568"/>
                    <a:pt x="725" y="379"/>
                  </a:cubicBezTo>
                  <a:cubicBezTo>
                    <a:pt x="725" y="159"/>
                    <a:pt x="567" y="1"/>
                    <a:pt x="37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94949"/>
                </a:solidFill>
              </a:endParaRPr>
            </a:p>
          </p:txBody>
        </p:sp>
      </p:grpSp>
      <p:grpSp>
        <p:nvGrpSpPr>
          <p:cNvPr id="68" name="Google Shape;6178;p62">
            <a:extLst>
              <a:ext uri="{FF2B5EF4-FFF2-40B4-BE49-F238E27FC236}">
                <a16:creationId xmlns:a16="http://schemas.microsoft.com/office/drawing/2014/main" id="{09E4EEFD-7B8D-D44B-836C-A009B3851DCE}"/>
              </a:ext>
            </a:extLst>
          </p:cNvPr>
          <p:cNvGrpSpPr/>
          <p:nvPr/>
        </p:nvGrpSpPr>
        <p:grpSpPr>
          <a:xfrm>
            <a:off x="1490747" y="1780347"/>
            <a:ext cx="804565" cy="677795"/>
            <a:chOff x="7636443" y="1204988"/>
            <a:chExt cx="804565" cy="677795"/>
          </a:xfrm>
        </p:grpSpPr>
        <p:grpSp>
          <p:nvGrpSpPr>
            <p:cNvPr id="69" name="Google Shape;6179;p62">
              <a:extLst>
                <a:ext uri="{FF2B5EF4-FFF2-40B4-BE49-F238E27FC236}">
                  <a16:creationId xmlns:a16="http://schemas.microsoft.com/office/drawing/2014/main" id="{0B6B09C3-19F4-9E4D-8709-A2D4925B793E}"/>
                </a:ext>
              </a:extLst>
            </p:cNvPr>
            <p:cNvGrpSpPr/>
            <p:nvPr/>
          </p:nvGrpSpPr>
          <p:grpSpPr>
            <a:xfrm>
              <a:off x="7636443" y="1509705"/>
              <a:ext cx="804565" cy="373078"/>
              <a:chOff x="7636443" y="1509705"/>
              <a:chExt cx="804565" cy="373078"/>
            </a:xfrm>
          </p:grpSpPr>
          <p:sp>
            <p:nvSpPr>
              <p:cNvPr id="79" name="Google Shape;6180;p62">
                <a:extLst>
                  <a:ext uri="{FF2B5EF4-FFF2-40B4-BE49-F238E27FC236}">
                    <a16:creationId xmlns:a16="http://schemas.microsoft.com/office/drawing/2014/main" id="{DC314C80-57A3-C94A-B3E2-7DE58833F55A}"/>
                  </a:ext>
                </a:extLst>
              </p:cNvPr>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6181;p62">
                <a:extLst>
                  <a:ext uri="{FF2B5EF4-FFF2-40B4-BE49-F238E27FC236}">
                    <a16:creationId xmlns:a16="http://schemas.microsoft.com/office/drawing/2014/main" id="{D346ECDB-86F1-5D45-AE4C-83401F1B70DC}"/>
                  </a:ext>
                </a:extLst>
              </p:cNvPr>
              <p:cNvSpPr/>
              <p:nvPr/>
            </p:nvSpPr>
            <p:spPr>
              <a:xfrm>
                <a:off x="8398251" y="1667375"/>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 name="Google Shape;6182;p62">
              <a:extLst>
                <a:ext uri="{FF2B5EF4-FFF2-40B4-BE49-F238E27FC236}">
                  <a16:creationId xmlns:a16="http://schemas.microsoft.com/office/drawing/2014/main" id="{6637563B-9536-6440-8426-7AE77DD23CD3}"/>
                </a:ext>
              </a:extLst>
            </p:cNvPr>
            <p:cNvGrpSpPr/>
            <p:nvPr/>
          </p:nvGrpSpPr>
          <p:grpSpPr>
            <a:xfrm>
              <a:off x="7636443" y="1408133"/>
              <a:ext cx="804565" cy="373078"/>
              <a:chOff x="7636443" y="1408133"/>
              <a:chExt cx="804565" cy="373078"/>
            </a:xfrm>
          </p:grpSpPr>
          <p:sp>
            <p:nvSpPr>
              <p:cNvPr id="77" name="Google Shape;6183;p62">
                <a:extLst>
                  <a:ext uri="{FF2B5EF4-FFF2-40B4-BE49-F238E27FC236}">
                    <a16:creationId xmlns:a16="http://schemas.microsoft.com/office/drawing/2014/main" id="{188A4E31-B398-2045-829B-136BB5C21DB9}"/>
                  </a:ext>
                </a:extLst>
              </p:cNvPr>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6184;p62">
                <a:extLst>
                  <a:ext uri="{FF2B5EF4-FFF2-40B4-BE49-F238E27FC236}">
                    <a16:creationId xmlns:a16="http://schemas.microsoft.com/office/drawing/2014/main" id="{15DA82DD-F024-774B-AEEF-C49ED1A7A889}"/>
                  </a:ext>
                </a:extLst>
              </p:cNvPr>
              <p:cNvSpPr/>
              <p:nvPr/>
            </p:nvSpPr>
            <p:spPr>
              <a:xfrm>
                <a:off x="8398251" y="1565802"/>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 name="Google Shape;6185;p62">
              <a:extLst>
                <a:ext uri="{FF2B5EF4-FFF2-40B4-BE49-F238E27FC236}">
                  <a16:creationId xmlns:a16="http://schemas.microsoft.com/office/drawing/2014/main" id="{AB1F814D-C311-EE49-ADE0-70417241ABA5}"/>
                </a:ext>
              </a:extLst>
            </p:cNvPr>
            <p:cNvGrpSpPr/>
            <p:nvPr/>
          </p:nvGrpSpPr>
          <p:grpSpPr>
            <a:xfrm>
              <a:off x="7636443" y="1306560"/>
              <a:ext cx="804565" cy="373078"/>
              <a:chOff x="7636443" y="1306560"/>
              <a:chExt cx="804565" cy="373078"/>
            </a:xfrm>
          </p:grpSpPr>
          <p:sp>
            <p:nvSpPr>
              <p:cNvPr id="75" name="Google Shape;6186;p62">
                <a:extLst>
                  <a:ext uri="{FF2B5EF4-FFF2-40B4-BE49-F238E27FC236}">
                    <a16:creationId xmlns:a16="http://schemas.microsoft.com/office/drawing/2014/main" id="{757F7024-6C31-B947-BB6C-8652E7F5E9F4}"/>
                  </a:ext>
                </a:extLst>
              </p:cNvPr>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 name="Google Shape;6187;p62">
                <a:extLst>
                  <a:ext uri="{FF2B5EF4-FFF2-40B4-BE49-F238E27FC236}">
                    <a16:creationId xmlns:a16="http://schemas.microsoft.com/office/drawing/2014/main" id="{2E305DD4-918C-734E-9D9D-7F9CEEFBC438}"/>
                  </a:ext>
                </a:extLst>
              </p:cNvPr>
              <p:cNvSpPr/>
              <p:nvPr/>
            </p:nvSpPr>
            <p:spPr>
              <a:xfrm>
                <a:off x="8398251" y="1464230"/>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 name="Google Shape;6188;p62">
              <a:extLst>
                <a:ext uri="{FF2B5EF4-FFF2-40B4-BE49-F238E27FC236}">
                  <a16:creationId xmlns:a16="http://schemas.microsoft.com/office/drawing/2014/main" id="{E34409E6-B524-F44B-8A96-CD3134DC678D}"/>
                </a:ext>
              </a:extLst>
            </p:cNvPr>
            <p:cNvGrpSpPr/>
            <p:nvPr/>
          </p:nvGrpSpPr>
          <p:grpSpPr>
            <a:xfrm>
              <a:off x="7636443" y="1204988"/>
              <a:ext cx="804565" cy="373078"/>
              <a:chOff x="7636443" y="1204988"/>
              <a:chExt cx="804565" cy="373078"/>
            </a:xfrm>
          </p:grpSpPr>
          <p:sp>
            <p:nvSpPr>
              <p:cNvPr id="73" name="Google Shape;6189;p62">
                <a:extLst>
                  <a:ext uri="{FF2B5EF4-FFF2-40B4-BE49-F238E27FC236}">
                    <a16:creationId xmlns:a16="http://schemas.microsoft.com/office/drawing/2014/main" id="{099BFBE1-EB39-424A-A9B0-B5847DB6FE58}"/>
                  </a:ext>
                </a:extLst>
              </p:cNvPr>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6190;p62">
                <a:extLst>
                  <a:ext uri="{FF2B5EF4-FFF2-40B4-BE49-F238E27FC236}">
                    <a16:creationId xmlns:a16="http://schemas.microsoft.com/office/drawing/2014/main" id="{3A6ABC6A-D0BC-5941-8CB6-30D18D0A72DA}"/>
                  </a:ext>
                </a:extLst>
              </p:cNvPr>
              <p:cNvSpPr/>
              <p:nvPr/>
            </p:nvSpPr>
            <p:spPr>
              <a:xfrm>
                <a:off x="8398251" y="1362658"/>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26F384-03BE-1846-BA72-60D1967B5311}"/>
              </a:ext>
            </a:extLst>
          </p:cNvPr>
          <p:cNvSpPr>
            <a:spLocks noGrp="1"/>
          </p:cNvSpPr>
          <p:nvPr>
            <p:ph type="title"/>
          </p:nvPr>
        </p:nvSpPr>
        <p:spPr/>
        <p:txBody>
          <a:bodyPr/>
          <a:lstStyle/>
          <a:p>
            <a:endParaRPr lang="en-TH"/>
          </a:p>
        </p:txBody>
      </p:sp>
      <p:pic>
        <p:nvPicPr>
          <p:cNvPr id="10" name="Picture 9">
            <a:extLst>
              <a:ext uri="{FF2B5EF4-FFF2-40B4-BE49-F238E27FC236}">
                <a16:creationId xmlns:a16="http://schemas.microsoft.com/office/drawing/2014/main" id="{7EB7859D-A912-B742-85C4-873D9C6E9DF5}"/>
              </a:ext>
            </a:extLst>
          </p:cNvPr>
          <p:cNvPicPr>
            <a:picLocks noChangeAspect="1"/>
          </p:cNvPicPr>
          <p:nvPr/>
        </p:nvPicPr>
        <p:blipFill>
          <a:blip r:embed="rId2"/>
          <a:stretch>
            <a:fillRect/>
          </a:stretch>
        </p:blipFill>
        <p:spPr>
          <a:xfrm>
            <a:off x="517160" y="891752"/>
            <a:ext cx="8626839" cy="3574265"/>
          </a:xfrm>
          <a:prstGeom prst="rect">
            <a:avLst/>
          </a:prstGeom>
        </p:spPr>
      </p:pic>
    </p:spTree>
    <p:extLst>
      <p:ext uri="{BB962C8B-B14F-4D97-AF65-F5344CB8AC3E}">
        <p14:creationId xmlns:p14="http://schemas.microsoft.com/office/powerpoint/2010/main" val="6725857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D558AE-8839-F544-9B5A-DACFDF37BE36}"/>
              </a:ext>
            </a:extLst>
          </p:cNvPr>
          <p:cNvSpPr>
            <a:spLocks noGrp="1"/>
          </p:cNvSpPr>
          <p:nvPr>
            <p:ph type="title"/>
          </p:nvPr>
        </p:nvSpPr>
        <p:spPr>
          <a:xfrm>
            <a:off x="1621536" y="409580"/>
            <a:ext cx="5900928" cy="594300"/>
          </a:xfrm>
        </p:spPr>
        <p:txBody>
          <a:bodyPr/>
          <a:lstStyle/>
          <a:p>
            <a:r>
              <a:rPr lang="en-TH" dirty="0"/>
              <a:t>Data Dictionary (in the scope of project)</a:t>
            </a:r>
          </a:p>
        </p:txBody>
      </p:sp>
      <p:graphicFrame>
        <p:nvGraphicFramePr>
          <p:cNvPr id="9" name="Diagram 8">
            <a:extLst>
              <a:ext uri="{FF2B5EF4-FFF2-40B4-BE49-F238E27FC236}">
                <a16:creationId xmlns:a16="http://schemas.microsoft.com/office/drawing/2014/main" id="{AC54281E-4520-5047-BD08-692D0E2A3860}"/>
              </a:ext>
            </a:extLst>
          </p:cNvPr>
          <p:cNvGraphicFramePr/>
          <p:nvPr>
            <p:extLst>
              <p:ext uri="{D42A27DB-BD31-4B8C-83A1-F6EECF244321}">
                <p14:modId xmlns:p14="http://schemas.microsoft.com/office/powerpoint/2010/main" val="1901994537"/>
              </p:ext>
            </p:extLst>
          </p:nvPr>
        </p:nvGraphicFramePr>
        <p:xfrm>
          <a:off x="1524000" y="587252"/>
          <a:ext cx="6096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275" name="Google Shape;3626;p64">
            <a:extLst>
              <a:ext uri="{FF2B5EF4-FFF2-40B4-BE49-F238E27FC236}">
                <a16:creationId xmlns:a16="http://schemas.microsoft.com/office/drawing/2014/main" id="{4EC608CD-5F1D-A747-A27D-C0DE4DA80013}"/>
              </a:ext>
            </a:extLst>
          </p:cNvPr>
          <p:cNvGrpSpPr/>
          <p:nvPr/>
        </p:nvGrpSpPr>
        <p:grpSpPr>
          <a:xfrm>
            <a:off x="7182274" y="3156556"/>
            <a:ext cx="1571770" cy="1577364"/>
            <a:chOff x="1543000" y="363475"/>
            <a:chExt cx="4748550" cy="4765450"/>
          </a:xfrm>
        </p:grpSpPr>
        <p:sp>
          <p:nvSpPr>
            <p:cNvPr id="276" name="Google Shape;3627;p64">
              <a:extLst>
                <a:ext uri="{FF2B5EF4-FFF2-40B4-BE49-F238E27FC236}">
                  <a16:creationId xmlns:a16="http://schemas.microsoft.com/office/drawing/2014/main" id="{CB451F2A-BC4B-3443-97DE-DF0E5F81EABD}"/>
                </a:ext>
              </a:extLst>
            </p:cNvPr>
            <p:cNvSpPr/>
            <p:nvPr/>
          </p:nvSpPr>
          <p:spPr>
            <a:xfrm>
              <a:off x="2633500" y="1376825"/>
              <a:ext cx="426725" cy="34575"/>
            </a:xfrm>
            <a:custGeom>
              <a:avLst/>
              <a:gdLst/>
              <a:ahLst/>
              <a:cxnLst/>
              <a:rect l="l" t="t" r="r" b="b"/>
              <a:pathLst>
                <a:path w="17069" h="1383" extrusionOk="0">
                  <a:moveTo>
                    <a:pt x="17069" y="1"/>
                  </a:moveTo>
                  <a:cubicBezTo>
                    <a:pt x="11669" y="515"/>
                    <a:pt x="6333" y="451"/>
                    <a:pt x="0" y="965"/>
                  </a:cubicBezTo>
                  <a:cubicBezTo>
                    <a:pt x="64" y="1094"/>
                    <a:pt x="129" y="1222"/>
                    <a:pt x="161" y="1383"/>
                  </a:cubicBezTo>
                  <a:lnTo>
                    <a:pt x="17069" y="1383"/>
                  </a:lnTo>
                  <a:lnTo>
                    <a:pt x="1706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3628;p64">
              <a:extLst>
                <a:ext uri="{FF2B5EF4-FFF2-40B4-BE49-F238E27FC236}">
                  <a16:creationId xmlns:a16="http://schemas.microsoft.com/office/drawing/2014/main" id="{86D5B177-9111-5A49-A285-55983BF41C72}"/>
                </a:ext>
              </a:extLst>
            </p:cNvPr>
            <p:cNvSpPr/>
            <p:nvPr/>
          </p:nvSpPr>
          <p:spPr>
            <a:xfrm>
              <a:off x="1543000" y="778275"/>
              <a:ext cx="4748550" cy="3293100"/>
            </a:xfrm>
            <a:custGeom>
              <a:avLst/>
              <a:gdLst/>
              <a:ahLst/>
              <a:cxnLst/>
              <a:rect l="l" t="t" r="r" b="b"/>
              <a:pathLst>
                <a:path w="189942" h="131724" extrusionOk="0">
                  <a:moveTo>
                    <a:pt x="36388" y="45769"/>
                  </a:moveTo>
                  <a:cubicBezTo>
                    <a:pt x="37127" y="45769"/>
                    <a:pt x="37738" y="46315"/>
                    <a:pt x="37802" y="47023"/>
                  </a:cubicBezTo>
                  <a:lnTo>
                    <a:pt x="64321" y="47023"/>
                  </a:lnTo>
                  <a:lnTo>
                    <a:pt x="64321" y="47569"/>
                  </a:lnTo>
                  <a:lnTo>
                    <a:pt x="37770" y="47569"/>
                  </a:lnTo>
                  <a:cubicBezTo>
                    <a:pt x="37609" y="48180"/>
                    <a:pt x="37063" y="48630"/>
                    <a:pt x="36388" y="48630"/>
                  </a:cubicBezTo>
                  <a:cubicBezTo>
                    <a:pt x="35616" y="48630"/>
                    <a:pt x="34973" y="47987"/>
                    <a:pt x="34973" y="47183"/>
                  </a:cubicBezTo>
                  <a:cubicBezTo>
                    <a:pt x="34973" y="46412"/>
                    <a:pt x="35616" y="45769"/>
                    <a:pt x="36388" y="45769"/>
                  </a:cubicBezTo>
                  <a:close/>
                  <a:moveTo>
                    <a:pt x="151722" y="45769"/>
                  </a:moveTo>
                  <a:cubicBezTo>
                    <a:pt x="152525" y="45769"/>
                    <a:pt x="153168" y="46412"/>
                    <a:pt x="153168" y="47183"/>
                  </a:cubicBezTo>
                  <a:cubicBezTo>
                    <a:pt x="153168" y="47987"/>
                    <a:pt x="152525" y="48630"/>
                    <a:pt x="151722" y="48630"/>
                  </a:cubicBezTo>
                  <a:cubicBezTo>
                    <a:pt x="151047" y="48630"/>
                    <a:pt x="150468" y="48115"/>
                    <a:pt x="150339" y="47473"/>
                  </a:cubicBezTo>
                  <a:lnTo>
                    <a:pt x="132371" y="47473"/>
                  </a:lnTo>
                  <a:lnTo>
                    <a:pt x="132371" y="46926"/>
                  </a:lnTo>
                  <a:lnTo>
                    <a:pt x="150339" y="46926"/>
                  </a:lnTo>
                  <a:cubicBezTo>
                    <a:pt x="150468" y="46251"/>
                    <a:pt x="151047" y="45769"/>
                    <a:pt x="151722" y="45769"/>
                  </a:cubicBezTo>
                  <a:close/>
                  <a:moveTo>
                    <a:pt x="172166" y="59495"/>
                  </a:moveTo>
                  <a:cubicBezTo>
                    <a:pt x="172969" y="59495"/>
                    <a:pt x="173612" y="60137"/>
                    <a:pt x="173612" y="60941"/>
                  </a:cubicBezTo>
                  <a:cubicBezTo>
                    <a:pt x="173612" y="61616"/>
                    <a:pt x="173098" y="62195"/>
                    <a:pt x="172455" y="62323"/>
                  </a:cubicBezTo>
                  <a:lnTo>
                    <a:pt x="172455" y="77142"/>
                  </a:lnTo>
                  <a:lnTo>
                    <a:pt x="163840" y="77142"/>
                  </a:lnTo>
                  <a:lnTo>
                    <a:pt x="163840" y="86689"/>
                  </a:lnTo>
                  <a:lnTo>
                    <a:pt x="163326" y="86689"/>
                  </a:lnTo>
                  <a:lnTo>
                    <a:pt x="163326" y="76628"/>
                  </a:lnTo>
                  <a:lnTo>
                    <a:pt x="171908" y="76628"/>
                  </a:lnTo>
                  <a:lnTo>
                    <a:pt x="171908" y="62323"/>
                  </a:lnTo>
                  <a:cubicBezTo>
                    <a:pt x="171233" y="62195"/>
                    <a:pt x="170751" y="61616"/>
                    <a:pt x="170751" y="60941"/>
                  </a:cubicBezTo>
                  <a:cubicBezTo>
                    <a:pt x="170751" y="60137"/>
                    <a:pt x="171394" y="59495"/>
                    <a:pt x="172166" y="59495"/>
                  </a:cubicBezTo>
                  <a:close/>
                  <a:moveTo>
                    <a:pt x="13790" y="80131"/>
                  </a:moveTo>
                  <a:cubicBezTo>
                    <a:pt x="14433" y="80131"/>
                    <a:pt x="14979" y="80549"/>
                    <a:pt x="15140" y="81128"/>
                  </a:cubicBezTo>
                  <a:lnTo>
                    <a:pt x="28094" y="81128"/>
                  </a:lnTo>
                  <a:lnTo>
                    <a:pt x="28094" y="85789"/>
                  </a:lnTo>
                  <a:cubicBezTo>
                    <a:pt x="28544" y="85950"/>
                    <a:pt x="28866" y="86367"/>
                    <a:pt x="28962" y="86850"/>
                  </a:cubicBezTo>
                  <a:lnTo>
                    <a:pt x="174062" y="86850"/>
                  </a:lnTo>
                  <a:cubicBezTo>
                    <a:pt x="174158" y="86175"/>
                    <a:pt x="174737" y="85692"/>
                    <a:pt x="175444" y="85692"/>
                  </a:cubicBezTo>
                  <a:cubicBezTo>
                    <a:pt x="176248" y="85692"/>
                    <a:pt x="176859" y="86303"/>
                    <a:pt x="176859" y="87107"/>
                  </a:cubicBezTo>
                  <a:cubicBezTo>
                    <a:pt x="176859" y="87878"/>
                    <a:pt x="176248" y="88521"/>
                    <a:pt x="175444" y="88521"/>
                  </a:cubicBezTo>
                  <a:cubicBezTo>
                    <a:pt x="174737" y="88521"/>
                    <a:pt x="174158" y="88039"/>
                    <a:pt x="174062" y="87364"/>
                  </a:cubicBezTo>
                  <a:lnTo>
                    <a:pt x="28962" y="87364"/>
                  </a:lnTo>
                  <a:cubicBezTo>
                    <a:pt x="28834" y="88039"/>
                    <a:pt x="28255" y="88521"/>
                    <a:pt x="27548" y="88521"/>
                  </a:cubicBezTo>
                  <a:cubicBezTo>
                    <a:pt x="26873" y="88521"/>
                    <a:pt x="26294" y="88039"/>
                    <a:pt x="26166" y="87364"/>
                  </a:cubicBezTo>
                  <a:lnTo>
                    <a:pt x="21441" y="87364"/>
                  </a:lnTo>
                  <a:cubicBezTo>
                    <a:pt x="21312" y="88039"/>
                    <a:pt x="20733" y="88521"/>
                    <a:pt x="20058" y="88521"/>
                  </a:cubicBezTo>
                  <a:cubicBezTo>
                    <a:pt x="19255" y="88521"/>
                    <a:pt x="18612" y="87878"/>
                    <a:pt x="18612" y="87107"/>
                  </a:cubicBezTo>
                  <a:cubicBezTo>
                    <a:pt x="18612" y="86303"/>
                    <a:pt x="19255" y="85692"/>
                    <a:pt x="20058" y="85692"/>
                  </a:cubicBezTo>
                  <a:cubicBezTo>
                    <a:pt x="20733" y="85692"/>
                    <a:pt x="21312" y="86175"/>
                    <a:pt x="21441" y="86850"/>
                  </a:cubicBezTo>
                  <a:lnTo>
                    <a:pt x="26166" y="86850"/>
                  </a:lnTo>
                  <a:cubicBezTo>
                    <a:pt x="26294" y="86175"/>
                    <a:pt x="26841" y="85692"/>
                    <a:pt x="27548" y="85692"/>
                  </a:cubicBezTo>
                  <a:lnTo>
                    <a:pt x="27548" y="81642"/>
                  </a:lnTo>
                  <a:lnTo>
                    <a:pt x="15205" y="81642"/>
                  </a:lnTo>
                  <a:cubicBezTo>
                    <a:pt x="15172" y="82381"/>
                    <a:pt x="14562" y="82992"/>
                    <a:pt x="13790" y="82992"/>
                  </a:cubicBezTo>
                  <a:cubicBezTo>
                    <a:pt x="13019" y="82992"/>
                    <a:pt x="12376" y="82349"/>
                    <a:pt x="12376" y="81546"/>
                  </a:cubicBezTo>
                  <a:cubicBezTo>
                    <a:pt x="12376" y="80774"/>
                    <a:pt x="13019" y="80131"/>
                    <a:pt x="13790" y="80131"/>
                  </a:cubicBezTo>
                  <a:close/>
                  <a:moveTo>
                    <a:pt x="175862" y="104915"/>
                  </a:moveTo>
                  <a:cubicBezTo>
                    <a:pt x="176634" y="104915"/>
                    <a:pt x="177276" y="105526"/>
                    <a:pt x="177276" y="106329"/>
                  </a:cubicBezTo>
                  <a:cubicBezTo>
                    <a:pt x="177276" y="107101"/>
                    <a:pt x="176634" y="107743"/>
                    <a:pt x="175862" y="107743"/>
                  </a:cubicBezTo>
                  <a:cubicBezTo>
                    <a:pt x="175155" y="107743"/>
                    <a:pt x="174576" y="107261"/>
                    <a:pt x="174448" y="106586"/>
                  </a:cubicBezTo>
                  <a:lnTo>
                    <a:pt x="155675" y="106586"/>
                  </a:lnTo>
                  <a:cubicBezTo>
                    <a:pt x="155579" y="107197"/>
                    <a:pt x="155065" y="107679"/>
                    <a:pt x="154454" y="107743"/>
                  </a:cubicBezTo>
                  <a:lnTo>
                    <a:pt x="154454" y="112597"/>
                  </a:lnTo>
                  <a:lnTo>
                    <a:pt x="174448" y="112597"/>
                  </a:lnTo>
                  <a:cubicBezTo>
                    <a:pt x="174544" y="111890"/>
                    <a:pt x="175123" y="111376"/>
                    <a:pt x="175862" y="111376"/>
                  </a:cubicBezTo>
                  <a:cubicBezTo>
                    <a:pt x="176634" y="111376"/>
                    <a:pt x="177276" y="112019"/>
                    <a:pt x="177276" y="112790"/>
                  </a:cubicBezTo>
                  <a:cubicBezTo>
                    <a:pt x="177276" y="113594"/>
                    <a:pt x="176634" y="114205"/>
                    <a:pt x="175862" y="114205"/>
                  </a:cubicBezTo>
                  <a:cubicBezTo>
                    <a:pt x="175187" y="114205"/>
                    <a:pt x="174641" y="113755"/>
                    <a:pt x="174480" y="113144"/>
                  </a:cubicBezTo>
                  <a:lnTo>
                    <a:pt x="153908" y="113144"/>
                  </a:lnTo>
                  <a:lnTo>
                    <a:pt x="153908" y="107711"/>
                  </a:lnTo>
                  <a:cubicBezTo>
                    <a:pt x="153393" y="107551"/>
                    <a:pt x="153007" y="107133"/>
                    <a:pt x="152879" y="106586"/>
                  </a:cubicBezTo>
                  <a:lnTo>
                    <a:pt x="130056" y="106586"/>
                  </a:lnTo>
                  <a:lnTo>
                    <a:pt x="130056" y="106072"/>
                  </a:lnTo>
                  <a:lnTo>
                    <a:pt x="152879" y="106072"/>
                  </a:lnTo>
                  <a:cubicBezTo>
                    <a:pt x="153007" y="105397"/>
                    <a:pt x="153586" y="104915"/>
                    <a:pt x="154293" y="104915"/>
                  </a:cubicBezTo>
                  <a:cubicBezTo>
                    <a:pt x="155000" y="104915"/>
                    <a:pt x="155579" y="105397"/>
                    <a:pt x="155675" y="106072"/>
                  </a:cubicBezTo>
                  <a:lnTo>
                    <a:pt x="174448" y="106072"/>
                  </a:lnTo>
                  <a:cubicBezTo>
                    <a:pt x="174576" y="105397"/>
                    <a:pt x="175155" y="104915"/>
                    <a:pt x="175862" y="104915"/>
                  </a:cubicBezTo>
                  <a:close/>
                  <a:moveTo>
                    <a:pt x="26584" y="101090"/>
                  </a:moveTo>
                  <a:cubicBezTo>
                    <a:pt x="27323" y="101090"/>
                    <a:pt x="27934" y="101668"/>
                    <a:pt x="27998" y="102375"/>
                  </a:cubicBezTo>
                  <a:lnTo>
                    <a:pt x="35841" y="102375"/>
                  </a:lnTo>
                  <a:lnTo>
                    <a:pt x="35841" y="111376"/>
                  </a:lnTo>
                  <a:lnTo>
                    <a:pt x="52588" y="111376"/>
                  </a:lnTo>
                  <a:cubicBezTo>
                    <a:pt x="52685" y="110797"/>
                    <a:pt x="53135" y="110347"/>
                    <a:pt x="53713" y="110251"/>
                  </a:cubicBezTo>
                  <a:lnTo>
                    <a:pt x="53713" y="105943"/>
                  </a:lnTo>
                  <a:lnTo>
                    <a:pt x="63292" y="105943"/>
                  </a:lnTo>
                  <a:lnTo>
                    <a:pt x="63292" y="106490"/>
                  </a:lnTo>
                  <a:lnTo>
                    <a:pt x="54260" y="106490"/>
                  </a:lnTo>
                  <a:lnTo>
                    <a:pt x="54260" y="110251"/>
                  </a:lnTo>
                  <a:cubicBezTo>
                    <a:pt x="54903" y="110379"/>
                    <a:pt x="55417" y="110958"/>
                    <a:pt x="55417" y="111633"/>
                  </a:cubicBezTo>
                  <a:cubicBezTo>
                    <a:pt x="55417" y="112437"/>
                    <a:pt x="54774" y="113079"/>
                    <a:pt x="53971" y="113079"/>
                  </a:cubicBezTo>
                  <a:cubicBezTo>
                    <a:pt x="53296" y="113079"/>
                    <a:pt x="52717" y="112565"/>
                    <a:pt x="52588" y="111922"/>
                  </a:cubicBezTo>
                  <a:lnTo>
                    <a:pt x="35327" y="111922"/>
                  </a:lnTo>
                  <a:lnTo>
                    <a:pt x="35327" y="102922"/>
                  </a:lnTo>
                  <a:lnTo>
                    <a:pt x="27934" y="102922"/>
                  </a:lnTo>
                  <a:cubicBezTo>
                    <a:pt x="27805" y="103436"/>
                    <a:pt x="27387" y="103822"/>
                    <a:pt x="26841" y="103918"/>
                  </a:cubicBezTo>
                  <a:lnTo>
                    <a:pt x="26841" y="117644"/>
                  </a:lnTo>
                  <a:lnTo>
                    <a:pt x="18290" y="117644"/>
                  </a:lnTo>
                  <a:cubicBezTo>
                    <a:pt x="18097" y="118190"/>
                    <a:pt x="17583" y="118576"/>
                    <a:pt x="16972" y="118576"/>
                  </a:cubicBezTo>
                  <a:cubicBezTo>
                    <a:pt x="16169" y="118576"/>
                    <a:pt x="15526" y="117933"/>
                    <a:pt x="15526" y="117130"/>
                  </a:cubicBezTo>
                  <a:cubicBezTo>
                    <a:pt x="15526" y="116358"/>
                    <a:pt x="16169" y="115715"/>
                    <a:pt x="16972" y="115715"/>
                  </a:cubicBezTo>
                  <a:cubicBezTo>
                    <a:pt x="17744" y="115715"/>
                    <a:pt x="18355" y="116326"/>
                    <a:pt x="18387" y="117098"/>
                  </a:cubicBezTo>
                  <a:lnTo>
                    <a:pt x="26326" y="117098"/>
                  </a:lnTo>
                  <a:lnTo>
                    <a:pt x="26326" y="103918"/>
                  </a:lnTo>
                  <a:cubicBezTo>
                    <a:pt x="25780" y="103822"/>
                    <a:pt x="25362" y="103436"/>
                    <a:pt x="25234" y="102922"/>
                  </a:cubicBezTo>
                  <a:lnTo>
                    <a:pt x="14208" y="102922"/>
                  </a:lnTo>
                  <a:cubicBezTo>
                    <a:pt x="14015" y="103500"/>
                    <a:pt x="13501" y="103950"/>
                    <a:pt x="12826" y="103950"/>
                  </a:cubicBezTo>
                  <a:cubicBezTo>
                    <a:pt x="12054" y="103950"/>
                    <a:pt x="11411" y="103308"/>
                    <a:pt x="11411" y="102504"/>
                  </a:cubicBezTo>
                  <a:cubicBezTo>
                    <a:pt x="11411" y="101732"/>
                    <a:pt x="12054" y="101090"/>
                    <a:pt x="12826" y="101090"/>
                  </a:cubicBezTo>
                  <a:cubicBezTo>
                    <a:pt x="13565" y="101090"/>
                    <a:pt x="14176" y="101668"/>
                    <a:pt x="14240" y="102375"/>
                  </a:cubicBezTo>
                  <a:lnTo>
                    <a:pt x="25169" y="102375"/>
                  </a:lnTo>
                  <a:cubicBezTo>
                    <a:pt x="25234" y="101668"/>
                    <a:pt x="25844" y="101090"/>
                    <a:pt x="26584" y="101090"/>
                  </a:cubicBezTo>
                  <a:close/>
                  <a:moveTo>
                    <a:pt x="124560" y="0"/>
                  </a:moveTo>
                  <a:cubicBezTo>
                    <a:pt x="120308" y="0"/>
                    <a:pt x="116346" y="676"/>
                    <a:pt x="112666" y="1602"/>
                  </a:cubicBezTo>
                  <a:cubicBezTo>
                    <a:pt x="100098" y="4720"/>
                    <a:pt x="94119" y="11889"/>
                    <a:pt x="80425" y="18317"/>
                  </a:cubicBezTo>
                  <a:lnTo>
                    <a:pt x="80425" y="20985"/>
                  </a:lnTo>
                  <a:lnTo>
                    <a:pt x="92030" y="20985"/>
                  </a:lnTo>
                  <a:lnTo>
                    <a:pt x="92030" y="21532"/>
                  </a:lnTo>
                  <a:lnTo>
                    <a:pt x="79879" y="21532"/>
                  </a:lnTo>
                  <a:lnTo>
                    <a:pt x="79879" y="18575"/>
                  </a:lnTo>
                  <a:cubicBezTo>
                    <a:pt x="78915" y="19025"/>
                    <a:pt x="77886" y="19475"/>
                    <a:pt x="76825" y="19925"/>
                  </a:cubicBezTo>
                  <a:cubicBezTo>
                    <a:pt x="71007" y="22368"/>
                    <a:pt x="66057" y="23364"/>
                    <a:pt x="61235" y="23878"/>
                  </a:cubicBezTo>
                  <a:lnTo>
                    <a:pt x="61235" y="25839"/>
                  </a:lnTo>
                  <a:lnTo>
                    <a:pt x="43781" y="25839"/>
                  </a:lnTo>
                  <a:cubicBezTo>
                    <a:pt x="43652" y="26514"/>
                    <a:pt x="43074" y="26996"/>
                    <a:pt x="42367" y="26996"/>
                  </a:cubicBezTo>
                  <a:cubicBezTo>
                    <a:pt x="41595" y="26996"/>
                    <a:pt x="40952" y="26354"/>
                    <a:pt x="40952" y="25582"/>
                  </a:cubicBezTo>
                  <a:cubicBezTo>
                    <a:pt x="40952" y="25454"/>
                    <a:pt x="40984" y="25293"/>
                    <a:pt x="41016" y="25164"/>
                  </a:cubicBezTo>
                  <a:lnTo>
                    <a:pt x="41016" y="25164"/>
                  </a:lnTo>
                  <a:cubicBezTo>
                    <a:pt x="37995" y="25518"/>
                    <a:pt x="34780" y="26000"/>
                    <a:pt x="31212" y="26771"/>
                  </a:cubicBezTo>
                  <a:cubicBezTo>
                    <a:pt x="11315" y="31015"/>
                    <a:pt x="0" y="57919"/>
                    <a:pt x="0" y="73252"/>
                  </a:cubicBezTo>
                  <a:cubicBezTo>
                    <a:pt x="0" y="88617"/>
                    <a:pt x="1190" y="110829"/>
                    <a:pt x="18323" y="122337"/>
                  </a:cubicBezTo>
                  <a:cubicBezTo>
                    <a:pt x="21926" y="124750"/>
                    <a:pt x="26555" y="125698"/>
                    <a:pt x="31770" y="125698"/>
                  </a:cubicBezTo>
                  <a:cubicBezTo>
                    <a:pt x="41351" y="125698"/>
                    <a:pt x="52908" y="122500"/>
                    <a:pt x="63710" y="119315"/>
                  </a:cubicBezTo>
                  <a:cubicBezTo>
                    <a:pt x="74506" y="116135"/>
                    <a:pt x="84516" y="112925"/>
                    <a:pt x="91055" y="112925"/>
                  </a:cubicBezTo>
                  <a:cubicBezTo>
                    <a:pt x="91389" y="112925"/>
                    <a:pt x="91714" y="112934"/>
                    <a:pt x="92030" y="112951"/>
                  </a:cubicBezTo>
                  <a:cubicBezTo>
                    <a:pt x="108005" y="113787"/>
                    <a:pt x="126328" y="131723"/>
                    <a:pt x="149311" y="131723"/>
                  </a:cubicBezTo>
                  <a:cubicBezTo>
                    <a:pt x="181552" y="131723"/>
                    <a:pt x="189941" y="89871"/>
                    <a:pt x="184605" y="59945"/>
                  </a:cubicBezTo>
                  <a:cubicBezTo>
                    <a:pt x="182002" y="45351"/>
                    <a:pt x="174866" y="33908"/>
                    <a:pt x="165704" y="23332"/>
                  </a:cubicBezTo>
                  <a:cubicBezTo>
                    <a:pt x="164644" y="22143"/>
                    <a:pt x="163615" y="20985"/>
                    <a:pt x="162586" y="19893"/>
                  </a:cubicBezTo>
                  <a:lnTo>
                    <a:pt x="135360" y="19893"/>
                  </a:lnTo>
                  <a:cubicBezTo>
                    <a:pt x="135135" y="20439"/>
                    <a:pt x="134621" y="20825"/>
                    <a:pt x="134010" y="20825"/>
                  </a:cubicBezTo>
                  <a:cubicBezTo>
                    <a:pt x="133239" y="20825"/>
                    <a:pt x="132596" y="20182"/>
                    <a:pt x="132596" y="19410"/>
                  </a:cubicBezTo>
                  <a:cubicBezTo>
                    <a:pt x="132596" y="18671"/>
                    <a:pt x="133142" y="18060"/>
                    <a:pt x="133882" y="17996"/>
                  </a:cubicBezTo>
                  <a:lnTo>
                    <a:pt x="133882" y="11728"/>
                  </a:lnTo>
                  <a:lnTo>
                    <a:pt x="118067" y="11728"/>
                  </a:lnTo>
                  <a:lnTo>
                    <a:pt x="118067" y="19893"/>
                  </a:lnTo>
                  <a:lnTo>
                    <a:pt x="99391" y="19893"/>
                  </a:lnTo>
                  <a:lnTo>
                    <a:pt x="99391" y="34743"/>
                  </a:lnTo>
                  <a:lnTo>
                    <a:pt x="98844" y="34743"/>
                  </a:lnTo>
                  <a:lnTo>
                    <a:pt x="98844" y="19346"/>
                  </a:lnTo>
                  <a:lnTo>
                    <a:pt x="117520" y="19346"/>
                  </a:lnTo>
                  <a:lnTo>
                    <a:pt x="117520" y="11181"/>
                  </a:lnTo>
                  <a:lnTo>
                    <a:pt x="147061" y="11181"/>
                  </a:lnTo>
                  <a:cubicBezTo>
                    <a:pt x="147189" y="10506"/>
                    <a:pt x="147768" y="10024"/>
                    <a:pt x="148443" y="10024"/>
                  </a:cubicBezTo>
                  <a:cubicBezTo>
                    <a:pt x="149247" y="10024"/>
                    <a:pt x="149889" y="10667"/>
                    <a:pt x="149889" y="11439"/>
                  </a:cubicBezTo>
                  <a:cubicBezTo>
                    <a:pt x="149889" y="12242"/>
                    <a:pt x="149247" y="12885"/>
                    <a:pt x="148443" y="12885"/>
                  </a:cubicBezTo>
                  <a:cubicBezTo>
                    <a:pt x="147768" y="12885"/>
                    <a:pt x="147189" y="12371"/>
                    <a:pt x="147061" y="11728"/>
                  </a:cubicBezTo>
                  <a:lnTo>
                    <a:pt x="134396" y="11728"/>
                  </a:lnTo>
                  <a:lnTo>
                    <a:pt x="134396" y="18028"/>
                  </a:lnTo>
                  <a:cubicBezTo>
                    <a:pt x="135007" y="18189"/>
                    <a:pt x="135424" y="18735"/>
                    <a:pt x="135424" y="19346"/>
                  </a:cubicBezTo>
                  <a:lnTo>
                    <a:pt x="162072" y="19346"/>
                  </a:lnTo>
                  <a:cubicBezTo>
                    <a:pt x="147671" y="4232"/>
                    <a:pt x="135206" y="0"/>
                    <a:pt x="1245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3629;p64">
              <a:extLst>
                <a:ext uri="{FF2B5EF4-FFF2-40B4-BE49-F238E27FC236}">
                  <a16:creationId xmlns:a16="http://schemas.microsoft.com/office/drawing/2014/main" id="{F8F3950E-F01F-2E40-A620-A7271453DF61}"/>
                </a:ext>
              </a:extLst>
            </p:cNvPr>
            <p:cNvSpPr/>
            <p:nvPr/>
          </p:nvSpPr>
          <p:spPr>
            <a:xfrm>
              <a:off x="2633500" y="1376825"/>
              <a:ext cx="426725" cy="34575"/>
            </a:xfrm>
            <a:custGeom>
              <a:avLst/>
              <a:gdLst/>
              <a:ahLst/>
              <a:cxnLst/>
              <a:rect l="l" t="t" r="r" b="b"/>
              <a:pathLst>
                <a:path w="17069" h="1383" extrusionOk="0">
                  <a:moveTo>
                    <a:pt x="17069" y="1"/>
                  </a:moveTo>
                  <a:cubicBezTo>
                    <a:pt x="11669" y="515"/>
                    <a:pt x="6333" y="451"/>
                    <a:pt x="0" y="965"/>
                  </a:cubicBezTo>
                  <a:cubicBezTo>
                    <a:pt x="64" y="1094"/>
                    <a:pt x="129" y="1222"/>
                    <a:pt x="161" y="1383"/>
                  </a:cubicBezTo>
                  <a:lnTo>
                    <a:pt x="17069" y="1383"/>
                  </a:lnTo>
                  <a:lnTo>
                    <a:pt x="1706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3630;p64">
              <a:extLst>
                <a:ext uri="{FF2B5EF4-FFF2-40B4-BE49-F238E27FC236}">
                  <a16:creationId xmlns:a16="http://schemas.microsoft.com/office/drawing/2014/main" id="{899D9496-C593-F644-910F-F1D0DCF81195}"/>
                </a:ext>
              </a:extLst>
            </p:cNvPr>
            <p:cNvSpPr/>
            <p:nvPr/>
          </p:nvSpPr>
          <p:spPr>
            <a:xfrm>
              <a:off x="1543000" y="778150"/>
              <a:ext cx="4652125" cy="3230550"/>
            </a:xfrm>
            <a:custGeom>
              <a:avLst/>
              <a:gdLst/>
              <a:ahLst/>
              <a:cxnLst/>
              <a:rect l="l" t="t" r="r" b="b"/>
              <a:pathLst>
                <a:path w="186085" h="129222" extrusionOk="0">
                  <a:moveTo>
                    <a:pt x="36388" y="45774"/>
                  </a:moveTo>
                  <a:cubicBezTo>
                    <a:pt x="37127" y="45774"/>
                    <a:pt x="37738" y="46320"/>
                    <a:pt x="37802" y="47028"/>
                  </a:cubicBezTo>
                  <a:lnTo>
                    <a:pt x="64321" y="47028"/>
                  </a:lnTo>
                  <a:lnTo>
                    <a:pt x="64321" y="47574"/>
                  </a:lnTo>
                  <a:lnTo>
                    <a:pt x="37770" y="47574"/>
                  </a:lnTo>
                  <a:cubicBezTo>
                    <a:pt x="37609" y="48185"/>
                    <a:pt x="37063" y="48635"/>
                    <a:pt x="36388" y="48635"/>
                  </a:cubicBezTo>
                  <a:cubicBezTo>
                    <a:pt x="35616" y="48635"/>
                    <a:pt x="34973" y="47992"/>
                    <a:pt x="34973" y="47188"/>
                  </a:cubicBezTo>
                  <a:cubicBezTo>
                    <a:pt x="34973" y="46417"/>
                    <a:pt x="35616" y="45774"/>
                    <a:pt x="36388" y="45774"/>
                  </a:cubicBezTo>
                  <a:close/>
                  <a:moveTo>
                    <a:pt x="151722" y="45774"/>
                  </a:moveTo>
                  <a:cubicBezTo>
                    <a:pt x="152525" y="45774"/>
                    <a:pt x="153168" y="46417"/>
                    <a:pt x="153168" y="47188"/>
                  </a:cubicBezTo>
                  <a:cubicBezTo>
                    <a:pt x="153168" y="47992"/>
                    <a:pt x="152525" y="48635"/>
                    <a:pt x="151722" y="48635"/>
                  </a:cubicBezTo>
                  <a:cubicBezTo>
                    <a:pt x="151047" y="48635"/>
                    <a:pt x="150468" y="48120"/>
                    <a:pt x="150339" y="47478"/>
                  </a:cubicBezTo>
                  <a:lnTo>
                    <a:pt x="132371" y="47478"/>
                  </a:lnTo>
                  <a:lnTo>
                    <a:pt x="132371" y="46931"/>
                  </a:lnTo>
                  <a:lnTo>
                    <a:pt x="150339" y="46931"/>
                  </a:lnTo>
                  <a:cubicBezTo>
                    <a:pt x="150468" y="46256"/>
                    <a:pt x="151047" y="45774"/>
                    <a:pt x="151722" y="45774"/>
                  </a:cubicBezTo>
                  <a:close/>
                  <a:moveTo>
                    <a:pt x="172166" y="59500"/>
                  </a:moveTo>
                  <a:cubicBezTo>
                    <a:pt x="172969" y="59500"/>
                    <a:pt x="173612" y="60142"/>
                    <a:pt x="173612" y="60946"/>
                  </a:cubicBezTo>
                  <a:cubicBezTo>
                    <a:pt x="173612" y="61621"/>
                    <a:pt x="173098" y="62200"/>
                    <a:pt x="172455" y="62328"/>
                  </a:cubicBezTo>
                  <a:lnTo>
                    <a:pt x="172455" y="77147"/>
                  </a:lnTo>
                  <a:lnTo>
                    <a:pt x="163840" y="77147"/>
                  </a:lnTo>
                  <a:lnTo>
                    <a:pt x="163840" y="86694"/>
                  </a:lnTo>
                  <a:lnTo>
                    <a:pt x="163326" y="86694"/>
                  </a:lnTo>
                  <a:lnTo>
                    <a:pt x="163326" y="76633"/>
                  </a:lnTo>
                  <a:lnTo>
                    <a:pt x="171908" y="76633"/>
                  </a:lnTo>
                  <a:lnTo>
                    <a:pt x="171908" y="62328"/>
                  </a:lnTo>
                  <a:cubicBezTo>
                    <a:pt x="171233" y="62200"/>
                    <a:pt x="170751" y="61621"/>
                    <a:pt x="170751" y="60946"/>
                  </a:cubicBezTo>
                  <a:cubicBezTo>
                    <a:pt x="170751" y="60142"/>
                    <a:pt x="171394" y="59500"/>
                    <a:pt x="172166" y="59500"/>
                  </a:cubicBezTo>
                  <a:close/>
                  <a:moveTo>
                    <a:pt x="13790" y="80136"/>
                  </a:moveTo>
                  <a:cubicBezTo>
                    <a:pt x="14433" y="80136"/>
                    <a:pt x="14979" y="80554"/>
                    <a:pt x="15140" y="81133"/>
                  </a:cubicBezTo>
                  <a:lnTo>
                    <a:pt x="28094" y="81133"/>
                  </a:lnTo>
                  <a:lnTo>
                    <a:pt x="28094" y="85794"/>
                  </a:lnTo>
                  <a:cubicBezTo>
                    <a:pt x="28544" y="85955"/>
                    <a:pt x="28866" y="86372"/>
                    <a:pt x="28962" y="86855"/>
                  </a:cubicBezTo>
                  <a:lnTo>
                    <a:pt x="174062" y="86855"/>
                  </a:lnTo>
                  <a:cubicBezTo>
                    <a:pt x="174158" y="86180"/>
                    <a:pt x="174737" y="85697"/>
                    <a:pt x="175444" y="85697"/>
                  </a:cubicBezTo>
                  <a:cubicBezTo>
                    <a:pt x="176248" y="85697"/>
                    <a:pt x="176859" y="86308"/>
                    <a:pt x="176859" y="87112"/>
                  </a:cubicBezTo>
                  <a:cubicBezTo>
                    <a:pt x="176859" y="87883"/>
                    <a:pt x="176248" y="88526"/>
                    <a:pt x="175444" y="88526"/>
                  </a:cubicBezTo>
                  <a:cubicBezTo>
                    <a:pt x="174737" y="88526"/>
                    <a:pt x="174158" y="88044"/>
                    <a:pt x="174062" y="87369"/>
                  </a:cubicBezTo>
                  <a:lnTo>
                    <a:pt x="28962" y="87369"/>
                  </a:lnTo>
                  <a:cubicBezTo>
                    <a:pt x="28834" y="88044"/>
                    <a:pt x="28255" y="88526"/>
                    <a:pt x="27548" y="88526"/>
                  </a:cubicBezTo>
                  <a:cubicBezTo>
                    <a:pt x="26873" y="88526"/>
                    <a:pt x="26294" y="88044"/>
                    <a:pt x="26166" y="87369"/>
                  </a:cubicBezTo>
                  <a:lnTo>
                    <a:pt x="21441" y="87369"/>
                  </a:lnTo>
                  <a:cubicBezTo>
                    <a:pt x="21312" y="88044"/>
                    <a:pt x="20733" y="88526"/>
                    <a:pt x="20058" y="88526"/>
                  </a:cubicBezTo>
                  <a:cubicBezTo>
                    <a:pt x="19255" y="88526"/>
                    <a:pt x="18612" y="87883"/>
                    <a:pt x="18612" y="87112"/>
                  </a:cubicBezTo>
                  <a:cubicBezTo>
                    <a:pt x="18612" y="86308"/>
                    <a:pt x="19255" y="85697"/>
                    <a:pt x="20058" y="85697"/>
                  </a:cubicBezTo>
                  <a:cubicBezTo>
                    <a:pt x="20733" y="85697"/>
                    <a:pt x="21312" y="86180"/>
                    <a:pt x="21441" y="86855"/>
                  </a:cubicBezTo>
                  <a:lnTo>
                    <a:pt x="26166" y="86855"/>
                  </a:lnTo>
                  <a:cubicBezTo>
                    <a:pt x="26294" y="86180"/>
                    <a:pt x="26841" y="85697"/>
                    <a:pt x="27548" y="85697"/>
                  </a:cubicBezTo>
                  <a:lnTo>
                    <a:pt x="27548" y="81647"/>
                  </a:lnTo>
                  <a:lnTo>
                    <a:pt x="15205" y="81647"/>
                  </a:lnTo>
                  <a:cubicBezTo>
                    <a:pt x="15172" y="82386"/>
                    <a:pt x="14562" y="82997"/>
                    <a:pt x="13790" y="82997"/>
                  </a:cubicBezTo>
                  <a:cubicBezTo>
                    <a:pt x="13019" y="82997"/>
                    <a:pt x="12376" y="82354"/>
                    <a:pt x="12376" y="81551"/>
                  </a:cubicBezTo>
                  <a:cubicBezTo>
                    <a:pt x="12376" y="80779"/>
                    <a:pt x="13019" y="80136"/>
                    <a:pt x="13790" y="80136"/>
                  </a:cubicBezTo>
                  <a:close/>
                  <a:moveTo>
                    <a:pt x="175862" y="104920"/>
                  </a:moveTo>
                  <a:cubicBezTo>
                    <a:pt x="176634" y="104920"/>
                    <a:pt x="177276" y="105531"/>
                    <a:pt x="177276" y="106334"/>
                  </a:cubicBezTo>
                  <a:cubicBezTo>
                    <a:pt x="177276" y="107106"/>
                    <a:pt x="176634" y="107748"/>
                    <a:pt x="175862" y="107748"/>
                  </a:cubicBezTo>
                  <a:cubicBezTo>
                    <a:pt x="175155" y="107748"/>
                    <a:pt x="174576" y="107266"/>
                    <a:pt x="174448" y="106591"/>
                  </a:cubicBezTo>
                  <a:lnTo>
                    <a:pt x="155675" y="106591"/>
                  </a:lnTo>
                  <a:cubicBezTo>
                    <a:pt x="155579" y="107202"/>
                    <a:pt x="155065" y="107684"/>
                    <a:pt x="154454" y="107748"/>
                  </a:cubicBezTo>
                  <a:lnTo>
                    <a:pt x="154454" y="112602"/>
                  </a:lnTo>
                  <a:lnTo>
                    <a:pt x="174448" y="112602"/>
                  </a:lnTo>
                  <a:cubicBezTo>
                    <a:pt x="174544" y="111895"/>
                    <a:pt x="175123" y="111381"/>
                    <a:pt x="175862" y="111381"/>
                  </a:cubicBezTo>
                  <a:cubicBezTo>
                    <a:pt x="176634" y="111381"/>
                    <a:pt x="177276" y="112024"/>
                    <a:pt x="177276" y="112795"/>
                  </a:cubicBezTo>
                  <a:cubicBezTo>
                    <a:pt x="177276" y="113599"/>
                    <a:pt x="176634" y="114210"/>
                    <a:pt x="175862" y="114210"/>
                  </a:cubicBezTo>
                  <a:cubicBezTo>
                    <a:pt x="175187" y="114210"/>
                    <a:pt x="174641" y="113760"/>
                    <a:pt x="174480" y="113149"/>
                  </a:cubicBezTo>
                  <a:lnTo>
                    <a:pt x="153908" y="113149"/>
                  </a:lnTo>
                  <a:lnTo>
                    <a:pt x="153908" y="107716"/>
                  </a:lnTo>
                  <a:cubicBezTo>
                    <a:pt x="153393" y="107556"/>
                    <a:pt x="153007" y="107138"/>
                    <a:pt x="152879" y="106591"/>
                  </a:cubicBezTo>
                  <a:lnTo>
                    <a:pt x="130056" y="106591"/>
                  </a:lnTo>
                  <a:lnTo>
                    <a:pt x="130056" y="106077"/>
                  </a:lnTo>
                  <a:lnTo>
                    <a:pt x="152879" y="106077"/>
                  </a:lnTo>
                  <a:cubicBezTo>
                    <a:pt x="153007" y="105402"/>
                    <a:pt x="153586" y="104920"/>
                    <a:pt x="154293" y="104920"/>
                  </a:cubicBezTo>
                  <a:cubicBezTo>
                    <a:pt x="155000" y="104920"/>
                    <a:pt x="155579" y="105402"/>
                    <a:pt x="155675" y="106077"/>
                  </a:cubicBezTo>
                  <a:lnTo>
                    <a:pt x="174448" y="106077"/>
                  </a:lnTo>
                  <a:cubicBezTo>
                    <a:pt x="174576" y="105402"/>
                    <a:pt x="175155" y="104920"/>
                    <a:pt x="175862" y="104920"/>
                  </a:cubicBezTo>
                  <a:close/>
                  <a:moveTo>
                    <a:pt x="26584" y="101095"/>
                  </a:moveTo>
                  <a:cubicBezTo>
                    <a:pt x="27323" y="101095"/>
                    <a:pt x="27934" y="101673"/>
                    <a:pt x="27998" y="102380"/>
                  </a:cubicBezTo>
                  <a:lnTo>
                    <a:pt x="35841" y="102380"/>
                  </a:lnTo>
                  <a:lnTo>
                    <a:pt x="35841" y="111381"/>
                  </a:lnTo>
                  <a:lnTo>
                    <a:pt x="52588" y="111381"/>
                  </a:lnTo>
                  <a:cubicBezTo>
                    <a:pt x="52685" y="110802"/>
                    <a:pt x="53135" y="110352"/>
                    <a:pt x="53713" y="110256"/>
                  </a:cubicBezTo>
                  <a:lnTo>
                    <a:pt x="53713" y="105948"/>
                  </a:lnTo>
                  <a:lnTo>
                    <a:pt x="63292" y="105948"/>
                  </a:lnTo>
                  <a:lnTo>
                    <a:pt x="63292" y="106495"/>
                  </a:lnTo>
                  <a:lnTo>
                    <a:pt x="54260" y="106495"/>
                  </a:lnTo>
                  <a:lnTo>
                    <a:pt x="54260" y="110256"/>
                  </a:lnTo>
                  <a:cubicBezTo>
                    <a:pt x="54903" y="110384"/>
                    <a:pt x="55417" y="110963"/>
                    <a:pt x="55417" y="111638"/>
                  </a:cubicBezTo>
                  <a:cubicBezTo>
                    <a:pt x="55417" y="112442"/>
                    <a:pt x="54774" y="113084"/>
                    <a:pt x="53971" y="113084"/>
                  </a:cubicBezTo>
                  <a:cubicBezTo>
                    <a:pt x="53296" y="113084"/>
                    <a:pt x="52717" y="112570"/>
                    <a:pt x="52588" y="111927"/>
                  </a:cubicBezTo>
                  <a:lnTo>
                    <a:pt x="35327" y="111927"/>
                  </a:lnTo>
                  <a:lnTo>
                    <a:pt x="35327" y="102927"/>
                  </a:lnTo>
                  <a:lnTo>
                    <a:pt x="27934" y="102927"/>
                  </a:lnTo>
                  <a:cubicBezTo>
                    <a:pt x="27805" y="103441"/>
                    <a:pt x="27387" y="103827"/>
                    <a:pt x="26841" y="103923"/>
                  </a:cubicBezTo>
                  <a:lnTo>
                    <a:pt x="26841" y="117649"/>
                  </a:lnTo>
                  <a:lnTo>
                    <a:pt x="18290" y="117649"/>
                  </a:lnTo>
                  <a:cubicBezTo>
                    <a:pt x="18097" y="118195"/>
                    <a:pt x="17583" y="118581"/>
                    <a:pt x="16972" y="118581"/>
                  </a:cubicBezTo>
                  <a:cubicBezTo>
                    <a:pt x="16169" y="118581"/>
                    <a:pt x="15526" y="117938"/>
                    <a:pt x="15526" y="117135"/>
                  </a:cubicBezTo>
                  <a:cubicBezTo>
                    <a:pt x="15526" y="116363"/>
                    <a:pt x="16169" y="115720"/>
                    <a:pt x="16972" y="115720"/>
                  </a:cubicBezTo>
                  <a:cubicBezTo>
                    <a:pt x="17744" y="115720"/>
                    <a:pt x="18355" y="116331"/>
                    <a:pt x="18387" y="117103"/>
                  </a:cubicBezTo>
                  <a:lnTo>
                    <a:pt x="26326" y="117103"/>
                  </a:lnTo>
                  <a:lnTo>
                    <a:pt x="26326" y="103923"/>
                  </a:lnTo>
                  <a:cubicBezTo>
                    <a:pt x="25780" y="103827"/>
                    <a:pt x="25362" y="103441"/>
                    <a:pt x="25234" y="102927"/>
                  </a:cubicBezTo>
                  <a:lnTo>
                    <a:pt x="14208" y="102927"/>
                  </a:lnTo>
                  <a:cubicBezTo>
                    <a:pt x="14015" y="103505"/>
                    <a:pt x="13501" y="103955"/>
                    <a:pt x="12826" y="103955"/>
                  </a:cubicBezTo>
                  <a:cubicBezTo>
                    <a:pt x="12054" y="103955"/>
                    <a:pt x="11411" y="103313"/>
                    <a:pt x="11411" y="102509"/>
                  </a:cubicBezTo>
                  <a:cubicBezTo>
                    <a:pt x="11411" y="101737"/>
                    <a:pt x="12054" y="101095"/>
                    <a:pt x="12826" y="101095"/>
                  </a:cubicBezTo>
                  <a:cubicBezTo>
                    <a:pt x="13565" y="101095"/>
                    <a:pt x="14176" y="101673"/>
                    <a:pt x="14240" y="102380"/>
                  </a:cubicBezTo>
                  <a:lnTo>
                    <a:pt x="25169" y="102380"/>
                  </a:lnTo>
                  <a:cubicBezTo>
                    <a:pt x="25234" y="101673"/>
                    <a:pt x="25844" y="101095"/>
                    <a:pt x="26584" y="101095"/>
                  </a:cubicBezTo>
                  <a:close/>
                  <a:moveTo>
                    <a:pt x="124560" y="0"/>
                  </a:moveTo>
                  <a:cubicBezTo>
                    <a:pt x="120317" y="0"/>
                    <a:pt x="116363" y="675"/>
                    <a:pt x="112666" y="1607"/>
                  </a:cubicBezTo>
                  <a:cubicBezTo>
                    <a:pt x="100098" y="4725"/>
                    <a:pt x="94119" y="11894"/>
                    <a:pt x="80425" y="18322"/>
                  </a:cubicBezTo>
                  <a:lnTo>
                    <a:pt x="80425" y="20990"/>
                  </a:lnTo>
                  <a:lnTo>
                    <a:pt x="92030" y="20990"/>
                  </a:lnTo>
                  <a:lnTo>
                    <a:pt x="92030" y="21537"/>
                  </a:lnTo>
                  <a:lnTo>
                    <a:pt x="79879" y="21537"/>
                  </a:lnTo>
                  <a:lnTo>
                    <a:pt x="79879" y="18580"/>
                  </a:lnTo>
                  <a:cubicBezTo>
                    <a:pt x="78915" y="19030"/>
                    <a:pt x="77886" y="19480"/>
                    <a:pt x="76825" y="19930"/>
                  </a:cubicBezTo>
                  <a:cubicBezTo>
                    <a:pt x="71007" y="22373"/>
                    <a:pt x="66057" y="23369"/>
                    <a:pt x="61235" y="23883"/>
                  </a:cubicBezTo>
                  <a:lnTo>
                    <a:pt x="61235" y="25844"/>
                  </a:lnTo>
                  <a:lnTo>
                    <a:pt x="43781" y="25844"/>
                  </a:lnTo>
                  <a:cubicBezTo>
                    <a:pt x="43652" y="26519"/>
                    <a:pt x="43074" y="27001"/>
                    <a:pt x="42367" y="27001"/>
                  </a:cubicBezTo>
                  <a:cubicBezTo>
                    <a:pt x="41595" y="27001"/>
                    <a:pt x="40952" y="26359"/>
                    <a:pt x="40952" y="25587"/>
                  </a:cubicBezTo>
                  <a:cubicBezTo>
                    <a:pt x="40952" y="25459"/>
                    <a:pt x="40984" y="25298"/>
                    <a:pt x="41016" y="25169"/>
                  </a:cubicBezTo>
                  <a:lnTo>
                    <a:pt x="41016" y="25169"/>
                  </a:lnTo>
                  <a:cubicBezTo>
                    <a:pt x="37995" y="25523"/>
                    <a:pt x="34780" y="26005"/>
                    <a:pt x="31212" y="26776"/>
                  </a:cubicBezTo>
                  <a:cubicBezTo>
                    <a:pt x="11315" y="31020"/>
                    <a:pt x="0" y="57924"/>
                    <a:pt x="0" y="73257"/>
                  </a:cubicBezTo>
                  <a:cubicBezTo>
                    <a:pt x="0" y="88622"/>
                    <a:pt x="1190" y="110834"/>
                    <a:pt x="18323" y="122342"/>
                  </a:cubicBezTo>
                  <a:cubicBezTo>
                    <a:pt x="21923" y="124753"/>
                    <a:pt x="26551" y="125717"/>
                    <a:pt x="31791" y="125717"/>
                  </a:cubicBezTo>
                  <a:cubicBezTo>
                    <a:pt x="41370" y="125717"/>
                    <a:pt x="52910" y="122503"/>
                    <a:pt x="63710" y="119320"/>
                  </a:cubicBezTo>
                  <a:cubicBezTo>
                    <a:pt x="74511" y="116138"/>
                    <a:pt x="84540" y="112924"/>
                    <a:pt x="91065" y="112924"/>
                  </a:cubicBezTo>
                  <a:cubicBezTo>
                    <a:pt x="91387" y="112924"/>
                    <a:pt x="91708" y="112924"/>
                    <a:pt x="92030" y="112956"/>
                  </a:cubicBezTo>
                  <a:cubicBezTo>
                    <a:pt x="98748" y="113309"/>
                    <a:pt x="105916" y="116717"/>
                    <a:pt x="113695" y="120510"/>
                  </a:cubicBezTo>
                  <a:cubicBezTo>
                    <a:pt x="132757" y="121699"/>
                    <a:pt x="149600" y="124817"/>
                    <a:pt x="161911" y="129221"/>
                  </a:cubicBezTo>
                  <a:cubicBezTo>
                    <a:pt x="179044" y="121796"/>
                    <a:pt x="186084" y="99005"/>
                    <a:pt x="186084" y="77147"/>
                  </a:cubicBezTo>
                  <a:cubicBezTo>
                    <a:pt x="186084" y="71232"/>
                    <a:pt x="185570" y="65382"/>
                    <a:pt x="184605" y="59950"/>
                  </a:cubicBezTo>
                  <a:cubicBezTo>
                    <a:pt x="182002" y="45356"/>
                    <a:pt x="174866" y="33913"/>
                    <a:pt x="165704" y="23337"/>
                  </a:cubicBezTo>
                  <a:cubicBezTo>
                    <a:pt x="164644" y="22148"/>
                    <a:pt x="163615" y="20990"/>
                    <a:pt x="162586" y="19898"/>
                  </a:cubicBezTo>
                  <a:lnTo>
                    <a:pt x="135360" y="19898"/>
                  </a:lnTo>
                  <a:cubicBezTo>
                    <a:pt x="135135" y="20444"/>
                    <a:pt x="134621" y="20830"/>
                    <a:pt x="134010" y="20830"/>
                  </a:cubicBezTo>
                  <a:cubicBezTo>
                    <a:pt x="133239" y="20830"/>
                    <a:pt x="132596" y="20187"/>
                    <a:pt x="132596" y="19415"/>
                  </a:cubicBezTo>
                  <a:cubicBezTo>
                    <a:pt x="132596" y="18676"/>
                    <a:pt x="133142" y="18065"/>
                    <a:pt x="133882" y="18001"/>
                  </a:cubicBezTo>
                  <a:lnTo>
                    <a:pt x="133882" y="11733"/>
                  </a:lnTo>
                  <a:lnTo>
                    <a:pt x="118067" y="11733"/>
                  </a:lnTo>
                  <a:lnTo>
                    <a:pt x="118067" y="19898"/>
                  </a:lnTo>
                  <a:lnTo>
                    <a:pt x="99391" y="19898"/>
                  </a:lnTo>
                  <a:lnTo>
                    <a:pt x="99391" y="34748"/>
                  </a:lnTo>
                  <a:lnTo>
                    <a:pt x="98844" y="34748"/>
                  </a:lnTo>
                  <a:lnTo>
                    <a:pt x="98844" y="19351"/>
                  </a:lnTo>
                  <a:lnTo>
                    <a:pt x="117520" y="19351"/>
                  </a:lnTo>
                  <a:lnTo>
                    <a:pt x="117520" y="11186"/>
                  </a:lnTo>
                  <a:lnTo>
                    <a:pt x="147061" y="11186"/>
                  </a:lnTo>
                  <a:cubicBezTo>
                    <a:pt x="147189" y="10511"/>
                    <a:pt x="147768" y="10029"/>
                    <a:pt x="148443" y="10029"/>
                  </a:cubicBezTo>
                  <a:cubicBezTo>
                    <a:pt x="149247" y="10029"/>
                    <a:pt x="149889" y="10672"/>
                    <a:pt x="149889" y="11444"/>
                  </a:cubicBezTo>
                  <a:cubicBezTo>
                    <a:pt x="149889" y="12247"/>
                    <a:pt x="149247" y="12890"/>
                    <a:pt x="148443" y="12890"/>
                  </a:cubicBezTo>
                  <a:cubicBezTo>
                    <a:pt x="147768" y="12890"/>
                    <a:pt x="147189" y="12376"/>
                    <a:pt x="147061" y="11733"/>
                  </a:cubicBezTo>
                  <a:lnTo>
                    <a:pt x="134396" y="11733"/>
                  </a:lnTo>
                  <a:lnTo>
                    <a:pt x="134396" y="18033"/>
                  </a:lnTo>
                  <a:cubicBezTo>
                    <a:pt x="135007" y="18194"/>
                    <a:pt x="135424" y="18740"/>
                    <a:pt x="135424" y="19351"/>
                  </a:cubicBezTo>
                  <a:lnTo>
                    <a:pt x="162072" y="19351"/>
                  </a:lnTo>
                  <a:cubicBezTo>
                    <a:pt x="147671" y="4211"/>
                    <a:pt x="135199" y="0"/>
                    <a:pt x="1245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3631;p64">
              <a:extLst>
                <a:ext uri="{FF2B5EF4-FFF2-40B4-BE49-F238E27FC236}">
                  <a16:creationId xmlns:a16="http://schemas.microsoft.com/office/drawing/2014/main" id="{393DB420-7737-B748-90D5-4A2FF0203710}"/>
                </a:ext>
              </a:extLst>
            </p:cNvPr>
            <p:cNvSpPr/>
            <p:nvPr/>
          </p:nvSpPr>
          <p:spPr>
            <a:xfrm>
              <a:off x="3805950" y="681700"/>
              <a:ext cx="395400" cy="385775"/>
            </a:xfrm>
            <a:custGeom>
              <a:avLst/>
              <a:gdLst/>
              <a:ahLst/>
              <a:cxnLst/>
              <a:rect l="l" t="t" r="r" b="b"/>
              <a:pathLst>
                <a:path w="15816" h="15431" extrusionOk="0">
                  <a:moveTo>
                    <a:pt x="7908" y="2251"/>
                  </a:moveTo>
                  <a:cubicBezTo>
                    <a:pt x="11026" y="2251"/>
                    <a:pt x="13566" y="4790"/>
                    <a:pt x="13566" y="7908"/>
                  </a:cubicBezTo>
                  <a:lnTo>
                    <a:pt x="13566" y="13180"/>
                  </a:lnTo>
                  <a:lnTo>
                    <a:pt x="2251" y="13180"/>
                  </a:lnTo>
                  <a:lnTo>
                    <a:pt x="2251" y="7908"/>
                  </a:lnTo>
                  <a:cubicBezTo>
                    <a:pt x="2251" y="4790"/>
                    <a:pt x="4790" y="2251"/>
                    <a:pt x="7908" y="2251"/>
                  </a:cubicBezTo>
                  <a:close/>
                  <a:moveTo>
                    <a:pt x="7908" y="1"/>
                  </a:moveTo>
                  <a:cubicBezTo>
                    <a:pt x="3537" y="1"/>
                    <a:pt x="1" y="3537"/>
                    <a:pt x="1" y="7908"/>
                  </a:cubicBezTo>
                  <a:lnTo>
                    <a:pt x="1" y="14305"/>
                  </a:lnTo>
                  <a:cubicBezTo>
                    <a:pt x="1" y="14948"/>
                    <a:pt x="483" y="15430"/>
                    <a:pt x="1126" y="15430"/>
                  </a:cubicBezTo>
                  <a:lnTo>
                    <a:pt x="14691" y="15430"/>
                  </a:lnTo>
                  <a:cubicBezTo>
                    <a:pt x="15302" y="15430"/>
                    <a:pt x="15816" y="14948"/>
                    <a:pt x="15816" y="14305"/>
                  </a:cubicBezTo>
                  <a:lnTo>
                    <a:pt x="15816" y="7908"/>
                  </a:lnTo>
                  <a:cubicBezTo>
                    <a:pt x="15816" y="3537"/>
                    <a:pt x="12280" y="1"/>
                    <a:pt x="79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3632;p64">
              <a:extLst>
                <a:ext uri="{FF2B5EF4-FFF2-40B4-BE49-F238E27FC236}">
                  <a16:creationId xmlns:a16="http://schemas.microsoft.com/office/drawing/2014/main" id="{6CC18C44-8036-8F48-B1D9-37377C926637}"/>
                </a:ext>
              </a:extLst>
            </p:cNvPr>
            <p:cNvSpPr/>
            <p:nvPr/>
          </p:nvSpPr>
          <p:spPr>
            <a:xfrm>
              <a:off x="3798725" y="675275"/>
              <a:ext cx="409050" cy="399425"/>
            </a:xfrm>
            <a:custGeom>
              <a:avLst/>
              <a:gdLst/>
              <a:ahLst/>
              <a:cxnLst/>
              <a:rect l="l" t="t" r="r" b="b"/>
              <a:pathLst>
                <a:path w="16362" h="15977" extrusionOk="0">
                  <a:moveTo>
                    <a:pt x="8197" y="2765"/>
                  </a:moveTo>
                  <a:cubicBezTo>
                    <a:pt x="9676" y="2765"/>
                    <a:pt x="11026" y="3376"/>
                    <a:pt x="11990" y="4372"/>
                  </a:cubicBezTo>
                  <a:cubicBezTo>
                    <a:pt x="12987" y="5337"/>
                    <a:pt x="13598" y="6687"/>
                    <a:pt x="13598" y="8165"/>
                  </a:cubicBezTo>
                  <a:lnTo>
                    <a:pt x="13598" y="13180"/>
                  </a:lnTo>
                  <a:lnTo>
                    <a:pt x="2797" y="13180"/>
                  </a:lnTo>
                  <a:lnTo>
                    <a:pt x="2797" y="8165"/>
                  </a:lnTo>
                  <a:cubicBezTo>
                    <a:pt x="2797" y="6687"/>
                    <a:pt x="3408" y="5337"/>
                    <a:pt x="4372" y="4372"/>
                  </a:cubicBezTo>
                  <a:cubicBezTo>
                    <a:pt x="5369" y="3376"/>
                    <a:pt x="6719" y="2765"/>
                    <a:pt x="8197" y="2765"/>
                  </a:cubicBezTo>
                  <a:close/>
                  <a:moveTo>
                    <a:pt x="8197" y="2251"/>
                  </a:moveTo>
                  <a:cubicBezTo>
                    <a:pt x="4919" y="2251"/>
                    <a:pt x="2251" y="4919"/>
                    <a:pt x="2251" y="8165"/>
                  </a:cubicBezTo>
                  <a:lnTo>
                    <a:pt x="2251" y="13437"/>
                  </a:lnTo>
                  <a:cubicBezTo>
                    <a:pt x="2251" y="13501"/>
                    <a:pt x="2283" y="13566"/>
                    <a:pt x="2347" y="13630"/>
                  </a:cubicBezTo>
                  <a:cubicBezTo>
                    <a:pt x="2379" y="13694"/>
                    <a:pt x="2476" y="13694"/>
                    <a:pt x="2540" y="13694"/>
                  </a:cubicBezTo>
                  <a:lnTo>
                    <a:pt x="13855" y="13694"/>
                  </a:lnTo>
                  <a:cubicBezTo>
                    <a:pt x="13919" y="13694"/>
                    <a:pt x="13983" y="13694"/>
                    <a:pt x="14048" y="13630"/>
                  </a:cubicBezTo>
                  <a:cubicBezTo>
                    <a:pt x="14080" y="13566"/>
                    <a:pt x="14112" y="13501"/>
                    <a:pt x="14112" y="13437"/>
                  </a:cubicBezTo>
                  <a:lnTo>
                    <a:pt x="14112" y="8165"/>
                  </a:lnTo>
                  <a:cubicBezTo>
                    <a:pt x="14112" y="4919"/>
                    <a:pt x="11476" y="2251"/>
                    <a:pt x="8197" y="2251"/>
                  </a:cubicBezTo>
                  <a:close/>
                  <a:moveTo>
                    <a:pt x="8197" y="515"/>
                  </a:moveTo>
                  <a:cubicBezTo>
                    <a:pt x="10287" y="515"/>
                    <a:pt x="12215" y="1383"/>
                    <a:pt x="13598" y="2765"/>
                  </a:cubicBezTo>
                  <a:cubicBezTo>
                    <a:pt x="14980" y="4147"/>
                    <a:pt x="15848" y="6076"/>
                    <a:pt x="15848" y="8165"/>
                  </a:cubicBezTo>
                  <a:lnTo>
                    <a:pt x="15848" y="14562"/>
                  </a:lnTo>
                  <a:cubicBezTo>
                    <a:pt x="15848" y="15044"/>
                    <a:pt x="15462" y="15430"/>
                    <a:pt x="14980" y="15430"/>
                  </a:cubicBezTo>
                  <a:lnTo>
                    <a:pt x="1415" y="15430"/>
                  </a:lnTo>
                  <a:cubicBezTo>
                    <a:pt x="933" y="15430"/>
                    <a:pt x="547" y="15044"/>
                    <a:pt x="547" y="14562"/>
                  </a:cubicBezTo>
                  <a:lnTo>
                    <a:pt x="547" y="8165"/>
                  </a:lnTo>
                  <a:cubicBezTo>
                    <a:pt x="547" y="6076"/>
                    <a:pt x="1415" y="4147"/>
                    <a:pt x="2797" y="2765"/>
                  </a:cubicBezTo>
                  <a:cubicBezTo>
                    <a:pt x="4179" y="1383"/>
                    <a:pt x="6076" y="515"/>
                    <a:pt x="8197" y="515"/>
                  </a:cubicBezTo>
                  <a:close/>
                  <a:moveTo>
                    <a:pt x="8197" y="1"/>
                  </a:moveTo>
                  <a:cubicBezTo>
                    <a:pt x="3665" y="1"/>
                    <a:pt x="0" y="3665"/>
                    <a:pt x="0" y="8165"/>
                  </a:cubicBezTo>
                  <a:lnTo>
                    <a:pt x="0" y="14562"/>
                  </a:lnTo>
                  <a:cubicBezTo>
                    <a:pt x="0" y="15334"/>
                    <a:pt x="643" y="15976"/>
                    <a:pt x="1415" y="15976"/>
                  </a:cubicBezTo>
                  <a:lnTo>
                    <a:pt x="14980" y="15976"/>
                  </a:lnTo>
                  <a:cubicBezTo>
                    <a:pt x="15751" y="15976"/>
                    <a:pt x="16362" y="15334"/>
                    <a:pt x="16362" y="14562"/>
                  </a:cubicBezTo>
                  <a:lnTo>
                    <a:pt x="16362" y="8165"/>
                  </a:lnTo>
                  <a:cubicBezTo>
                    <a:pt x="16362" y="3665"/>
                    <a:pt x="12698" y="1"/>
                    <a:pt x="81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3633;p64">
              <a:extLst>
                <a:ext uri="{FF2B5EF4-FFF2-40B4-BE49-F238E27FC236}">
                  <a16:creationId xmlns:a16="http://schemas.microsoft.com/office/drawing/2014/main" id="{28E6FBD5-F74E-FD4C-9C5A-7888FF82753E}"/>
                </a:ext>
              </a:extLst>
            </p:cNvPr>
            <p:cNvSpPr/>
            <p:nvPr/>
          </p:nvSpPr>
          <p:spPr>
            <a:xfrm>
              <a:off x="3784250" y="990300"/>
              <a:ext cx="432375" cy="365650"/>
            </a:xfrm>
            <a:custGeom>
              <a:avLst/>
              <a:gdLst/>
              <a:ahLst/>
              <a:cxnLst/>
              <a:rect l="l" t="t" r="r" b="b"/>
              <a:pathLst>
                <a:path w="17295" h="14626" extrusionOk="0">
                  <a:moveTo>
                    <a:pt x="1" y="0"/>
                  </a:moveTo>
                  <a:lnTo>
                    <a:pt x="1" y="14626"/>
                  </a:lnTo>
                  <a:lnTo>
                    <a:pt x="17295" y="14626"/>
                  </a:lnTo>
                  <a:lnTo>
                    <a:pt x="1729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3634;p64">
              <a:extLst>
                <a:ext uri="{FF2B5EF4-FFF2-40B4-BE49-F238E27FC236}">
                  <a16:creationId xmlns:a16="http://schemas.microsoft.com/office/drawing/2014/main" id="{1DB3DDE1-3AAC-0141-B3F9-4789676E9A31}"/>
                </a:ext>
              </a:extLst>
            </p:cNvPr>
            <p:cNvSpPr/>
            <p:nvPr/>
          </p:nvSpPr>
          <p:spPr>
            <a:xfrm>
              <a:off x="3777825" y="983875"/>
              <a:ext cx="446025" cy="378525"/>
            </a:xfrm>
            <a:custGeom>
              <a:avLst/>
              <a:gdLst/>
              <a:ahLst/>
              <a:cxnLst/>
              <a:rect l="l" t="t" r="r" b="b"/>
              <a:pathLst>
                <a:path w="17841" h="15141" extrusionOk="0">
                  <a:moveTo>
                    <a:pt x="17294" y="547"/>
                  </a:moveTo>
                  <a:lnTo>
                    <a:pt x="17294" y="14626"/>
                  </a:lnTo>
                  <a:lnTo>
                    <a:pt x="547" y="14626"/>
                  </a:lnTo>
                  <a:lnTo>
                    <a:pt x="547" y="547"/>
                  </a:lnTo>
                  <a:close/>
                  <a:moveTo>
                    <a:pt x="258" y="0"/>
                  </a:moveTo>
                  <a:cubicBezTo>
                    <a:pt x="194" y="0"/>
                    <a:pt x="129" y="32"/>
                    <a:pt x="97" y="97"/>
                  </a:cubicBezTo>
                  <a:cubicBezTo>
                    <a:pt x="33" y="129"/>
                    <a:pt x="1" y="193"/>
                    <a:pt x="1" y="257"/>
                  </a:cubicBezTo>
                  <a:lnTo>
                    <a:pt x="1" y="14883"/>
                  </a:lnTo>
                  <a:cubicBezTo>
                    <a:pt x="1" y="14947"/>
                    <a:pt x="33" y="15012"/>
                    <a:pt x="97" y="15076"/>
                  </a:cubicBezTo>
                  <a:cubicBezTo>
                    <a:pt x="129" y="15108"/>
                    <a:pt x="194" y="15140"/>
                    <a:pt x="258" y="15140"/>
                  </a:cubicBezTo>
                  <a:lnTo>
                    <a:pt x="17552" y="15140"/>
                  </a:lnTo>
                  <a:cubicBezTo>
                    <a:pt x="17616" y="15140"/>
                    <a:pt x="17712" y="15108"/>
                    <a:pt x="17744" y="15076"/>
                  </a:cubicBezTo>
                  <a:cubicBezTo>
                    <a:pt x="17809" y="15012"/>
                    <a:pt x="17841" y="14947"/>
                    <a:pt x="17841" y="14883"/>
                  </a:cubicBezTo>
                  <a:lnTo>
                    <a:pt x="17841" y="257"/>
                  </a:lnTo>
                  <a:cubicBezTo>
                    <a:pt x="17841" y="193"/>
                    <a:pt x="17809" y="129"/>
                    <a:pt x="17744" y="97"/>
                  </a:cubicBezTo>
                  <a:cubicBezTo>
                    <a:pt x="17712" y="32"/>
                    <a:pt x="17616" y="0"/>
                    <a:pt x="175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3635;p64">
              <a:extLst>
                <a:ext uri="{FF2B5EF4-FFF2-40B4-BE49-F238E27FC236}">
                  <a16:creationId xmlns:a16="http://schemas.microsoft.com/office/drawing/2014/main" id="{2AB995CA-7466-734B-AD62-C6802F34D46B}"/>
                </a:ext>
              </a:extLst>
            </p:cNvPr>
            <p:cNvSpPr/>
            <p:nvPr/>
          </p:nvSpPr>
          <p:spPr>
            <a:xfrm>
              <a:off x="3951400" y="1095575"/>
              <a:ext cx="94050" cy="171175"/>
            </a:xfrm>
            <a:custGeom>
              <a:avLst/>
              <a:gdLst/>
              <a:ahLst/>
              <a:cxnLst/>
              <a:rect l="l" t="t" r="r" b="b"/>
              <a:pathLst>
                <a:path w="3762" h="6847" extrusionOk="0">
                  <a:moveTo>
                    <a:pt x="1897" y="0"/>
                  </a:moveTo>
                  <a:cubicBezTo>
                    <a:pt x="837" y="0"/>
                    <a:pt x="1" y="836"/>
                    <a:pt x="1" y="1865"/>
                  </a:cubicBezTo>
                  <a:cubicBezTo>
                    <a:pt x="1" y="2572"/>
                    <a:pt x="419" y="3215"/>
                    <a:pt x="997" y="3536"/>
                  </a:cubicBezTo>
                  <a:lnTo>
                    <a:pt x="676" y="6847"/>
                  </a:lnTo>
                  <a:lnTo>
                    <a:pt x="3087" y="6847"/>
                  </a:lnTo>
                  <a:lnTo>
                    <a:pt x="2797" y="3536"/>
                  </a:lnTo>
                  <a:cubicBezTo>
                    <a:pt x="3376" y="3215"/>
                    <a:pt x="3762" y="2572"/>
                    <a:pt x="3762" y="1865"/>
                  </a:cubicBezTo>
                  <a:cubicBezTo>
                    <a:pt x="3762" y="836"/>
                    <a:pt x="2926" y="0"/>
                    <a:pt x="18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3636;p64">
              <a:extLst>
                <a:ext uri="{FF2B5EF4-FFF2-40B4-BE49-F238E27FC236}">
                  <a16:creationId xmlns:a16="http://schemas.microsoft.com/office/drawing/2014/main" id="{6893EE54-C964-F849-BA84-160E3260FC60}"/>
                </a:ext>
              </a:extLst>
            </p:cNvPr>
            <p:cNvSpPr/>
            <p:nvPr/>
          </p:nvSpPr>
          <p:spPr>
            <a:xfrm>
              <a:off x="3944975" y="1088325"/>
              <a:ext cx="107725" cy="184875"/>
            </a:xfrm>
            <a:custGeom>
              <a:avLst/>
              <a:gdLst/>
              <a:ahLst/>
              <a:cxnLst/>
              <a:rect l="l" t="t" r="r" b="b"/>
              <a:pathLst>
                <a:path w="4309" h="7395" extrusionOk="0">
                  <a:moveTo>
                    <a:pt x="2154" y="547"/>
                  </a:moveTo>
                  <a:cubicBezTo>
                    <a:pt x="3022" y="547"/>
                    <a:pt x="3762" y="1255"/>
                    <a:pt x="3762" y="2155"/>
                  </a:cubicBezTo>
                  <a:cubicBezTo>
                    <a:pt x="3762" y="2765"/>
                    <a:pt x="3408" y="3312"/>
                    <a:pt x="2926" y="3569"/>
                  </a:cubicBezTo>
                  <a:lnTo>
                    <a:pt x="2765" y="3665"/>
                  </a:lnTo>
                  <a:lnTo>
                    <a:pt x="3054" y="6880"/>
                  </a:lnTo>
                  <a:lnTo>
                    <a:pt x="1222" y="6880"/>
                  </a:lnTo>
                  <a:lnTo>
                    <a:pt x="1544" y="3665"/>
                  </a:lnTo>
                  <a:lnTo>
                    <a:pt x="1383" y="3569"/>
                  </a:lnTo>
                  <a:cubicBezTo>
                    <a:pt x="869" y="3312"/>
                    <a:pt x="547" y="2765"/>
                    <a:pt x="547" y="2155"/>
                  </a:cubicBezTo>
                  <a:cubicBezTo>
                    <a:pt x="547" y="1255"/>
                    <a:pt x="1254" y="547"/>
                    <a:pt x="2154" y="547"/>
                  </a:cubicBezTo>
                  <a:close/>
                  <a:moveTo>
                    <a:pt x="2154" y="1"/>
                  </a:moveTo>
                  <a:cubicBezTo>
                    <a:pt x="965" y="1"/>
                    <a:pt x="1" y="965"/>
                    <a:pt x="1" y="2155"/>
                  </a:cubicBezTo>
                  <a:cubicBezTo>
                    <a:pt x="1" y="2929"/>
                    <a:pt x="387" y="3592"/>
                    <a:pt x="980" y="3967"/>
                  </a:cubicBezTo>
                  <a:lnTo>
                    <a:pt x="980" y="3967"/>
                  </a:lnTo>
                  <a:lnTo>
                    <a:pt x="644" y="7394"/>
                  </a:lnTo>
                  <a:lnTo>
                    <a:pt x="3665" y="7394"/>
                  </a:lnTo>
                  <a:lnTo>
                    <a:pt x="3327" y="3948"/>
                  </a:lnTo>
                  <a:lnTo>
                    <a:pt x="3327" y="3948"/>
                  </a:lnTo>
                  <a:cubicBezTo>
                    <a:pt x="3908" y="3570"/>
                    <a:pt x="4308" y="2916"/>
                    <a:pt x="4308" y="2155"/>
                  </a:cubicBezTo>
                  <a:cubicBezTo>
                    <a:pt x="4308" y="965"/>
                    <a:pt x="3344" y="1"/>
                    <a:pt x="21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3637;p64">
              <a:extLst>
                <a:ext uri="{FF2B5EF4-FFF2-40B4-BE49-F238E27FC236}">
                  <a16:creationId xmlns:a16="http://schemas.microsoft.com/office/drawing/2014/main" id="{F3E5E5AD-0F6B-6548-8CE7-C73B00C1F600}"/>
                </a:ext>
              </a:extLst>
            </p:cNvPr>
            <p:cNvSpPr/>
            <p:nvPr/>
          </p:nvSpPr>
          <p:spPr>
            <a:xfrm>
              <a:off x="5385850" y="2484200"/>
              <a:ext cx="396200" cy="386575"/>
            </a:xfrm>
            <a:custGeom>
              <a:avLst/>
              <a:gdLst/>
              <a:ahLst/>
              <a:cxnLst/>
              <a:rect l="l" t="t" r="r" b="b"/>
              <a:pathLst>
                <a:path w="15848" h="15463" extrusionOk="0">
                  <a:moveTo>
                    <a:pt x="7908" y="2283"/>
                  </a:moveTo>
                  <a:cubicBezTo>
                    <a:pt x="11026" y="2283"/>
                    <a:pt x="13566" y="4823"/>
                    <a:pt x="13566" y="7941"/>
                  </a:cubicBezTo>
                  <a:lnTo>
                    <a:pt x="13566" y="13212"/>
                  </a:lnTo>
                  <a:lnTo>
                    <a:pt x="2251" y="13212"/>
                  </a:lnTo>
                  <a:lnTo>
                    <a:pt x="2251" y="7941"/>
                  </a:lnTo>
                  <a:cubicBezTo>
                    <a:pt x="2251" y="4823"/>
                    <a:pt x="4790" y="2283"/>
                    <a:pt x="7908" y="2283"/>
                  </a:cubicBezTo>
                  <a:close/>
                  <a:moveTo>
                    <a:pt x="7908" y="1"/>
                  </a:moveTo>
                  <a:cubicBezTo>
                    <a:pt x="3569" y="1"/>
                    <a:pt x="1" y="3569"/>
                    <a:pt x="1" y="7941"/>
                  </a:cubicBezTo>
                  <a:lnTo>
                    <a:pt x="1" y="14337"/>
                  </a:lnTo>
                  <a:cubicBezTo>
                    <a:pt x="1" y="14948"/>
                    <a:pt x="515" y="15462"/>
                    <a:pt x="1126" y="15462"/>
                  </a:cubicBezTo>
                  <a:lnTo>
                    <a:pt x="14723" y="15462"/>
                  </a:lnTo>
                  <a:cubicBezTo>
                    <a:pt x="15334" y="15462"/>
                    <a:pt x="15848" y="14948"/>
                    <a:pt x="15848" y="14337"/>
                  </a:cubicBezTo>
                  <a:lnTo>
                    <a:pt x="15848" y="7941"/>
                  </a:lnTo>
                  <a:cubicBezTo>
                    <a:pt x="15848" y="3569"/>
                    <a:pt x="12280" y="1"/>
                    <a:pt x="79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3638;p64">
              <a:extLst>
                <a:ext uri="{FF2B5EF4-FFF2-40B4-BE49-F238E27FC236}">
                  <a16:creationId xmlns:a16="http://schemas.microsoft.com/office/drawing/2014/main" id="{C054240D-9C97-D84B-B069-0F14FE453548}"/>
                </a:ext>
              </a:extLst>
            </p:cNvPr>
            <p:cNvSpPr/>
            <p:nvPr/>
          </p:nvSpPr>
          <p:spPr>
            <a:xfrm>
              <a:off x="5379425" y="2477775"/>
              <a:ext cx="409050" cy="399425"/>
            </a:xfrm>
            <a:custGeom>
              <a:avLst/>
              <a:gdLst/>
              <a:ahLst/>
              <a:cxnLst/>
              <a:rect l="l" t="t" r="r" b="b"/>
              <a:pathLst>
                <a:path w="16362" h="15977" extrusionOk="0">
                  <a:moveTo>
                    <a:pt x="8165" y="2797"/>
                  </a:moveTo>
                  <a:cubicBezTo>
                    <a:pt x="9676" y="2797"/>
                    <a:pt x="11026" y="3408"/>
                    <a:pt x="11990" y="4372"/>
                  </a:cubicBezTo>
                  <a:cubicBezTo>
                    <a:pt x="12955" y="5369"/>
                    <a:pt x="13565" y="6687"/>
                    <a:pt x="13565" y="8198"/>
                  </a:cubicBezTo>
                  <a:lnTo>
                    <a:pt x="13565" y="13180"/>
                  </a:lnTo>
                  <a:lnTo>
                    <a:pt x="2797" y="13180"/>
                  </a:lnTo>
                  <a:lnTo>
                    <a:pt x="2797" y="8198"/>
                  </a:lnTo>
                  <a:cubicBezTo>
                    <a:pt x="2797" y="6687"/>
                    <a:pt x="3376" y="5369"/>
                    <a:pt x="4372" y="4372"/>
                  </a:cubicBezTo>
                  <a:cubicBezTo>
                    <a:pt x="5336" y="3408"/>
                    <a:pt x="6687" y="2797"/>
                    <a:pt x="8165" y="2797"/>
                  </a:cubicBezTo>
                  <a:close/>
                  <a:moveTo>
                    <a:pt x="8165" y="2251"/>
                  </a:moveTo>
                  <a:cubicBezTo>
                    <a:pt x="4919" y="2251"/>
                    <a:pt x="2251" y="4919"/>
                    <a:pt x="2251" y="8198"/>
                  </a:cubicBezTo>
                  <a:lnTo>
                    <a:pt x="2251" y="13469"/>
                  </a:lnTo>
                  <a:cubicBezTo>
                    <a:pt x="2251" y="13534"/>
                    <a:pt x="2283" y="13598"/>
                    <a:pt x="2315" y="13630"/>
                  </a:cubicBezTo>
                  <a:cubicBezTo>
                    <a:pt x="2379" y="13694"/>
                    <a:pt x="2443" y="13726"/>
                    <a:pt x="2508" y="13726"/>
                  </a:cubicBezTo>
                  <a:lnTo>
                    <a:pt x="13823" y="13726"/>
                  </a:lnTo>
                  <a:cubicBezTo>
                    <a:pt x="13919" y="13726"/>
                    <a:pt x="13983" y="13694"/>
                    <a:pt x="14015" y="13630"/>
                  </a:cubicBezTo>
                  <a:cubicBezTo>
                    <a:pt x="14080" y="13598"/>
                    <a:pt x="14112" y="13534"/>
                    <a:pt x="14112" y="13469"/>
                  </a:cubicBezTo>
                  <a:lnTo>
                    <a:pt x="14112" y="8198"/>
                  </a:lnTo>
                  <a:cubicBezTo>
                    <a:pt x="14112" y="4919"/>
                    <a:pt x="11444" y="2251"/>
                    <a:pt x="8165" y="2251"/>
                  </a:cubicBezTo>
                  <a:close/>
                  <a:moveTo>
                    <a:pt x="8165" y="547"/>
                  </a:moveTo>
                  <a:cubicBezTo>
                    <a:pt x="10287" y="547"/>
                    <a:pt x="12183" y="1383"/>
                    <a:pt x="13598" y="2797"/>
                  </a:cubicBezTo>
                  <a:cubicBezTo>
                    <a:pt x="14980" y="4180"/>
                    <a:pt x="15816" y="6076"/>
                    <a:pt x="15816" y="8198"/>
                  </a:cubicBezTo>
                  <a:lnTo>
                    <a:pt x="15816" y="14594"/>
                  </a:lnTo>
                  <a:cubicBezTo>
                    <a:pt x="15816" y="15044"/>
                    <a:pt x="15430" y="15430"/>
                    <a:pt x="14980" y="15430"/>
                  </a:cubicBezTo>
                  <a:lnTo>
                    <a:pt x="1383" y="15430"/>
                  </a:lnTo>
                  <a:cubicBezTo>
                    <a:pt x="901" y="15430"/>
                    <a:pt x="515" y="15044"/>
                    <a:pt x="515" y="14594"/>
                  </a:cubicBezTo>
                  <a:lnTo>
                    <a:pt x="515" y="8198"/>
                  </a:lnTo>
                  <a:cubicBezTo>
                    <a:pt x="515" y="6076"/>
                    <a:pt x="1383" y="4180"/>
                    <a:pt x="2765" y="2797"/>
                  </a:cubicBezTo>
                  <a:cubicBezTo>
                    <a:pt x="4147" y="1383"/>
                    <a:pt x="6076" y="547"/>
                    <a:pt x="8165" y="547"/>
                  </a:cubicBezTo>
                  <a:close/>
                  <a:moveTo>
                    <a:pt x="8165" y="1"/>
                  </a:moveTo>
                  <a:cubicBezTo>
                    <a:pt x="3665" y="1"/>
                    <a:pt x="0" y="3665"/>
                    <a:pt x="0" y="8198"/>
                  </a:cubicBezTo>
                  <a:lnTo>
                    <a:pt x="0" y="14594"/>
                  </a:lnTo>
                  <a:cubicBezTo>
                    <a:pt x="0" y="15366"/>
                    <a:pt x="611" y="15977"/>
                    <a:pt x="1383" y="15977"/>
                  </a:cubicBezTo>
                  <a:lnTo>
                    <a:pt x="14980" y="15977"/>
                  </a:lnTo>
                  <a:cubicBezTo>
                    <a:pt x="15751" y="15977"/>
                    <a:pt x="16362" y="15366"/>
                    <a:pt x="16362" y="14594"/>
                  </a:cubicBezTo>
                  <a:lnTo>
                    <a:pt x="16362" y="8198"/>
                  </a:lnTo>
                  <a:cubicBezTo>
                    <a:pt x="16362" y="3665"/>
                    <a:pt x="12698" y="1"/>
                    <a:pt x="81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3639;p64">
              <a:extLst>
                <a:ext uri="{FF2B5EF4-FFF2-40B4-BE49-F238E27FC236}">
                  <a16:creationId xmlns:a16="http://schemas.microsoft.com/office/drawing/2014/main" id="{16C6341D-75E1-4042-8E79-AF0B6EE83BD4}"/>
                </a:ext>
              </a:extLst>
            </p:cNvPr>
            <p:cNvSpPr/>
            <p:nvPr/>
          </p:nvSpPr>
          <p:spPr>
            <a:xfrm>
              <a:off x="5364950" y="2793600"/>
              <a:ext cx="432375" cy="364875"/>
            </a:xfrm>
            <a:custGeom>
              <a:avLst/>
              <a:gdLst/>
              <a:ahLst/>
              <a:cxnLst/>
              <a:rect l="l" t="t" r="r" b="b"/>
              <a:pathLst>
                <a:path w="17295" h="14595" extrusionOk="0">
                  <a:moveTo>
                    <a:pt x="1" y="1"/>
                  </a:moveTo>
                  <a:lnTo>
                    <a:pt x="1" y="14594"/>
                  </a:lnTo>
                  <a:lnTo>
                    <a:pt x="17295" y="14594"/>
                  </a:lnTo>
                  <a:lnTo>
                    <a:pt x="1729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3640;p64">
              <a:extLst>
                <a:ext uri="{FF2B5EF4-FFF2-40B4-BE49-F238E27FC236}">
                  <a16:creationId xmlns:a16="http://schemas.microsoft.com/office/drawing/2014/main" id="{CD2D947C-E630-D448-9EC9-9D17C9D6FACE}"/>
                </a:ext>
              </a:extLst>
            </p:cNvPr>
            <p:cNvSpPr/>
            <p:nvPr/>
          </p:nvSpPr>
          <p:spPr>
            <a:xfrm>
              <a:off x="5358525" y="2787175"/>
              <a:ext cx="445225" cy="378525"/>
            </a:xfrm>
            <a:custGeom>
              <a:avLst/>
              <a:gdLst/>
              <a:ahLst/>
              <a:cxnLst/>
              <a:rect l="l" t="t" r="r" b="b"/>
              <a:pathLst>
                <a:path w="17809" h="15141" extrusionOk="0">
                  <a:moveTo>
                    <a:pt x="17262" y="515"/>
                  </a:moveTo>
                  <a:lnTo>
                    <a:pt x="17262" y="14594"/>
                  </a:lnTo>
                  <a:lnTo>
                    <a:pt x="515" y="14594"/>
                  </a:lnTo>
                  <a:lnTo>
                    <a:pt x="515" y="515"/>
                  </a:lnTo>
                  <a:close/>
                  <a:moveTo>
                    <a:pt x="258" y="0"/>
                  </a:moveTo>
                  <a:cubicBezTo>
                    <a:pt x="194" y="0"/>
                    <a:pt x="129" y="0"/>
                    <a:pt x="65" y="65"/>
                  </a:cubicBezTo>
                  <a:cubicBezTo>
                    <a:pt x="33" y="129"/>
                    <a:pt x="1" y="193"/>
                    <a:pt x="1" y="258"/>
                  </a:cubicBezTo>
                  <a:lnTo>
                    <a:pt x="1" y="14851"/>
                  </a:lnTo>
                  <a:cubicBezTo>
                    <a:pt x="1" y="14948"/>
                    <a:pt x="33" y="15012"/>
                    <a:pt x="65" y="15044"/>
                  </a:cubicBezTo>
                  <a:cubicBezTo>
                    <a:pt x="129" y="15108"/>
                    <a:pt x="194" y="15140"/>
                    <a:pt x="258" y="15140"/>
                  </a:cubicBezTo>
                  <a:lnTo>
                    <a:pt x="17552" y="15140"/>
                  </a:lnTo>
                  <a:cubicBezTo>
                    <a:pt x="17616" y="15140"/>
                    <a:pt x="17680" y="15108"/>
                    <a:pt x="17744" y="15044"/>
                  </a:cubicBezTo>
                  <a:cubicBezTo>
                    <a:pt x="17777" y="15012"/>
                    <a:pt x="17809" y="14948"/>
                    <a:pt x="17809" y="14851"/>
                  </a:cubicBezTo>
                  <a:lnTo>
                    <a:pt x="17809" y="258"/>
                  </a:lnTo>
                  <a:cubicBezTo>
                    <a:pt x="17809" y="193"/>
                    <a:pt x="17777" y="129"/>
                    <a:pt x="17744" y="65"/>
                  </a:cubicBezTo>
                  <a:cubicBezTo>
                    <a:pt x="17680" y="0"/>
                    <a:pt x="17616" y="0"/>
                    <a:pt x="175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3641;p64">
              <a:extLst>
                <a:ext uri="{FF2B5EF4-FFF2-40B4-BE49-F238E27FC236}">
                  <a16:creationId xmlns:a16="http://schemas.microsoft.com/office/drawing/2014/main" id="{BE21A9C0-D5AF-6D4F-8DBD-391E5F831C9A}"/>
                </a:ext>
              </a:extLst>
            </p:cNvPr>
            <p:cNvSpPr/>
            <p:nvPr/>
          </p:nvSpPr>
          <p:spPr>
            <a:xfrm>
              <a:off x="5532100" y="2898075"/>
              <a:ext cx="94050" cy="171200"/>
            </a:xfrm>
            <a:custGeom>
              <a:avLst/>
              <a:gdLst/>
              <a:ahLst/>
              <a:cxnLst/>
              <a:rect l="l" t="t" r="r" b="b"/>
              <a:pathLst>
                <a:path w="3762" h="6848" extrusionOk="0">
                  <a:moveTo>
                    <a:pt x="1865" y="0"/>
                  </a:moveTo>
                  <a:cubicBezTo>
                    <a:pt x="837" y="0"/>
                    <a:pt x="1" y="836"/>
                    <a:pt x="1" y="1897"/>
                  </a:cubicBezTo>
                  <a:cubicBezTo>
                    <a:pt x="1" y="2604"/>
                    <a:pt x="387" y="3215"/>
                    <a:pt x="965" y="3536"/>
                  </a:cubicBezTo>
                  <a:lnTo>
                    <a:pt x="676" y="6847"/>
                  </a:lnTo>
                  <a:lnTo>
                    <a:pt x="3087" y="6847"/>
                  </a:lnTo>
                  <a:lnTo>
                    <a:pt x="2765" y="3536"/>
                  </a:lnTo>
                  <a:cubicBezTo>
                    <a:pt x="3344" y="3215"/>
                    <a:pt x="3762" y="2604"/>
                    <a:pt x="3762" y="1897"/>
                  </a:cubicBezTo>
                  <a:cubicBezTo>
                    <a:pt x="3762" y="836"/>
                    <a:pt x="2926" y="0"/>
                    <a:pt x="18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3642;p64">
              <a:extLst>
                <a:ext uri="{FF2B5EF4-FFF2-40B4-BE49-F238E27FC236}">
                  <a16:creationId xmlns:a16="http://schemas.microsoft.com/office/drawing/2014/main" id="{7FC0B06B-5922-6844-8493-C2DCD17FA0BF}"/>
                </a:ext>
              </a:extLst>
            </p:cNvPr>
            <p:cNvSpPr/>
            <p:nvPr/>
          </p:nvSpPr>
          <p:spPr>
            <a:xfrm>
              <a:off x="5524875" y="2891650"/>
              <a:ext cx="107700" cy="184850"/>
            </a:xfrm>
            <a:custGeom>
              <a:avLst/>
              <a:gdLst/>
              <a:ahLst/>
              <a:cxnLst/>
              <a:rect l="l" t="t" r="r" b="b"/>
              <a:pathLst>
                <a:path w="4308" h="7394" extrusionOk="0">
                  <a:moveTo>
                    <a:pt x="2154" y="514"/>
                  </a:moveTo>
                  <a:cubicBezTo>
                    <a:pt x="3054" y="514"/>
                    <a:pt x="3762" y="1254"/>
                    <a:pt x="3762" y="2154"/>
                  </a:cubicBezTo>
                  <a:cubicBezTo>
                    <a:pt x="3762" y="2765"/>
                    <a:pt x="3440" y="3279"/>
                    <a:pt x="2926" y="3568"/>
                  </a:cubicBezTo>
                  <a:lnTo>
                    <a:pt x="2765" y="3632"/>
                  </a:lnTo>
                  <a:lnTo>
                    <a:pt x="3086" y="6847"/>
                  </a:lnTo>
                  <a:lnTo>
                    <a:pt x="1254" y="6847"/>
                  </a:lnTo>
                  <a:lnTo>
                    <a:pt x="1544" y="3632"/>
                  </a:lnTo>
                  <a:lnTo>
                    <a:pt x="1383" y="3568"/>
                  </a:lnTo>
                  <a:cubicBezTo>
                    <a:pt x="901" y="3279"/>
                    <a:pt x="547" y="2765"/>
                    <a:pt x="547" y="2154"/>
                  </a:cubicBezTo>
                  <a:cubicBezTo>
                    <a:pt x="547" y="1254"/>
                    <a:pt x="1286" y="514"/>
                    <a:pt x="2154" y="514"/>
                  </a:cubicBezTo>
                  <a:close/>
                  <a:moveTo>
                    <a:pt x="2154" y="0"/>
                  </a:moveTo>
                  <a:cubicBezTo>
                    <a:pt x="965" y="0"/>
                    <a:pt x="1" y="964"/>
                    <a:pt x="1" y="2154"/>
                  </a:cubicBezTo>
                  <a:cubicBezTo>
                    <a:pt x="1" y="2896"/>
                    <a:pt x="412" y="3555"/>
                    <a:pt x="981" y="3931"/>
                  </a:cubicBezTo>
                  <a:lnTo>
                    <a:pt x="981" y="3931"/>
                  </a:lnTo>
                  <a:lnTo>
                    <a:pt x="644" y="7393"/>
                  </a:lnTo>
                  <a:lnTo>
                    <a:pt x="3665" y="7393"/>
                  </a:lnTo>
                  <a:lnTo>
                    <a:pt x="3328" y="3934"/>
                  </a:lnTo>
                  <a:lnTo>
                    <a:pt x="3328" y="3934"/>
                  </a:lnTo>
                  <a:cubicBezTo>
                    <a:pt x="3922" y="3560"/>
                    <a:pt x="4308" y="2898"/>
                    <a:pt x="4308" y="2154"/>
                  </a:cubicBezTo>
                  <a:cubicBezTo>
                    <a:pt x="4308" y="964"/>
                    <a:pt x="3344" y="0"/>
                    <a:pt x="21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3643;p64">
              <a:extLst>
                <a:ext uri="{FF2B5EF4-FFF2-40B4-BE49-F238E27FC236}">
                  <a16:creationId xmlns:a16="http://schemas.microsoft.com/office/drawing/2014/main" id="{E64B0FD7-5FA3-9D49-8B2C-94F558CB9BD8}"/>
                </a:ext>
              </a:extLst>
            </p:cNvPr>
            <p:cNvSpPr/>
            <p:nvPr/>
          </p:nvSpPr>
          <p:spPr>
            <a:xfrm>
              <a:off x="2205975" y="2484200"/>
              <a:ext cx="396200" cy="386575"/>
            </a:xfrm>
            <a:custGeom>
              <a:avLst/>
              <a:gdLst/>
              <a:ahLst/>
              <a:cxnLst/>
              <a:rect l="l" t="t" r="r" b="b"/>
              <a:pathLst>
                <a:path w="15848" h="15463" extrusionOk="0">
                  <a:moveTo>
                    <a:pt x="7940" y="2283"/>
                  </a:moveTo>
                  <a:cubicBezTo>
                    <a:pt x="11058" y="2283"/>
                    <a:pt x="13597" y="4823"/>
                    <a:pt x="13597" y="7941"/>
                  </a:cubicBezTo>
                  <a:lnTo>
                    <a:pt x="13597" y="13212"/>
                  </a:lnTo>
                  <a:lnTo>
                    <a:pt x="2283" y="13212"/>
                  </a:lnTo>
                  <a:lnTo>
                    <a:pt x="2283" y="7941"/>
                  </a:lnTo>
                  <a:cubicBezTo>
                    <a:pt x="2283" y="4823"/>
                    <a:pt x="4822" y="2283"/>
                    <a:pt x="7940" y="2283"/>
                  </a:cubicBezTo>
                  <a:close/>
                  <a:moveTo>
                    <a:pt x="7940" y="1"/>
                  </a:moveTo>
                  <a:cubicBezTo>
                    <a:pt x="3568" y="1"/>
                    <a:pt x="0" y="3569"/>
                    <a:pt x="0" y="7941"/>
                  </a:cubicBezTo>
                  <a:lnTo>
                    <a:pt x="0" y="14337"/>
                  </a:lnTo>
                  <a:cubicBezTo>
                    <a:pt x="0" y="14948"/>
                    <a:pt x="515" y="15462"/>
                    <a:pt x="1158" y="15462"/>
                  </a:cubicBezTo>
                  <a:lnTo>
                    <a:pt x="14722" y="15462"/>
                  </a:lnTo>
                  <a:cubicBezTo>
                    <a:pt x="15333" y="15462"/>
                    <a:pt x="15848" y="14948"/>
                    <a:pt x="15848" y="14337"/>
                  </a:cubicBezTo>
                  <a:lnTo>
                    <a:pt x="15848" y="7941"/>
                  </a:lnTo>
                  <a:cubicBezTo>
                    <a:pt x="15848" y="3569"/>
                    <a:pt x="12312" y="1"/>
                    <a:pt x="794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3644;p64">
              <a:extLst>
                <a:ext uri="{FF2B5EF4-FFF2-40B4-BE49-F238E27FC236}">
                  <a16:creationId xmlns:a16="http://schemas.microsoft.com/office/drawing/2014/main" id="{A0E318B0-8E5F-5544-BF87-8651AA5184E9}"/>
                </a:ext>
              </a:extLst>
            </p:cNvPr>
            <p:cNvSpPr/>
            <p:nvPr/>
          </p:nvSpPr>
          <p:spPr>
            <a:xfrm>
              <a:off x="2199550" y="2477775"/>
              <a:ext cx="409050" cy="399425"/>
            </a:xfrm>
            <a:custGeom>
              <a:avLst/>
              <a:gdLst/>
              <a:ahLst/>
              <a:cxnLst/>
              <a:rect l="l" t="t" r="r" b="b"/>
              <a:pathLst>
                <a:path w="16362" h="15977" extrusionOk="0">
                  <a:moveTo>
                    <a:pt x="8197" y="2797"/>
                  </a:moveTo>
                  <a:cubicBezTo>
                    <a:pt x="9676" y="2797"/>
                    <a:pt x="11026" y="3408"/>
                    <a:pt x="11990" y="4372"/>
                  </a:cubicBezTo>
                  <a:cubicBezTo>
                    <a:pt x="12986" y="5369"/>
                    <a:pt x="13597" y="6687"/>
                    <a:pt x="13597" y="8198"/>
                  </a:cubicBezTo>
                  <a:lnTo>
                    <a:pt x="13597" y="13180"/>
                  </a:lnTo>
                  <a:lnTo>
                    <a:pt x="2797" y="13180"/>
                  </a:lnTo>
                  <a:lnTo>
                    <a:pt x="2797" y="8198"/>
                  </a:lnTo>
                  <a:cubicBezTo>
                    <a:pt x="2797" y="6687"/>
                    <a:pt x="3407" y="5369"/>
                    <a:pt x="4372" y="4372"/>
                  </a:cubicBezTo>
                  <a:cubicBezTo>
                    <a:pt x="5368" y="3408"/>
                    <a:pt x="6718" y="2797"/>
                    <a:pt x="8197" y="2797"/>
                  </a:cubicBezTo>
                  <a:close/>
                  <a:moveTo>
                    <a:pt x="8197" y="2251"/>
                  </a:moveTo>
                  <a:cubicBezTo>
                    <a:pt x="4918" y="2251"/>
                    <a:pt x="2250" y="4919"/>
                    <a:pt x="2250" y="8198"/>
                  </a:cubicBezTo>
                  <a:lnTo>
                    <a:pt x="2250" y="13469"/>
                  </a:lnTo>
                  <a:cubicBezTo>
                    <a:pt x="2250" y="13534"/>
                    <a:pt x="2282" y="13598"/>
                    <a:pt x="2347" y="13630"/>
                  </a:cubicBezTo>
                  <a:cubicBezTo>
                    <a:pt x="2379" y="13694"/>
                    <a:pt x="2475" y="13726"/>
                    <a:pt x="2540" y="13726"/>
                  </a:cubicBezTo>
                  <a:lnTo>
                    <a:pt x="13854" y="13726"/>
                  </a:lnTo>
                  <a:cubicBezTo>
                    <a:pt x="13919" y="13726"/>
                    <a:pt x="13983" y="13694"/>
                    <a:pt x="14047" y="13630"/>
                  </a:cubicBezTo>
                  <a:cubicBezTo>
                    <a:pt x="14079" y="13598"/>
                    <a:pt x="14112" y="13534"/>
                    <a:pt x="14112" y="13469"/>
                  </a:cubicBezTo>
                  <a:lnTo>
                    <a:pt x="14112" y="8198"/>
                  </a:lnTo>
                  <a:cubicBezTo>
                    <a:pt x="14112" y="4919"/>
                    <a:pt x="11476" y="2251"/>
                    <a:pt x="8197" y="2251"/>
                  </a:cubicBezTo>
                  <a:close/>
                  <a:moveTo>
                    <a:pt x="8197" y="547"/>
                  </a:moveTo>
                  <a:cubicBezTo>
                    <a:pt x="10286" y="547"/>
                    <a:pt x="12215" y="1383"/>
                    <a:pt x="13597" y="2797"/>
                  </a:cubicBezTo>
                  <a:cubicBezTo>
                    <a:pt x="14979" y="4180"/>
                    <a:pt x="15847" y="6076"/>
                    <a:pt x="15847" y="8198"/>
                  </a:cubicBezTo>
                  <a:lnTo>
                    <a:pt x="15847" y="14594"/>
                  </a:lnTo>
                  <a:cubicBezTo>
                    <a:pt x="15847" y="15044"/>
                    <a:pt x="15462" y="15430"/>
                    <a:pt x="14979" y="15430"/>
                  </a:cubicBezTo>
                  <a:lnTo>
                    <a:pt x="1415" y="15430"/>
                  </a:lnTo>
                  <a:cubicBezTo>
                    <a:pt x="932" y="15430"/>
                    <a:pt x="547" y="15044"/>
                    <a:pt x="547" y="14594"/>
                  </a:cubicBezTo>
                  <a:lnTo>
                    <a:pt x="547" y="8198"/>
                  </a:lnTo>
                  <a:cubicBezTo>
                    <a:pt x="547" y="6076"/>
                    <a:pt x="1382" y="4180"/>
                    <a:pt x="2797" y="2797"/>
                  </a:cubicBezTo>
                  <a:cubicBezTo>
                    <a:pt x="4179" y="1383"/>
                    <a:pt x="6075" y="547"/>
                    <a:pt x="8197" y="547"/>
                  </a:cubicBezTo>
                  <a:close/>
                  <a:moveTo>
                    <a:pt x="8197" y="1"/>
                  </a:moveTo>
                  <a:cubicBezTo>
                    <a:pt x="3665" y="1"/>
                    <a:pt x="0" y="3665"/>
                    <a:pt x="0" y="8198"/>
                  </a:cubicBezTo>
                  <a:lnTo>
                    <a:pt x="0" y="14594"/>
                  </a:lnTo>
                  <a:cubicBezTo>
                    <a:pt x="0" y="15366"/>
                    <a:pt x="643" y="15977"/>
                    <a:pt x="1415" y="15977"/>
                  </a:cubicBezTo>
                  <a:lnTo>
                    <a:pt x="14979" y="15977"/>
                  </a:lnTo>
                  <a:cubicBezTo>
                    <a:pt x="15751" y="15977"/>
                    <a:pt x="16362" y="15366"/>
                    <a:pt x="16362" y="14594"/>
                  </a:cubicBezTo>
                  <a:lnTo>
                    <a:pt x="16362" y="8198"/>
                  </a:lnTo>
                  <a:cubicBezTo>
                    <a:pt x="16362" y="3665"/>
                    <a:pt x="12697" y="1"/>
                    <a:pt x="81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3645;p64">
              <a:extLst>
                <a:ext uri="{FF2B5EF4-FFF2-40B4-BE49-F238E27FC236}">
                  <a16:creationId xmlns:a16="http://schemas.microsoft.com/office/drawing/2014/main" id="{B80DAA67-9125-6543-95D0-985923A77E02}"/>
                </a:ext>
              </a:extLst>
            </p:cNvPr>
            <p:cNvSpPr/>
            <p:nvPr/>
          </p:nvSpPr>
          <p:spPr>
            <a:xfrm>
              <a:off x="2185075" y="2793600"/>
              <a:ext cx="432375" cy="364875"/>
            </a:xfrm>
            <a:custGeom>
              <a:avLst/>
              <a:gdLst/>
              <a:ahLst/>
              <a:cxnLst/>
              <a:rect l="l" t="t" r="r" b="b"/>
              <a:pathLst>
                <a:path w="17295" h="14595" extrusionOk="0">
                  <a:moveTo>
                    <a:pt x="1" y="1"/>
                  </a:moveTo>
                  <a:lnTo>
                    <a:pt x="1" y="14594"/>
                  </a:lnTo>
                  <a:lnTo>
                    <a:pt x="17294" y="14594"/>
                  </a:lnTo>
                  <a:lnTo>
                    <a:pt x="1729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3646;p64">
              <a:extLst>
                <a:ext uri="{FF2B5EF4-FFF2-40B4-BE49-F238E27FC236}">
                  <a16:creationId xmlns:a16="http://schemas.microsoft.com/office/drawing/2014/main" id="{D7F2D67C-AF1C-FA46-B91A-39D212937E64}"/>
                </a:ext>
              </a:extLst>
            </p:cNvPr>
            <p:cNvSpPr/>
            <p:nvPr/>
          </p:nvSpPr>
          <p:spPr>
            <a:xfrm>
              <a:off x="2178650" y="2787175"/>
              <a:ext cx="446025" cy="378525"/>
            </a:xfrm>
            <a:custGeom>
              <a:avLst/>
              <a:gdLst/>
              <a:ahLst/>
              <a:cxnLst/>
              <a:rect l="l" t="t" r="r" b="b"/>
              <a:pathLst>
                <a:path w="17841" h="15141" extrusionOk="0">
                  <a:moveTo>
                    <a:pt x="17294" y="515"/>
                  </a:moveTo>
                  <a:lnTo>
                    <a:pt x="17294" y="14594"/>
                  </a:lnTo>
                  <a:lnTo>
                    <a:pt x="547" y="14594"/>
                  </a:lnTo>
                  <a:lnTo>
                    <a:pt x="547" y="515"/>
                  </a:lnTo>
                  <a:close/>
                  <a:moveTo>
                    <a:pt x="258" y="0"/>
                  </a:moveTo>
                  <a:cubicBezTo>
                    <a:pt x="193" y="0"/>
                    <a:pt x="129" y="0"/>
                    <a:pt x="97" y="65"/>
                  </a:cubicBezTo>
                  <a:cubicBezTo>
                    <a:pt x="33" y="129"/>
                    <a:pt x="0" y="193"/>
                    <a:pt x="0" y="258"/>
                  </a:cubicBezTo>
                  <a:lnTo>
                    <a:pt x="0" y="14851"/>
                  </a:lnTo>
                  <a:cubicBezTo>
                    <a:pt x="0" y="14948"/>
                    <a:pt x="33" y="15012"/>
                    <a:pt x="97" y="15044"/>
                  </a:cubicBezTo>
                  <a:cubicBezTo>
                    <a:pt x="129" y="15108"/>
                    <a:pt x="193" y="15140"/>
                    <a:pt x="258" y="15140"/>
                  </a:cubicBezTo>
                  <a:lnTo>
                    <a:pt x="17551" y="15140"/>
                  </a:lnTo>
                  <a:cubicBezTo>
                    <a:pt x="17616" y="15140"/>
                    <a:pt x="17712" y="15108"/>
                    <a:pt x="17744" y="15044"/>
                  </a:cubicBezTo>
                  <a:cubicBezTo>
                    <a:pt x="17808" y="15012"/>
                    <a:pt x="17841" y="14948"/>
                    <a:pt x="17841" y="14851"/>
                  </a:cubicBezTo>
                  <a:lnTo>
                    <a:pt x="17841" y="258"/>
                  </a:lnTo>
                  <a:cubicBezTo>
                    <a:pt x="17841" y="193"/>
                    <a:pt x="17808" y="129"/>
                    <a:pt x="17744" y="65"/>
                  </a:cubicBezTo>
                  <a:cubicBezTo>
                    <a:pt x="17712" y="0"/>
                    <a:pt x="17616" y="0"/>
                    <a:pt x="175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3647;p64">
              <a:extLst>
                <a:ext uri="{FF2B5EF4-FFF2-40B4-BE49-F238E27FC236}">
                  <a16:creationId xmlns:a16="http://schemas.microsoft.com/office/drawing/2014/main" id="{C781A984-8FC5-B846-94E9-0BC2D21D23C2}"/>
                </a:ext>
              </a:extLst>
            </p:cNvPr>
            <p:cNvSpPr/>
            <p:nvPr/>
          </p:nvSpPr>
          <p:spPr>
            <a:xfrm>
              <a:off x="2352225" y="2898075"/>
              <a:ext cx="94050" cy="171200"/>
            </a:xfrm>
            <a:custGeom>
              <a:avLst/>
              <a:gdLst/>
              <a:ahLst/>
              <a:cxnLst/>
              <a:rect l="l" t="t" r="r" b="b"/>
              <a:pathLst>
                <a:path w="3762" h="6848" extrusionOk="0">
                  <a:moveTo>
                    <a:pt x="1897" y="0"/>
                  </a:moveTo>
                  <a:cubicBezTo>
                    <a:pt x="836" y="0"/>
                    <a:pt x="1" y="836"/>
                    <a:pt x="1" y="1897"/>
                  </a:cubicBezTo>
                  <a:cubicBezTo>
                    <a:pt x="1" y="2604"/>
                    <a:pt x="418" y="3215"/>
                    <a:pt x="997" y="3536"/>
                  </a:cubicBezTo>
                  <a:lnTo>
                    <a:pt x="676" y="6847"/>
                  </a:lnTo>
                  <a:lnTo>
                    <a:pt x="3086" y="6847"/>
                  </a:lnTo>
                  <a:lnTo>
                    <a:pt x="2765" y="3536"/>
                  </a:lnTo>
                  <a:cubicBezTo>
                    <a:pt x="3376" y="3215"/>
                    <a:pt x="3761" y="2604"/>
                    <a:pt x="3761" y="1897"/>
                  </a:cubicBezTo>
                  <a:cubicBezTo>
                    <a:pt x="3761" y="836"/>
                    <a:pt x="2926" y="0"/>
                    <a:pt x="18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3648;p64">
              <a:extLst>
                <a:ext uri="{FF2B5EF4-FFF2-40B4-BE49-F238E27FC236}">
                  <a16:creationId xmlns:a16="http://schemas.microsoft.com/office/drawing/2014/main" id="{1E44FC1C-9E89-F742-8963-70729B4DC3D7}"/>
                </a:ext>
              </a:extLst>
            </p:cNvPr>
            <p:cNvSpPr/>
            <p:nvPr/>
          </p:nvSpPr>
          <p:spPr>
            <a:xfrm>
              <a:off x="2345800" y="2891650"/>
              <a:ext cx="107700" cy="184850"/>
            </a:xfrm>
            <a:custGeom>
              <a:avLst/>
              <a:gdLst/>
              <a:ahLst/>
              <a:cxnLst/>
              <a:rect l="l" t="t" r="r" b="b"/>
              <a:pathLst>
                <a:path w="4308" h="7394" extrusionOk="0">
                  <a:moveTo>
                    <a:pt x="2154" y="514"/>
                  </a:moveTo>
                  <a:cubicBezTo>
                    <a:pt x="3022" y="514"/>
                    <a:pt x="3761" y="1254"/>
                    <a:pt x="3761" y="2154"/>
                  </a:cubicBezTo>
                  <a:cubicBezTo>
                    <a:pt x="3761" y="2765"/>
                    <a:pt x="3408" y="3279"/>
                    <a:pt x="2926" y="3568"/>
                  </a:cubicBezTo>
                  <a:lnTo>
                    <a:pt x="2765" y="3632"/>
                  </a:lnTo>
                  <a:lnTo>
                    <a:pt x="3054" y="6847"/>
                  </a:lnTo>
                  <a:lnTo>
                    <a:pt x="1222" y="6847"/>
                  </a:lnTo>
                  <a:lnTo>
                    <a:pt x="1543" y="3632"/>
                  </a:lnTo>
                  <a:lnTo>
                    <a:pt x="1383" y="3568"/>
                  </a:lnTo>
                  <a:cubicBezTo>
                    <a:pt x="868" y="3279"/>
                    <a:pt x="515" y="2765"/>
                    <a:pt x="515" y="2154"/>
                  </a:cubicBezTo>
                  <a:cubicBezTo>
                    <a:pt x="547" y="1254"/>
                    <a:pt x="1254" y="514"/>
                    <a:pt x="2154" y="514"/>
                  </a:cubicBezTo>
                  <a:close/>
                  <a:moveTo>
                    <a:pt x="2154" y="0"/>
                  </a:moveTo>
                  <a:cubicBezTo>
                    <a:pt x="965" y="0"/>
                    <a:pt x="0" y="964"/>
                    <a:pt x="0" y="2154"/>
                  </a:cubicBezTo>
                  <a:cubicBezTo>
                    <a:pt x="0" y="2898"/>
                    <a:pt x="387" y="3560"/>
                    <a:pt x="980" y="3934"/>
                  </a:cubicBezTo>
                  <a:lnTo>
                    <a:pt x="980" y="3934"/>
                  </a:lnTo>
                  <a:lnTo>
                    <a:pt x="643" y="7393"/>
                  </a:lnTo>
                  <a:lnTo>
                    <a:pt x="3633" y="7393"/>
                  </a:lnTo>
                  <a:lnTo>
                    <a:pt x="3325" y="3916"/>
                  </a:lnTo>
                  <a:lnTo>
                    <a:pt x="3325" y="3916"/>
                  </a:lnTo>
                  <a:cubicBezTo>
                    <a:pt x="3907" y="3539"/>
                    <a:pt x="4308" y="2886"/>
                    <a:pt x="4308" y="2154"/>
                  </a:cubicBezTo>
                  <a:cubicBezTo>
                    <a:pt x="4308" y="964"/>
                    <a:pt x="3343" y="0"/>
                    <a:pt x="21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3649;p64">
              <a:extLst>
                <a:ext uri="{FF2B5EF4-FFF2-40B4-BE49-F238E27FC236}">
                  <a16:creationId xmlns:a16="http://schemas.microsoft.com/office/drawing/2014/main" id="{373643DF-5FF9-E14B-A1A6-4D63388B53AB}"/>
                </a:ext>
              </a:extLst>
            </p:cNvPr>
            <p:cNvSpPr/>
            <p:nvPr/>
          </p:nvSpPr>
          <p:spPr>
            <a:xfrm>
              <a:off x="5929100" y="2603650"/>
              <a:ext cx="129400" cy="472250"/>
            </a:xfrm>
            <a:custGeom>
              <a:avLst/>
              <a:gdLst/>
              <a:ahLst/>
              <a:cxnLst/>
              <a:rect l="l" t="t" r="r" b="b"/>
              <a:pathLst>
                <a:path w="5176" h="18890" extrusionOk="0">
                  <a:moveTo>
                    <a:pt x="4071" y="0"/>
                  </a:moveTo>
                  <a:cubicBezTo>
                    <a:pt x="3836" y="0"/>
                    <a:pt x="3604" y="89"/>
                    <a:pt x="3440" y="270"/>
                  </a:cubicBezTo>
                  <a:cubicBezTo>
                    <a:pt x="1286" y="2520"/>
                    <a:pt x="0" y="5959"/>
                    <a:pt x="32" y="9431"/>
                  </a:cubicBezTo>
                  <a:cubicBezTo>
                    <a:pt x="65" y="12967"/>
                    <a:pt x="1382" y="16406"/>
                    <a:pt x="3633" y="18624"/>
                  </a:cubicBezTo>
                  <a:cubicBezTo>
                    <a:pt x="3809" y="18801"/>
                    <a:pt x="4034" y="18889"/>
                    <a:pt x="4259" y="18889"/>
                  </a:cubicBezTo>
                  <a:cubicBezTo>
                    <a:pt x="4484" y="18889"/>
                    <a:pt x="4709" y="18801"/>
                    <a:pt x="4886" y="18624"/>
                  </a:cubicBezTo>
                  <a:cubicBezTo>
                    <a:pt x="5079" y="18431"/>
                    <a:pt x="5175" y="18206"/>
                    <a:pt x="5175" y="17981"/>
                  </a:cubicBezTo>
                  <a:cubicBezTo>
                    <a:pt x="5143" y="17724"/>
                    <a:pt x="5079" y="17499"/>
                    <a:pt x="4886" y="17338"/>
                  </a:cubicBezTo>
                  <a:cubicBezTo>
                    <a:pt x="2990" y="15442"/>
                    <a:pt x="1865" y="12484"/>
                    <a:pt x="1832" y="9431"/>
                  </a:cubicBezTo>
                  <a:cubicBezTo>
                    <a:pt x="1832" y="6377"/>
                    <a:pt x="2893" y="3452"/>
                    <a:pt x="4725" y="1523"/>
                  </a:cubicBezTo>
                  <a:cubicBezTo>
                    <a:pt x="5079" y="1170"/>
                    <a:pt x="5079" y="591"/>
                    <a:pt x="4693" y="237"/>
                  </a:cubicBezTo>
                  <a:cubicBezTo>
                    <a:pt x="4521" y="81"/>
                    <a:pt x="4295" y="0"/>
                    <a:pt x="40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3650;p64">
              <a:extLst>
                <a:ext uri="{FF2B5EF4-FFF2-40B4-BE49-F238E27FC236}">
                  <a16:creationId xmlns:a16="http://schemas.microsoft.com/office/drawing/2014/main" id="{40402D48-229B-1747-85A1-EBA07023DAE3}"/>
                </a:ext>
              </a:extLst>
            </p:cNvPr>
            <p:cNvSpPr/>
            <p:nvPr/>
          </p:nvSpPr>
          <p:spPr>
            <a:xfrm>
              <a:off x="6023125" y="2663900"/>
              <a:ext cx="100475" cy="350100"/>
            </a:xfrm>
            <a:custGeom>
              <a:avLst/>
              <a:gdLst/>
              <a:ahLst/>
              <a:cxnLst/>
              <a:rect l="l" t="t" r="r" b="b"/>
              <a:pathLst>
                <a:path w="4019" h="14004" extrusionOk="0">
                  <a:moveTo>
                    <a:pt x="3009" y="0"/>
                  </a:moveTo>
                  <a:cubicBezTo>
                    <a:pt x="2752" y="0"/>
                    <a:pt x="2497" y="116"/>
                    <a:pt x="2315" y="335"/>
                  </a:cubicBezTo>
                  <a:cubicBezTo>
                    <a:pt x="804" y="2135"/>
                    <a:pt x="0" y="4513"/>
                    <a:pt x="0" y="6989"/>
                  </a:cubicBezTo>
                  <a:cubicBezTo>
                    <a:pt x="32" y="9528"/>
                    <a:pt x="900" y="11875"/>
                    <a:pt x="2443" y="13675"/>
                  </a:cubicBezTo>
                  <a:cubicBezTo>
                    <a:pt x="2621" y="13888"/>
                    <a:pt x="2868" y="14003"/>
                    <a:pt x="3119" y="14003"/>
                  </a:cubicBezTo>
                  <a:cubicBezTo>
                    <a:pt x="3321" y="14003"/>
                    <a:pt x="3525" y="13929"/>
                    <a:pt x="3697" y="13771"/>
                  </a:cubicBezTo>
                  <a:cubicBezTo>
                    <a:pt x="3922" y="13610"/>
                    <a:pt x="4018" y="13353"/>
                    <a:pt x="4018" y="13096"/>
                  </a:cubicBezTo>
                  <a:cubicBezTo>
                    <a:pt x="4018" y="12871"/>
                    <a:pt x="3954" y="12678"/>
                    <a:pt x="3793" y="12517"/>
                  </a:cubicBezTo>
                  <a:cubicBezTo>
                    <a:pt x="2540" y="11039"/>
                    <a:pt x="1832" y="9078"/>
                    <a:pt x="1832" y="6989"/>
                  </a:cubicBezTo>
                  <a:cubicBezTo>
                    <a:pt x="1800" y="4931"/>
                    <a:pt x="2475" y="2971"/>
                    <a:pt x="3697" y="1460"/>
                  </a:cubicBezTo>
                  <a:cubicBezTo>
                    <a:pt x="4018" y="1074"/>
                    <a:pt x="3954" y="528"/>
                    <a:pt x="3568" y="206"/>
                  </a:cubicBezTo>
                  <a:cubicBezTo>
                    <a:pt x="3401" y="67"/>
                    <a:pt x="3205" y="0"/>
                    <a:pt x="300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651;p64">
              <a:extLst>
                <a:ext uri="{FF2B5EF4-FFF2-40B4-BE49-F238E27FC236}">
                  <a16:creationId xmlns:a16="http://schemas.microsoft.com/office/drawing/2014/main" id="{DD1C35BA-1114-8C4F-BEEF-55A0DA23837D}"/>
                </a:ext>
              </a:extLst>
            </p:cNvPr>
            <p:cNvSpPr/>
            <p:nvPr/>
          </p:nvSpPr>
          <p:spPr>
            <a:xfrm>
              <a:off x="6109100" y="2725025"/>
              <a:ext cx="81200" cy="228850"/>
            </a:xfrm>
            <a:custGeom>
              <a:avLst/>
              <a:gdLst/>
              <a:ahLst/>
              <a:cxnLst/>
              <a:rect l="l" t="t" r="r" b="b"/>
              <a:pathLst>
                <a:path w="3248" h="9154" extrusionOk="0">
                  <a:moveTo>
                    <a:pt x="2175" y="1"/>
                  </a:moveTo>
                  <a:cubicBezTo>
                    <a:pt x="1908" y="1"/>
                    <a:pt x="1646" y="124"/>
                    <a:pt x="1479" y="365"/>
                  </a:cubicBezTo>
                  <a:cubicBezTo>
                    <a:pt x="515" y="1586"/>
                    <a:pt x="1" y="3033"/>
                    <a:pt x="1" y="4544"/>
                  </a:cubicBezTo>
                  <a:cubicBezTo>
                    <a:pt x="33" y="6087"/>
                    <a:pt x="579" y="7565"/>
                    <a:pt x="1640" y="8819"/>
                  </a:cubicBezTo>
                  <a:cubicBezTo>
                    <a:pt x="1822" y="9038"/>
                    <a:pt x="2088" y="9153"/>
                    <a:pt x="2354" y="9153"/>
                  </a:cubicBezTo>
                  <a:cubicBezTo>
                    <a:pt x="2556" y="9153"/>
                    <a:pt x="2759" y="9086"/>
                    <a:pt x="2926" y="8947"/>
                  </a:cubicBezTo>
                  <a:cubicBezTo>
                    <a:pt x="3119" y="8755"/>
                    <a:pt x="3247" y="8497"/>
                    <a:pt x="3247" y="8240"/>
                  </a:cubicBezTo>
                  <a:cubicBezTo>
                    <a:pt x="3247" y="8047"/>
                    <a:pt x="3151" y="7822"/>
                    <a:pt x="3022" y="7662"/>
                  </a:cubicBezTo>
                  <a:cubicBezTo>
                    <a:pt x="2251" y="6729"/>
                    <a:pt x="1833" y="5637"/>
                    <a:pt x="1833" y="4511"/>
                  </a:cubicBezTo>
                  <a:cubicBezTo>
                    <a:pt x="1801" y="3419"/>
                    <a:pt x="2186" y="2390"/>
                    <a:pt x="2894" y="1458"/>
                  </a:cubicBezTo>
                  <a:cubicBezTo>
                    <a:pt x="3215" y="1072"/>
                    <a:pt x="3151" y="493"/>
                    <a:pt x="2733" y="204"/>
                  </a:cubicBezTo>
                  <a:cubicBezTo>
                    <a:pt x="2569" y="68"/>
                    <a:pt x="2371" y="1"/>
                    <a:pt x="21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652;p64">
              <a:extLst>
                <a:ext uri="{FF2B5EF4-FFF2-40B4-BE49-F238E27FC236}">
                  <a16:creationId xmlns:a16="http://schemas.microsoft.com/office/drawing/2014/main" id="{522581C5-1356-8A43-973F-B110ED7774CF}"/>
                </a:ext>
              </a:extLst>
            </p:cNvPr>
            <p:cNvSpPr/>
            <p:nvPr/>
          </p:nvSpPr>
          <p:spPr>
            <a:xfrm>
              <a:off x="1945600" y="2603650"/>
              <a:ext cx="128600" cy="472250"/>
            </a:xfrm>
            <a:custGeom>
              <a:avLst/>
              <a:gdLst/>
              <a:ahLst/>
              <a:cxnLst/>
              <a:rect l="l" t="t" r="r" b="b"/>
              <a:pathLst>
                <a:path w="5144" h="18890" extrusionOk="0">
                  <a:moveTo>
                    <a:pt x="1077" y="0"/>
                  </a:moveTo>
                  <a:cubicBezTo>
                    <a:pt x="849" y="0"/>
                    <a:pt x="623" y="81"/>
                    <a:pt x="451" y="237"/>
                  </a:cubicBezTo>
                  <a:cubicBezTo>
                    <a:pt x="97" y="591"/>
                    <a:pt x="97" y="1170"/>
                    <a:pt x="418" y="1523"/>
                  </a:cubicBezTo>
                  <a:cubicBezTo>
                    <a:pt x="2251" y="3452"/>
                    <a:pt x="3344" y="6377"/>
                    <a:pt x="3311" y="9431"/>
                  </a:cubicBezTo>
                  <a:cubicBezTo>
                    <a:pt x="3311" y="12484"/>
                    <a:pt x="2154" y="15442"/>
                    <a:pt x="258" y="17338"/>
                  </a:cubicBezTo>
                  <a:cubicBezTo>
                    <a:pt x="97" y="17499"/>
                    <a:pt x="1" y="17724"/>
                    <a:pt x="1" y="17981"/>
                  </a:cubicBezTo>
                  <a:cubicBezTo>
                    <a:pt x="1" y="18206"/>
                    <a:pt x="97" y="18431"/>
                    <a:pt x="258" y="18624"/>
                  </a:cubicBezTo>
                  <a:cubicBezTo>
                    <a:pt x="434" y="18801"/>
                    <a:pt x="668" y="18889"/>
                    <a:pt x="901" y="18889"/>
                  </a:cubicBezTo>
                  <a:cubicBezTo>
                    <a:pt x="1134" y="18889"/>
                    <a:pt x="1367" y="18801"/>
                    <a:pt x="1543" y="18624"/>
                  </a:cubicBezTo>
                  <a:cubicBezTo>
                    <a:pt x="3761" y="16406"/>
                    <a:pt x="5111" y="12967"/>
                    <a:pt x="5144" y="9431"/>
                  </a:cubicBezTo>
                  <a:cubicBezTo>
                    <a:pt x="5144" y="5959"/>
                    <a:pt x="3890" y="2520"/>
                    <a:pt x="1736" y="270"/>
                  </a:cubicBezTo>
                  <a:cubicBezTo>
                    <a:pt x="1555" y="89"/>
                    <a:pt x="1315" y="0"/>
                    <a:pt x="10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653;p64">
              <a:extLst>
                <a:ext uri="{FF2B5EF4-FFF2-40B4-BE49-F238E27FC236}">
                  <a16:creationId xmlns:a16="http://schemas.microsoft.com/office/drawing/2014/main" id="{106F1376-28F6-A843-9CAD-0D5161448CD5}"/>
                </a:ext>
              </a:extLst>
            </p:cNvPr>
            <p:cNvSpPr/>
            <p:nvPr/>
          </p:nvSpPr>
          <p:spPr>
            <a:xfrm>
              <a:off x="1879700" y="2663900"/>
              <a:ext cx="101275" cy="350100"/>
            </a:xfrm>
            <a:custGeom>
              <a:avLst/>
              <a:gdLst/>
              <a:ahLst/>
              <a:cxnLst/>
              <a:rect l="l" t="t" r="r" b="b"/>
              <a:pathLst>
                <a:path w="4051" h="14004" extrusionOk="0">
                  <a:moveTo>
                    <a:pt x="1023" y="0"/>
                  </a:moveTo>
                  <a:cubicBezTo>
                    <a:pt x="820" y="0"/>
                    <a:pt x="617" y="67"/>
                    <a:pt x="451" y="206"/>
                  </a:cubicBezTo>
                  <a:cubicBezTo>
                    <a:pt x="65" y="528"/>
                    <a:pt x="33" y="1074"/>
                    <a:pt x="322" y="1460"/>
                  </a:cubicBezTo>
                  <a:cubicBezTo>
                    <a:pt x="1576" y="2971"/>
                    <a:pt x="2219" y="4931"/>
                    <a:pt x="2219" y="6989"/>
                  </a:cubicBezTo>
                  <a:cubicBezTo>
                    <a:pt x="2187" y="9078"/>
                    <a:pt x="1511" y="11039"/>
                    <a:pt x="226" y="12517"/>
                  </a:cubicBezTo>
                  <a:cubicBezTo>
                    <a:pt x="97" y="12678"/>
                    <a:pt x="33" y="12871"/>
                    <a:pt x="1" y="13096"/>
                  </a:cubicBezTo>
                  <a:cubicBezTo>
                    <a:pt x="1" y="13353"/>
                    <a:pt x="129" y="13610"/>
                    <a:pt x="322" y="13771"/>
                  </a:cubicBezTo>
                  <a:cubicBezTo>
                    <a:pt x="494" y="13929"/>
                    <a:pt x="705" y="14003"/>
                    <a:pt x="913" y="14003"/>
                  </a:cubicBezTo>
                  <a:cubicBezTo>
                    <a:pt x="1173" y="14003"/>
                    <a:pt x="1430" y="13888"/>
                    <a:pt x="1608" y="13675"/>
                  </a:cubicBezTo>
                  <a:cubicBezTo>
                    <a:pt x="3151" y="11875"/>
                    <a:pt x="4019" y="9528"/>
                    <a:pt x="4019" y="6989"/>
                  </a:cubicBezTo>
                  <a:cubicBezTo>
                    <a:pt x="4051" y="4513"/>
                    <a:pt x="3215" y="2135"/>
                    <a:pt x="1737" y="335"/>
                  </a:cubicBezTo>
                  <a:cubicBezTo>
                    <a:pt x="1554" y="116"/>
                    <a:pt x="1289" y="0"/>
                    <a:pt x="10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654;p64">
              <a:extLst>
                <a:ext uri="{FF2B5EF4-FFF2-40B4-BE49-F238E27FC236}">
                  <a16:creationId xmlns:a16="http://schemas.microsoft.com/office/drawing/2014/main" id="{50FB989C-762E-9547-8B6C-7C9A4B2F8177}"/>
                </a:ext>
              </a:extLst>
            </p:cNvPr>
            <p:cNvSpPr/>
            <p:nvPr/>
          </p:nvSpPr>
          <p:spPr>
            <a:xfrm>
              <a:off x="1813800" y="2725025"/>
              <a:ext cx="81200" cy="228850"/>
            </a:xfrm>
            <a:custGeom>
              <a:avLst/>
              <a:gdLst/>
              <a:ahLst/>
              <a:cxnLst/>
              <a:rect l="l" t="t" r="r" b="b"/>
              <a:pathLst>
                <a:path w="3248" h="9154" extrusionOk="0">
                  <a:moveTo>
                    <a:pt x="1057" y="1"/>
                  </a:moveTo>
                  <a:cubicBezTo>
                    <a:pt x="861" y="1"/>
                    <a:pt x="660" y="68"/>
                    <a:pt x="483" y="204"/>
                  </a:cubicBezTo>
                  <a:cubicBezTo>
                    <a:pt x="97" y="493"/>
                    <a:pt x="33" y="1072"/>
                    <a:pt x="322" y="1458"/>
                  </a:cubicBezTo>
                  <a:cubicBezTo>
                    <a:pt x="1062" y="2390"/>
                    <a:pt x="1415" y="3419"/>
                    <a:pt x="1415" y="4511"/>
                  </a:cubicBezTo>
                  <a:cubicBezTo>
                    <a:pt x="1415" y="5637"/>
                    <a:pt x="997" y="6729"/>
                    <a:pt x="194" y="7662"/>
                  </a:cubicBezTo>
                  <a:cubicBezTo>
                    <a:pt x="65" y="7822"/>
                    <a:pt x="1" y="8047"/>
                    <a:pt x="1" y="8240"/>
                  </a:cubicBezTo>
                  <a:cubicBezTo>
                    <a:pt x="1" y="8497"/>
                    <a:pt x="97" y="8755"/>
                    <a:pt x="322" y="8947"/>
                  </a:cubicBezTo>
                  <a:cubicBezTo>
                    <a:pt x="489" y="9086"/>
                    <a:pt x="692" y="9153"/>
                    <a:pt x="894" y="9153"/>
                  </a:cubicBezTo>
                  <a:cubicBezTo>
                    <a:pt x="1160" y="9153"/>
                    <a:pt x="1426" y="9038"/>
                    <a:pt x="1608" y="8819"/>
                  </a:cubicBezTo>
                  <a:cubicBezTo>
                    <a:pt x="2637" y="7565"/>
                    <a:pt x="3215" y="6087"/>
                    <a:pt x="3215" y="4544"/>
                  </a:cubicBezTo>
                  <a:cubicBezTo>
                    <a:pt x="3247" y="3033"/>
                    <a:pt x="2733" y="1586"/>
                    <a:pt x="1769" y="365"/>
                  </a:cubicBezTo>
                  <a:cubicBezTo>
                    <a:pt x="1584" y="124"/>
                    <a:pt x="1324" y="1"/>
                    <a:pt x="10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655;p64">
              <a:extLst>
                <a:ext uri="{FF2B5EF4-FFF2-40B4-BE49-F238E27FC236}">
                  <a16:creationId xmlns:a16="http://schemas.microsoft.com/office/drawing/2014/main" id="{493F4DE5-F452-2247-BE11-F28A283AB0D8}"/>
                </a:ext>
              </a:extLst>
            </p:cNvPr>
            <p:cNvSpPr/>
            <p:nvPr/>
          </p:nvSpPr>
          <p:spPr>
            <a:xfrm>
              <a:off x="3763375" y="496075"/>
              <a:ext cx="476550" cy="127800"/>
            </a:xfrm>
            <a:custGeom>
              <a:avLst/>
              <a:gdLst/>
              <a:ahLst/>
              <a:cxnLst/>
              <a:rect l="l" t="t" r="r" b="b"/>
              <a:pathLst>
                <a:path w="19062" h="5112" extrusionOk="0">
                  <a:moveTo>
                    <a:pt x="997" y="0"/>
                  </a:moveTo>
                  <a:cubicBezTo>
                    <a:pt x="772" y="0"/>
                    <a:pt x="547" y="65"/>
                    <a:pt x="354" y="258"/>
                  </a:cubicBezTo>
                  <a:cubicBezTo>
                    <a:pt x="0" y="611"/>
                    <a:pt x="0" y="1190"/>
                    <a:pt x="354" y="1543"/>
                  </a:cubicBezTo>
                  <a:cubicBezTo>
                    <a:pt x="2572" y="3761"/>
                    <a:pt x="6011" y="5111"/>
                    <a:pt x="9547" y="5111"/>
                  </a:cubicBezTo>
                  <a:cubicBezTo>
                    <a:pt x="9590" y="5112"/>
                    <a:pt x="9634" y="5112"/>
                    <a:pt x="9677" y="5112"/>
                  </a:cubicBezTo>
                  <a:cubicBezTo>
                    <a:pt x="13105" y="5112"/>
                    <a:pt x="16486" y="3863"/>
                    <a:pt x="18708" y="1736"/>
                  </a:cubicBezTo>
                  <a:cubicBezTo>
                    <a:pt x="19062" y="1383"/>
                    <a:pt x="19062" y="804"/>
                    <a:pt x="18740" y="450"/>
                  </a:cubicBezTo>
                  <a:cubicBezTo>
                    <a:pt x="18555" y="266"/>
                    <a:pt x="18309" y="169"/>
                    <a:pt x="18066" y="169"/>
                  </a:cubicBezTo>
                  <a:cubicBezTo>
                    <a:pt x="17843" y="169"/>
                    <a:pt x="17623" y="249"/>
                    <a:pt x="17455" y="418"/>
                  </a:cubicBezTo>
                  <a:cubicBezTo>
                    <a:pt x="15553" y="2224"/>
                    <a:pt x="12684" y="3312"/>
                    <a:pt x="9678" y="3312"/>
                  </a:cubicBezTo>
                  <a:cubicBezTo>
                    <a:pt x="9634" y="3312"/>
                    <a:pt x="9591" y="3312"/>
                    <a:pt x="9547" y="3311"/>
                  </a:cubicBezTo>
                  <a:cubicBezTo>
                    <a:pt x="6493" y="3279"/>
                    <a:pt x="3536" y="2154"/>
                    <a:pt x="1639" y="258"/>
                  </a:cubicBezTo>
                  <a:cubicBezTo>
                    <a:pt x="1479" y="65"/>
                    <a:pt x="1254" y="0"/>
                    <a:pt x="9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656;p64">
              <a:extLst>
                <a:ext uri="{FF2B5EF4-FFF2-40B4-BE49-F238E27FC236}">
                  <a16:creationId xmlns:a16="http://schemas.microsoft.com/office/drawing/2014/main" id="{54DFDD29-1AF4-754E-B64C-40E81E84885A}"/>
                </a:ext>
              </a:extLst>
            </p:cNvPr>
            <p:cNvSpPr/>
            <p:nvPr/>
          </p:nvSpPr>
          <p:spPr>
            <a:xfrm>
              <a:off x="3824450" y="430175"/>
              <a:ext cx="356025" cy="100475"/>
            </a:xfrm>
            <a:custGeom>
              <a:avLst/>
              <a:gdLst/>
              <a:ahLst/>
              <a:cxnLst/>
              <a:rect l="l" t="t" r="r" b="b"/>
              <a:pathLst>
                <a:path w="14241" h="4019" extrusionOk="0">
                  <a:moveTo>
                    <a:pt x="1029" y="1"/>
                  </a:moveTo>
                  <a:cubicBezTo>
                    <a:pt x="772" y="1"/>
                    <a:pt x="514" y="97"/>
                    <a:pt x="354" y="322"/>
                  </a:cubicBezTo>
                  <a:cubicBezTo>
                    <a:pt x="0" y="708"/>
                    <a:pt x="64" y="1286"/>
                    <a:pt x="450" y="1608"/>
                  </a:cubicBezTo>
                  <a:cubicBezTo>
                    <a:pt x="2250" y="3151"/>
                    <a:pt x="4597" y="3986"/>
                    <a:pt x="7136" y="4019"/>
                  </a:cubicBezTo>
                  <a:cubicBezTo>
                    <a:pt x="9611" y="4019"/>
                    <a:pt x="11990" y="3215"/>
                    <a:pt x="13790" y="1736"/>
                  </a:cubicBezTo>
                  <a:cubicBezTo>
                    <a:pt x="14176" y="1415"/>
                    <a:pt x="14240" y="836"/>
                    <a:pt x="13919" y="451"/>
                  </a:cubicBezTo>
                  <a:cubicBezTo>
                    <a:pt x="13736" y="232"/>
                    <a:pt x="13481" y="116"/>
                    <a:pt x="13224" y="116"/>
                  </a:cubicBezTo>
                  <a:cubicBezTo>
                    <a:pt x="13028" y="116"/>
                    <a:pt x="12832" y="183"/>
                    <a:pt x="12665" y="322"/>
                  </a:cubicBezTo>
                  <a:cubicBezTo>
                    <a:pt x="11154" y="1543"/>
                    <a:pt x="9193" y="2219"/>
                    <a:pt x="7136" y="2219"/>
                  </a:cubicBezTo>
                  <a:cubicBezTo>
                    <a:pt x="5047" y="2186"/>
                    <a:pt x="3086" y="1479"/>
                    <a:pt x="1607" y="226"/>
                  </a:cubicBezTo>
                  <a:cubicBezTo>
                    <a:pt x="1447" y="65"/>
                    <a:pt x="1254" y="1"/>
                    <a:pt x="10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657;p64">
              <a:extLst>
                <a:ext uri="{FF2B5EF4-FFF2-40B4-BE49-F238E27FC236}">
                  <a16:creationId xmlns:a16="http://schemas.microsoft.com/office/drawing/2014/main" id="{B752DD15-EB95-1A40-8CEE-2C36C8317889}"/>
                </a:ext>
              </a:extLst>
            </p:cNvPr>
            <p:cNvSpPr/>
            <p:nvPr/>
          </p:nvSpPr>
          <p:spPr>
            <a:xfrm>
              <a:off x="3884700" y="363475"/>
              <a:ext cx="234700" cy="81200"/>
            </a:xfrm>
            <a:custGeom>
              <a:avLst/>
              <a:gdLst/>
              <a:ahLst/>
              <a:cxnLst/>
              <a:rect l="l" t="t" r="r" b="b"/>
              <a:pathLst>
                <a:path w="9388" h="3248" extrusionOk="0">
                  <a:moveTo>
                    <a:pt x="1030" y="1"/>
                  </a:moveTo>
                  <a:cubicBezTo>
                    <a:pt x="772" y="1"/>
                    <a:pt x="515" y="129"/>
                    <a:pt x="322" y="322"/>
                  </a:cubicBezTo>
                  <a:cubicBezTo>
                    <a:pt x="1" y="708"/>
                    <a:pt x="65" y="1286"/>
                    <a:pt x="451" y="1608"/>
                  </a:cubicBezTo>
                  <a:cubicBezTo>
                    <a:pt x="1705" y="2669"/>
                    <a:pt x="3183" y="3247"/>
                    <a:pt x="4726" y="3247"/>
                  </a:cubicBezTo>
                  <a:cubicBezTo>
                    <a:pt x="6237" y="3247"/>
                    <a:pt x="7683" y="2733"/>
                    <a:pt x="8905" y="1768"/>
                  </a:cubicBezTo>
                  <a:cubicBezTo>
                    <a:pt x="9323" y="1479"/>
                    <a:pt x="9387" y="901"/>
                    <a:pt x="9066" y="515"/>
                  </a:cubicBezTo>
                  <a:cubicBezTo>
                    <a:pt x="8895" y="287"/>
                    <a:pt x="8624" y="161"/>
                    <a:pt x="8351" y="161"/>
                  </a:cubicBezTo>
                  <a:cubicBezTo>
                    <a:pt x="8161" y="161"/>
                    <a:pt x="7970" y="222"/>
                    <a:pt x="7812" y="354"/>
                  </a:cubicBezTo>
                  <a:cubicBezTo>
                    <a:pt x="6880" y="1061"/>
                    <a:pt x="5851" y="1447"/>
                    <a:pt x="4758" y="1447"/>
                  </a:cubicBezTo>
                  <a:cubicBezTo>
                    <a:pt x="3633" y="1415"/>
                    <a:pt x="2540" y="997"/>
                    <a:pt x="1608" y="226"/>
                  </a:cubicBezTo>
                  <a:cubicBezTo>
                    <a:pt x="1447" y="97"/>
                    <a:pt x="1222" y="33"/>
                    <a:pt x="10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658;p64">
              <a:extLst>
                <a:ext uri="{FF2B5EF4-FFF2-40B4-BE49-F238E27FC236}">
                  <a16:creationId xmlns:a16="http://schemas.microsoft.com/office/drawing/2014/main" id="{2C7BEA8D-383B-6B4B-9452-4A79C38011E9}"/>
                </a:ext>
              </a:extLst>
            </p:cNvPr>
            <p:cNvSpPr/>
            <p:nvPr/>
          </p:nvSpPr>
          <p:spPr>
            <a:xfrm>
              <a:off x="1808175" y="3778825"/>
              <a:ext cx="4317825" cy="1350100"/>
            </a:xfrm>
            <a:custGeom>
              <a:avLst/>
              <a:gdLst/>
              <a:ahLst/>
              <a:cxnLst/>
              <a:rect l="l" t="t" r="r" b="b"/>
              <a:pathLst>
                <a:path w="172713" h="54004" extrusionOk="0">
                  <a:moveTo>
                    <a:pt x="86341" y="1"/>
                  </a:moveTo>
                  <a:cubicBezTo>
                    <a:pt x="38671" y="1"/>
                    <a:pt x="1" y="12087"/>
                    <a:pt x="1" y="27002"/>
                  </a:cubicBezTo>
                  <a:cubicBezTo>
                    <a:pt x="1" y="41917"/>
                    <a:pt x="38671" y="54003"/>
                    <a:pt x="86341" y="54003"/>
                  </a:cubicBezTo>
                  <a:cubicBezTo>
                    <a:pt x="134043" y="54003"/>
                    <a:pt x="172713" y="41917"/>
                    <a:pt x="172713" y="27002"/>
                  </a:cubicBezTo>
                  <a:cubicBezTo>
                    <a:pt x="172713" y="12087"/>
                    <a:pt x="134043" y="1"/>
                    <a:pt x="863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659;p64">
              <a:extLst>
                <a:ext uri="{FF2B5EF4-FFF2-40B4-BE49-F238E27FC236}">
                  <a16:creationId xmlns:a16="http://schemas.microsoft.com/office/drawing/2014/main" id="{B9790B07-E9F8-EB46-8A5A-D2E966447A6A}"/>
                </a:ext>
              </a:extLst>
            </p:cNvPr>
            <p:cNvSpPr/>
            <p:nvPr/>
          </p:nvSpPr>
          <p:spPr>
            <a:xfrm>
              <a:off x="1808175" y="3778825"/>
              <a:ext cx="4317825" cy="1350100"/>
            </a:xfrm>
            <a:custGeom>
              <a:avLst/>
              <a:gdLst/>
              <a:ahLst/>
              <a:cxnLst/>
              <a:rect l="l" t="t" r="r" b="b"/>
              <a:pathLst>
                <a:path w="172713" h="54004" extrusionOk="0">
                  <a:moveTo>
                    <a:pt x="86341" y="1"/>
                  </a:moveTo>
                  <a:cubicBezTo>
                    <a:pt x="38671" y="1"/>
                    <a:pt x="1" y="12087"/>
                    <a:pt x="1" y="27002"/>
                  </a:cubicBezTo>
                  <a:cubicBezTo>
                    <a:pt x="1" y="41917"/>
                    <a:pt x="38671" y="54003"/>
                    <a:pt x="86341" y="54003"/>
                  </a:cubicBezTo>
                  <a:cubicBezTo>
                    <a:pt x="134043" y="54003"/>
                    <a:pt x="172713" y="41917"/>
                    <a:pt x="172713" y="27002"/>
                  </a:cubicBezTo>
                  <a:cubicBezTo>
                    <a:pt x="172713" y="12087"/>
                    <a:pt x="134043" y="1"/>
                    <a:pt x="8634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660;p64">
              <a:extLst>
                <a:ext uri="{FF2B5EF4-FFF2-40B4-BE49-F238E27FC236}">
                  <a16:creationId xmlns:a16="http://schemas.microsoft.com/office/drawing/2014/main" id="{0A0797FB-6BFE-954F-9A9C-D4658D409E8D}"/>
                </a:ext>
              </a:extLst>
            </p:cNvPr>
            <p:cNvSpPr/>
            <p:nvPr/>
          </p:nvSpPr>
          <p:spPr>
            <a:xfrm>
              <a:off x="2021950" y="3784450"/>
              <a:ext cx="3933700" cy="1195000"/>
            </a:xfrm>
            <a:custGeom>
              <a:avLst/>
              <a:gdLst/>
              <a:ahLst/>
              <a:cxnLst/>
              <a:rect l="l" t="t" r="r" b="b"/>
              <a:pathLst>
                <a:path w="157348" h="47800" extrusionOk="0">
                  <a:moveTo>
                    <a:pt x="78658" y="1"/>
                  </a:moveTo>
                  <a:cubicBezTo>
                    <a:pt x="35230" y="1"/>
                    <a:pt x="0" y="10705"/>
                    <a:pt x="0" y="23916"/>
                  </a:cubicBezTo>
                  <a:cubicBezTo>
                    <a:pt x="0" y="37095"/>
                    <a:pt x="35230" y="47800"/>
                    <a:pt x="78658" y="47800"/>
                  </a:cubicBezTo>
                  <a:cubicBezTo>
                    <a:pt x="122117" y="47800"/>
                    <a:pt x="157347" y="37095"/>
                    <a:pt x="157347" y="23916"/>
                  </a:cubicBezTo>
                  <a:cubicBezTo>
                    <a:pt x="157347" y="10705"/>
                    <a:pt x="122117" y="1"/>
                    <a:pt x="786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661;p64">
              <a:extLst>
                <a:ext uri="{FF2B5EF4-FFF2-40B4-BE49-F238E27FC236}">
                  <a16:creationId xmlns:a16="http://schemas.microsoft.com/office/drawing/2014/main" id="{08D91986-3434-AD43-8FC4-9A06A16EF11F}"/>
                </a:ext>
              </a:extLst>
            </p:cNvPr>
            <p:cNvSpPr/>
            <p:nvPr/>
          </p:nvSpPr>
          <p:spPr>
            <a:xfrm>
              <a:off x="2014700" y="3778025"/>
              <a:ext cx="3948175" cy="1207850"/>
            </a:xfrm>
            <a:custGeom>
              <a:avLst/>
              <a:gdLst/>
              <a:ahLst/>
              <a:cxnLst/>
              <a:rect l="l" t="t" r="r" b="b"/>
              <a:pathLst>
                <a:path w="157927" h="48314" extrusionOk="0">
                  <a:moveTo>
                    <a:pt x="78948" y="515"/>
                  </a:moveTo>
                  <a:cubicBezTo>
                    <a:pt x="100677" y="515"/>
                    <a:pt x="120317" y="3183"/>
                    <a:pt x="134525" y="7522"/>
                  </a:cubicBezTo>
                  <a:cubicBezTo>
                    <a:pt x="141629" y="9676"/>
                    <a:pt x="147351" y="12248"/>
                    <a:pt x="151305" y="15076"/>
                  </a:cubicBezTo>
                  <a:cubicBezTo>
                    <a:pt x="153298" y="16491"/>
                    <a:pt x="154808" y="17969"/>
                    <a:pt x="155837" y="19480"/>
                  </a:cubicBezTo>
                  <a:cubicBezTo>
                    <a:pt x="156866" y="21023"/>
                    <a:pt x="157380" y="22566"/>
                    <a:pt x="157380" y="24173"/>
                  </a:cubicBezTo>
                  <a:cubicBezTo>
                    <a:pt x="157380" y="25748"/>
                    <a:pt x="156866" y="27291"/>
                    <a:pt x="155837" y="28834"/>
                  </a:cubicBezTo>
                  <a:cubicBezTo>
                    <a:pt x="154037" y="31502"/>
                    <a:pt x="150726" y="34009"/>
                    <a:pt x="146129" y="36324"/>
                  </a:cubicBezTo>
                  <a:cubicBezTo>
                    <a:pt x="132404" y="43171"/>
                    <a:pt x="107460" y="47799"/>
                    <a:pt x="78948" y="47799"/>
                  </a:cubicBezTo>
                  <a:cubicBezTo>
                    <a:pt x="57250" y="47799"/>
                    <a:pt x="37610" y="45131"/>
                    <a:pt x="23402" y="40792"/>
                  </a:cubicBezTo>
                  <a:cubicBezTo>
                    <a:pt x="16298" y="38638"/>
                    <a:pt x="10544" y="36067"/>
                    <a:pt x="6623" y="33238"/>
                  </a:cubicBezTo>
                  <a:cubicBezTo>
                    <a:pt x="4630" y="31824"/>
                    <a:pt x="3119" y="30345"/>
                    <a:pt x="2090" y="28834"/>
                  </a:cubicBezTo>
                  <a:cubicBezTo>
                    <a:pt x="1062" y="27291"/>
                    <a:pt x="547" y="25748"/>
                    <a:pt x="547" y="24173"/>
                  </a:cubicBezTo>
                  <a:cubicBezTo>
                    <a:pt x="547" y="22566"/>
                    <a:pt x="1062" y="21023"/>
                    <a:pt x="2090" y="19480"/>
                  </a:cubicBezTo>
                  <a:cubicBezTo>
                    <a:pt x="3890" y="16812"/>
                    <a:pt x="7201" y="14305"/>
                    <a:pt x="11798" y="11990"/>
                  </a:cubicBezTo>
                  <a:cubicBezTo>
                    <a:pt x="25524" y="5144"/>
                    <a:pt x="50468" y="515"/>
                    <a:pt x="78948" y="515"/>
                  </a:cubicBezTo>
                  <a:close/>
                  <a:moveTo>
                    <a:pt x="78948" y="1"/>
                  </a:moveTo>
                  <a:cubicBezTo>
                    <a:pt x="57218" y="1"/>
                    <a:pt x="37513" y="2669"/>
                    <a:pt x="23241" y="7008"/>
                  </a:cubicBezTo>
                  <a:cubicBezTo>
                    <a:pt x="16105" y="9162"/>
                    <a:pt x="10319" y="11765"/>
                    <a:pt x="6301" y="14626"/>
                  </a:cubicBezTo>
                  <a:cubicBezTo>
                    <a:pt x="4308" y="16073"/>
                    <a:pt x="2733" y="17584"/>
                    <a:pt x="1640" y="19191"/>
                  </a:cubicBezTo>
                  <a:cubicBezTo>
                    <a:pt x="580" y="20766"/>
                    <a:pt x="1" y="22437"/>
                    <a:pt x="1" y="24173"/>
                  </a:cubicBezTo>
                  <a:cubicBezTo>
                    <a:pt x="1" y="25877"/>
                    <a:pt x="580" y="27548"/>
                    <a:pt x="1640" y="29123"/>
                  </a:cubicBezTo>
                  <a:cubicBezTo>
                    <a:pt x="3537" y="31920"/>
                    <a:pt x="6912" y="34492"/>
                    <a:pt x="11541" y="36774"/>
                  </a:cubicBezTo>
                  <a:cubicBezTo>
                    <a:pt x="25427" y="43717"/>
                    <a:pt x="50403" y="48314"/>
                    <a:pt x="78948" y="48314"/>
                  </a:cubicBezTo>
                  <a:cubicBezTo>
                    <a:pt x="100709" y="48314"/>
                    <a:pt x="120414" y="45646"/>
                    <a:pt x="134686" y="41306"/>
                  </a:cubicBezTo>
                  <a:cubicBezTo>
                    <a:pt x="141822" y="39153"/>
                    <a:pt x="147608" y="36549"/>
                    <a:pt x="151626" y="33688"/>
                  </a:cubicBezTo>
                  <a:cubicBezTo>
                    <a:pt x="153619" y="32241"/>
                    <a:pt x="155194" y="30731"/>
                    <a:pt x="156287" y="29123"/>
                  </a:cubicBezTo>
                  <a:cubicBezTo>
                    <a:pt x="157348" y="27548"/>
                    <a:pt x="157926" y="25877"/>
                    <a:pt x="157926" y="24173"/>
                  </a:cubicBezTo>
                  <a:cubicBezTo>
                    <a:pt x="157926" y="22437"/>
                    <a:pt x="157348" y="20766"/>
                    <a:pt x="156287" y="19191"/>
                  </a:cubicBezTo>
                  <a:cubicBezTo>
                    <a:pt x="154390" y="16394"/>
                    <a:pt x="151015" y="13823"/>
                    <a:pt x="146386" y="11540"/>
                  </a:cubicBezTo>
                  <a:cubicBezTo>
                    <a:pt x="132500" y="4597"/>
                    <a:pt x="107524" y="1"/>
                    <a:pt x="789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662;p64">
              <a:extLst>
                <a:ext uri="{FF2B5EF4-FFF2-40B4-BE49-F238E27FC236}">
                  <a16:creationId xmlns:a16="http://schemas.microsoft.com/office/drawing/2014/main" id="{925EC609-2F9C-E24C-AB71-9C902B6D9D98}"/>
                </a:ext>
              </a:extLst>
            </p:cNvPr>
            <p:cNvSpPr/>
            <p:nvPr/>
          </p:nvSpPr>
          <p:spPr>
            <a:xfrm>
              <a:off x="2234900" y="3729000"/>
              <a:ext cx="3507775" cy="1013375"/>
            </a:xfrm>
            <a:custGeom>
              <a:avLst/>
              <a:gdLst/>
              <a:ahLst/>
              <a:cxnLst/>
              <a:rect l="l" t="t" r="r" b="b"/>
              <a:pathLst>
                <a:path w="140311" h="40535" extrusionOk="0">
                  <a:moveTo>
                    <a:pt x="70140" y="1"/>
                  </a:moveTo>
                  <a:cubicBezTo>
                    <a:pt x="31406" y="1"/>
                    <a:pt x="1" y="9098"/>
                    <a:pt x="1" y="20284"/>
                  </a:cubicBezTo>
                  <a:cubicBezTo>
                    <a:pt x="1" y="31470"/>
                    <a:pt x="31406" y="40535"/>
                    <a:pt x="70140" y="40535"/>
                  </a:cubicBezTo>
                  <a:cubicBezTo>
                    <a:pt x="108906" y="40535"/>
                    <a:pt x="140311" y="31470"/>
                    <a:pt x="140311" y="20284"/>
                  </a:cubicBezTo>
                  <a:cubicBezTo>
                    <a:pt x="140311" y="9098"/>
                    <a:pt x="108906" y="1"/>
                    <a:pt x="701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663;p64">
              <a:extLst>
                <a:ext uri="{FF2B5EF4-FFF2-40B4-BE49-F238E27FC236}">
                  <a16:creationId xmlns:a16="http://schemas.microsoft.com/office/drawing/2014/main" id="{7B252068-AD2E-3B43-B88B-E2DC777C928D}"/>
                </a:ext>
              </a:extLst>
            </p:cNvPr>
            <p:cNvSpPr/>
            <p:nvPr/>
          </p:nvSpPr>
          <p:spPr>
            <a:xfrm>
              <a:off x="2228475" y="3722575"/>
              <a:ext cx="3520625" cy="1027050"/>
            </a:xfrm>
            <a:custGeom>
              <a:avLst/>
              <a:gdLst/>
              <a:ahLst/>
              <a:cxnLst/>
              <a:rect l="l" t="t" r="r" b="b"/>
              <a:pathLst>
                <a:path w="140825" h="41082" extrusionOk="0">
                  <a:moveTo>
                    <a:pt x="70087" y="547"/>
                  </a:moveTo>
                  <a:cubicBezTo>
                    <a:pt x="70190" y="547"/>
                    <a:pt x="70293" y="547"/>
                    <a:pt x="70397" y="547"/>
                  </a:cubicBezTo>
                  <a:cubicBezTo>
                    <a:pt x="89780" y="547"/>
                    <a:pt x="107298" y="2797"/>
                    <a:pt x="119931" y="6462"/>
                  </a:cubicBezTo>
                  <a:cubicBezTo>
                    <a:pt x="126263" y="8294"/>
                    <a:pt x="131407" y="10480"/>
                    <a:pt x="134910" y="12858"/>
                  </a:cubicBezTo>
                  <a:cubicBezTo>
                    <a:pt x="136646" y="14048"/>
                    <a:pt x="138028" y="15333"/>
                    <a:pt x="138928" y="16587"/>
                  </a:cubicBezTo>
                  <a:cubicBezTo>
                    <a:pt x="139828" y="17873"/>
                    <a:pt x="140311" y="19191"/>
                    <a:pt x="140311" y="20541"/>
                  </a:cubicBezTo>
                  <a:cubicBezTo>
                    <a:pt x="140311" y="21859"/>
                    <a:pt x="139828" y="23177"/>
                    <a:pt x="138928" y="24463"/>
                  </a:cubicBezTo>
                  <a:cubicBezTo>
                    <a:pt x="137321" y="26713"/>
                    <a:pt x="134364" y="28866"/>
                    <a:pt x="130282" y="30795"/>
                  </a:cubicBezTo>
                  <a:cubicBezTo>
                    <a:pt x="118067" y="36613"/>
                    <a:pt x="95823" y="40535"/>
                    <a:pt x="70397" y="40535"/>
                  </a:cubicBezTo>
                  <a:cubicBezTo>
                    <a:pt x="51046" y="40535"/>
                    <a:pt x="33527" y="38253"/>
                    <a:pt x="20862" y="34620"/>
                  </a:cubicBezTo>
                  <a:cubicBezTo>
                    <a:pt x="14562" y="32788"/>
                    <a:pt x="9419" y="30602"/>
                    <a:pt x="5915" y="28191"/>
                  </a:cubicBezTo>
                  <a:cubicBezTo>
                    <a:pt x="4147" y="27002"/>
                    <a:pt x="2797" y="25748"/>
                    <a:pt x="1897" y="24463"/>
                  </a:cubicBezTo>
                  <a:cubicBezTo>
                    <a:pt x="997" y="23177"/>
                    <a:pt x="515" y="21859"/>
                    <a:pt x="515" y="20541"/>
                  </a:cubicBezTo>
                  <a:cubicBezTo>
                    <a:pt x="515" y="19191"/>
                    <a:pt x="997" y="17873"/>
                    <a:pt x="1897" y="16587"/>
                  </a:cubicBezTo>
                  <a:cubicBezTo>
                    <a:pt x="3472" y="14369"/>
                    <a:pt x="6461" y="12215"/>
                    <a:pt x="10512" y="10255"/>
                  </a:cubicBezTo>
                  <a:cubicBezTo>
                    <a:pt x="22709" y="4460"/>
                    <a:pt x="44822" y="547"/>
                    <a:pt x="70087" y="547"/>
                  </a:cubicBezTo>
                  <a:close/>
                  <a:moveTo>
                    <a:pt x="70397" y="1"/>
                  </a:moveTo>
                  <a:cubicBezTo>
                    <a:pt x="51013" y="1"/>
                    <a:pt x="33463" y="2251"/>
                    <a:pt x="20733" y="5947"/>
                  </a:cubicBezTo>
                  <a:cubicBezTo>
                    <a:pt x="14369" y="7780"/>
                    <a:pt x="9194" y="9965"/>
                    <a:pt x="5626" y="12408"/>
                  </a:cubicBezTo>
                  <a:cubicBezTo>
                    <a:pt x="3826" y="13662"/>
                    <a:pt x="2411" y="14948"/>
                    <a:pt x="1447" y="16298"/>
                  </a:cubicBezTo>
                  <a:cubicBezTo>
                    <a:pt x="515" y="17648"/>
                    <a:pt x="0" y="19062"/>
                    <a:pt x="0" y="20541"/>
                  </a:cubicBezTo>
                  <a:cubicBezTo>
                    <a:pt x="0" y="21987"/>
                    <a:pt x="515" y="23434"/>
                    <a:pt x="1447" y="24784"/>
                  </a:cubicBezTo>
                  <a:cubicBezTo>
                    <a:pt x="3151" y="27131"/>
                    <a:pt x="6172" y="29316"/>
                    <a:pt x="10287" y="31277"/>
                  </a:cubicBezTo>
                  <a:cubicBezTo>
                    <a:pt x="22662" y="37160"/>
                    <a:pt x="44938" y="41081"/>
                    <a:pt x="70397" y="41081"/>
                  </a:cubicBezTo>
                  <a:cubicBezTo>
                    <a:pt x="89812" y="41081"/>
                    <a:pt x="107363" y="38799"/>
                    <a:pt x="120092" y="35135"/>
                  </a:cubicBezTo>
                  <a:cubicBezTo>
                    <a:pt x="126456" y="33270"/>
                    <a:pt x="131632" y="31084"/>
                    <a:pt x="135200" y="28641"/>
                  </a:cubicBezTo>
                  <a:cubicBezTo>
                    <a:pt x="137000" y="27420"/>
                    <a:pt x="138414" y="26134"/>
                    <a:pt x="139378" y="24784"/>
                  </a:cubicBezTo>
                  <a:cubicBezTo>
                    <a:pt x="140311" y="23434"/>
                    <a:pt x="140825" y="21987"/>
                    <a:pt x="140825" y="20541"/>
                  </a:cubicBezTo>
                  <a:cubicBezTo>
                    <a:pt x="140825" y="19062"/>
                    <a:pt x="140311" y="17648"/>
                    <a:pt x="139378" y="16298"/>
                  </a:cubicBezTo>
                  <a:cubicBezTo>
                    <a:pt x="137675" y="13919"/>
                    <a:pt x="134653" y="11733"/>
                    <a:pt x="130539" y="9772"/>
                  </a:cubicBezTo>
                  <a:cubicBezTo>
                    <a:pt x="118163" y="3890"/>
                    <a:pt x="95855" y="1"/>
                    <a:pt x="703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664;p64">
              <a:extLst>
                <a:ext uri="{FF2B5EF4-FFF2-40B4-BE49-F238E27FC236}">
                  <a16:creationId xmlns:a16="http://schemas.microsoft.com/office/drawing/2014/main" id="{B120A818-1D86-6A42-B261-B08983915111}"/>
                </a:ext>
              </a:extLst>
            </p:cNvPr>
            <p:cNvSpPr/>
            <p:nvPr/>
          </p:nvSpPr>
          <p:spPr>
            <a:xfrm>
              <a:off x="2389200" y="3774000"/>
              <a:ext cx="3199200" cy="890425"/>
            </a:xfrm>
            <a:custGeom>
              <a:avLst/>
              <a:gdLst/>
              <a:ahLst/>
              <a:cxnLst/>
              <a:rect l="l" t="t" r="r" b="b"/>
              <a:pathLst>
                <a:path w="127968" h="35617" extrusionOk="0">
                  <a:moveTo>
                    <a:pt x="63968" y="1"/>
                  </a:moveTo>
                  <a:cubicBezTo>
                    <a:pt x="28641" y="1"/>
                    <a:pt x="0" y="7973"/>
                    <a:pt x="0" y="17809"/>
                  </a:cubicBezTo>
                  <a:cubicBezTo>
                    <a:pt x="0" y="27645"/>
                    <a:pt x="28641" y="35617"/>
                    <a:pt x="63968" y="35617"/>
                  </a:cubicBezTo>
                  <a:cubicBezTo>
                    <a:pt x="99326" y="35617"/>
                    <a:pt x="127967" y="27645"/>
                    <a:pt x="127967" y="17809"/>
                  </a:cubicBezTo>
                  <a:cubicBezTo>
                    <a:pt x="127967" y="7973"/>
                    <a:pt x="99326" y="1"/>
                    <a:pt x="639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665;p64">
              <a:extLst>
                <a:ext uri="{FF2B5EF4-FFF2-40B4-BE49-F238E27FC236}">
                  <a16:creationId xmlns:a16="http://schemas.microsoft.com/office/drawing/2014/main" id="{4C5B0DDC-63CB-534C-89DC-D570242741B6}"/>
                </a:ext>
              </a:extLst>
            </p:cNvPr>
            <p:cNvSpPr/>
            <p:nvPr/>
          </p:nvSpPr>
          <p:spPr>
            <a:xfrm>
              <a:off x="2381950" y="3766775"/>
              <a:ext cx="3213675" cy="904900"/>
            </a:xfrm>
            <a:custGeom>
              <a:avLst/>
              <a:gdLst/>
              <a:ahLst/>
              <a:cxnLst/>
              <a:rect l="l" t="t" r="r" b="b"/>
              <a:pathLst>
                <a:path w="128547" h="36196" extrusionOk="0">
                  <a:moveTo>
                    <a:pt x="64258" y="547"/>
                  </a:moveTo>
                  <a:cubicBezTo>
                    <a:pt x="81937" y="547"/>
                    <a:pt x="97913" y="2540"/>
                    <a:pt x="109453" y="5754"/>
                  </a:cubicBezTo>
                  <a:cubicBezTo>
                    <a:pt x="115206" y="7362"/>
                    <a:pt x="119899" y="9290"/>
                    <a:pt x="123082" y="11380"/>
                  </a:cubicBezTo>
                  <a:cubicBezTo>
                    <a:pt x="124689" y="12440"/>
                    <a:pt x="125910" y="13533"/>
                    <a:pt x="126746" y="14658"/>
                  </a:cubicBezTo>
                  <a:cubicBezTo>
                    <a:pt x="127582" y="15783"/>
                    <a:pt x="128000" y="16941"/>
                    <a:pt x="128000" y="18098"/>
                  </a:cubicBezTo>
                  <a:cubicBezTo>
                    <a:pt x="128000" y="19255"/>
                    <a:pt x="127582" y="20412"/>
                    <a:pt x="126746" y="21537"/>
                  </a:cubicBezTo>
                  <a:cubicBezTo>
                    <a:pt x="125300" y="23498"/>
                    <a:pt x="122600" y="25395"/>
                    <a:pt x="118903" y="27098"/>
                  </a:cubicBezTo>
                  <a:cubicBezTo>
                    <a:pt x="107717" y="32209"/>
                    <a:pt x="87434" y="35649"/>
                    <a:pt x="64258" y="35649"/>
                  </a:cubicBezTo>
                  <a:cubicBezTo>
                    <a:pt x="46610" y="35649"/>
                    <a:pt x="30635" y="33656"/>
                    <a:pt x="19095" y="30441"/>
                  </a:cubicBezTo>
                  <a:cubicBezTo>
                    <a:pt x="13309" y="28834"/>
                    <a:pt x="8648" y="26905"/>
                    <a:pt x="5465" y="24816"/>
                  </a:cubicBezTo>
                  <a:cubicBezTo>
                    <a:pt x="3858" y="23755"/>
                    <a:pt x="2637" y="22662"/>
                    <a:pt x="1801" y="21537"/>
                  </a:cubicBezTo>
                  <a:cubicBezTo>
                    <a:pt x="965" y="20412"/>
                    <a:pt x="547" y="19255"/>
                    <a:pt x="547" y="18098"/>
                  </a:cubicBezTo>
                  <a:cubicBezTo>
                    <a:pt x="547" y="16941"/>
                    <a:pt x="965" y="15783"/>
                    <a:pt x="1801" y="14658"/>
                  </a:cubicBezTo>
                  <a:cubicBezTo>
                    <a:pt x="3248" y="12698"/>
                    <a:pt x="5948" y="10801"/>
                    <a:pt x="9644" y="9097"/>
                  </a:cubicBezTo>
                  <a:cubicBezTo>
                    <a:pt x="20830" y="3986"/>
                    <a:pt x="41114" y="547"/>
                    <a:pt x="64258" y="547"/>
                  </a:cubicBezTo>
                  <a:close/>
                  <a:moveTo>
                    <a:pt x="64258" y="1"/>
                  </a:moveTo>
                  <a:cubicBezTo>
                    <a:pt x="46578" y="1"/>
                    <a:pt x="30570" y="1993"/>
                    <a:pt x="18966" y="5240"/>
                  </a:cubicBezTo>
                  <a:cubicBezTo>
                    <a:pt x="13148" y="6847"/>
                    <a:pt x="8455" y="8776"/>
                    <a:pt x="5176" y="10930"/>
                  </a:cubicBezTo>
                  <a:cubicBezTo>
                    <a:pt x="3537" y="12023"/>
                    <a:pt x="2251" y="13148"/>
                    <a:pt x="1351" y="14337"/>
                  </a:cubicBezTo>
                  <a:cubicBezTo>
                    <a:pt x="483" y="15526"/>
                    <a:pt x="1" y="16812"/>
                    <a:pt x="1" y="18098"/>
                  </a:cubicBezTo>
                  <a:cubicBezTo>
                    <a:pt x="1" y="19384"/>
                    <a:pt x="483" y="20637"/>
                    <a:pt x="1351" y="21859"/>
                  </a:cubicBezTo>
                  <a:cubicBezTo>
                    <a:pt x="2894" y="23948"/>
                    <a:pt x="5658" y="25845"/>
                    <a:pt x="9419" y="27580"/>
                  </a:cubicBezTo>
                  <a:cubicBezTo>
                    <a:pt x="20734" y="32756"/>
                    <a:pt x="41049" y="36195"/>
                    <a:pt x="64258" y="36195"/>
                  </a:cubicBezTo>
                  <a:cubicBezTo>
                    <a:pt x="81969" y="36195"/>
                    <a:pt x="97977" y="34170"/>
                    <a:pt x="109581" y="30956"/>
                  </a:cubicBezTo>
                  <a:cubicBezTo>
                    <a:pt x="115399" y="29348"/>
                    <a:pt x="120092" y="27420"/>
                    <a:pt x="123371" y="25266"/>
                  </a:cubicBezTo>
                  <a:cubicBezTo>
                    <a:pt x="125010" y="24173"/>
                    <a:pt x="126296" y="23048"/>
                    <a:pt x="127164" y="21859"/>
                  </a:cubicBezTo>
                  <a:cubicBezTo>
                    <a:pt x="128064" y="20637"/>
                    <a:pt x="128546" y="19384"/>
                    <a:pt x="128546" y="18098"/>
                  </a:cubicBezTo>
                  <a:cubicBezTo>
                    <a:pt x="128546" y="16812"/>
                    <a:pt x="128064" y="15526"/>
                    <a:pt x="127164" y="14337"/>
                  </a:cubicBezTo>
                  <a:cubicBezTo>
                    <a:pt x="125653" y="12248"/>
                    <a:pt x="122889" y="10351"/>
                    <a:pt x="119096" y="8615"/>
                  </a:cubicBezTo>
                  <a:cubicBezTo>
                    <a:pt x="107813" y="3440"/>
                    <a:pt x="87498" y="1"/>
                    <a:pt x="642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666;p64">
              <a:extLst>
                <a:ext uri="{FF2B5EF4-FFF2-40B4-BE49-F238E27FC236}">
                  <a16:creationId xmlns:a16="http://schemas.microsoft.com/office/drawing/2014/main" id="{6D6A3DAA-7ABA-454D-B7DE-27C15E757727}"/>
                </a:ext>
              </a:extLst>
            </p:cNvPr>
            <p:cNvSpPr/>
            <p:nvPr/>
          </p:nvSpPr>
          <p:spPr>
            <a:xfrm>
              <a:off x="2410075" y="3918650"/>
              <a:ext cx="3157425" cy="745775"/>
            </a:xfrm>
            <a:custGeom>
              <a:avLst/>
              <a:gdLst/>
              <a:ahLst/>
              <a:cxnLst/>
              <a:rect l="l" t="t" r="r" b="b"/>
              <a:pathLst>
                <a:path w="126297" h="29831" extrusionOk="0">
                  <a:moveTo>
                    <a:pt x="63133" y="1"/>
                  </a:moveTo>
                  <a:cubicBezTo>
                    <a:pt x="31342" y="1"/>
                    <a:pt x="4983" y="6462"/>
                    <a:pt x="1" y="14916"/>
                  </a:cubicBezTo>
                  <a:cubicBezTo>
                    <a:pt x="4983" y="23370"/>
                    <a:pt x="31342" y="29831"/>
                    <a:pt x="63133" y="29831"/>
                  </a:cubicBezTo>
                  <a:cubicBezTo>
                    <a:pt x="94955" y="29831"/>
                    <a:pt x="121314" y="23370"/>
                    <a:pt x="126296" y="14916"/>
                  </a:cubicBezTo>
                  <a:cubicBezTo>
                    <a:pt x="121314" y="6462"/>
                    <a:pt x="94955" y="1"/>
                    <a:pt x="631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667;p64">
              <a:extLst>
                <a:ext uri="{FF2B5EF4-FFF2-40B4-BE49-F238E27FC236}">
                  <a16:creationId xmlns:a16="http://schemas.microsoft.com/office/drawing/2014/main" id="{1B20391E-6F49-BD49-A207-F6174811CAB1}"/>
                </a:ext>
              </a:extLst>
            </p:cNvPr>
            <p:cNvSpPr/>
            <p:nvPr/>
          </p:nvSpPr>
          <p:spPr>
            <a:xfrm>
              <a:off x="2402050" y="3911425"/>
              <a:ext cx="3173475" cy="760250"/>
            </a:xfrm>
            <a:custGeom>
              <a:avLst/>
              <a:gdLst/>
              <a:ahLst/>
              <a:cxnLst/>
              <a:rect l="l" t="t" r="r" b="b"/>
              <a:pathLst>
                <a:path w="126939" h="30410" extrusionOk="0">
                  <a:moveTo>
                    <a:pt x="63454" y="547"/>
                  </a:moveTo>
                  <a:cubicBezTo>
                    <a:pt x="79365" y="547"/>
                    <a:pt x="93862" y="2154"/>
                    <a:pt x="105048" y="4822"/>
                  </a:cubicBezTo>
                  <a:cubicBezTo>
                    <a:pt x="110609" y="6172"/>
                    <a:pt x="115367" y="7747"/>
                    <a:pt x="118999" y="9547"/>
                  </a:cubicBezTo>
                  <a:cubicBezTo>
                    <a:pt x="122586" y="11278"/>
                    <a:pt x="125095" y="13224"/>
                    <a:pt x="126315" y="15205"/>
                  </a:cubicBezTo>
                  <a:lnTo>
                    <a:pt x="126315" y="15205"/>
                  </a:lnTo>
                  <a:cubicBezTo>
                    <a:pt x="125095" y="17186"/>
                    <a:pt x="122586" y="19132"/>
                    <a:pt x="118999" y="20862"/>
                  </a:cubicBezTo>
                  <a:cubicBezTo>
                    <a:pt x="108070" y="26230"/>
                    <a:pt x="87273" y="29863"/>
                    <a:pt x="63454" y="29863"/>
                  </a:cubicBezTo>
                  <a:cubicBezTo>
                    <a:pt x="47574" y="29863"/>
                    <a:pt x="33045" y="28256"/>
                    <a:pt x="21891" y="25588"/>
                  </a:cubicBezTo>
                  <a:cubicBezTo>
                    <a:pt x="16330" y="24237"/>
                    <a:pt x="11573" y="22662"/>
                    <a:pt x="7940" y="20862"/>
                  </a:cubicBezTo>
                  <a:cubicBezTo>
                    <a:pt x="4353" y="19132"/>
                    <a:pt x="1844" y="17186"/>
                    <a:pt x="624" y="15205"/>
                  </a:cubicBezTo>
                  <a:lnTo>
                    <a:pt x="624" y="15205"/>
                  </a:lnTo>
                  <a:cubicBezTo>
                    <a:pt x="1844" y="13224"/>
                    <a:pt x="4353" y="11278"/>
                    <a:pt x="7940" y="9547"/>
                  </a:cubicBezTo>
                  <a:cubicBezTo>
                    <a:pt x="18869" y="4179"/>
                    <a:pt x="39635" y="547"/>
                    <a:pt x="63454" y="547"/>
                  </a:cubicBezTo>
                  <a:close/>
                  <a:moveTo>
                    <a:pt x="63454" y="1"/>
                  </a:moveTo>
                  <a:cubicBezTo>
                    <a:pt x="47542" y="1"/>
                    <a:pt x="32981" y="1640"/>
                    <a:pt x="21762" y="4308"/>
                  </a:cubicBezTo>
                  <a:cubicBezTo>
                    <a:pt x="16169" y="5658"/>
                    <a:pt x="11380" y="7265"/>
                    <a:pt x="7683" y="9065"/>
                  </a:cubicBezTo>
                  <a:cubicBezTo>
                    <a:pt x="4019" y="10865"/>
                    <a:pt x="1383" y="12890"/>
                    <a:pt x="97" y="15076"/>
                  </a:cubicBezTo>
                  <a:lnTo>
                    <a:pt x="1" y="15205"/>
                  </a:lnTo>
                  <a:lnTo>
                    <a:pt x="97" y="15333"/>
                  </a:lnTo>
                  <a:cubicBezTo>
                    <a:pt x="1383" y="17519"/>
                    <a:pt x="4019" y="19544"/>
                    <a:pt x="7683" y="21344"/>
                  </a:cubicBezTo>
                  <a:cubicBezTo>
                    <a:pt x="18773" y="26777"/>
                    <a:pt x="39602" y="30409"/>
                    <a:pt x="63454" y="30409"/>
                  </a:cubicBezTo>
                  <a:cubicBezTo>
                    <a:pt x="79397" y="30409"/>
                    <a:pt x="93959" y="28770"/>
                    <a:pt x="105177" y="26102"/>
                  </a:cubicBezTo>
                  <a:cubicBezTo>
                    <a:pt x="110770" y="24752"/>
                    <a:pt x="115560" y="23145"/>
                    <a:pt x="119256" y="21344"/>
                  </a:cubicBezTo>
                  <a:cubicBezTo>
                    <a:pt x="122921" y="19544"/>
                    <a:pt x="125557" y="17519"/>
                    <a:pt x="126842" y="15333"/>
                  </a:cubicBezTo>
                  <a:lnTo>
                    <a:pt x="126939" y="15205"/>
                  </a:lnTo>
                  <a:lnTo>
                    <a:pt x="126842" y="15076"/>
                  </a:lnTo>
                  <a:cubicBezTo>
                    <a:pt x="125557" y="12890"/>
                    <a:pt x="122921" y="10865"/>
                    <a:pt x="119256" y="9065"/>
                  </a:cubicBezTo>
                  <a:cubicBezTo>
                    <a:pt x="108166" y="3633"/>
                    <a:pt x="87337" y="33"/>
                    <a:pt x="634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668;p64">
              <a:extLst>
                <a:ext uri="{FF2B5EF4-FFF2-40B4-BE49-F238E27FC236}">
                  <a16:creationId xmlns:a16="http://schemas.microsoft.com/office/drawing/2014/main" id="{EED7BB99-FECE-F043-A656-67C8FBD9E986}"/>
                </a:ext>
              </a:extLst>
            </p:cNvPr>
            <p:cNvSpPr/>
            <p:nvPr/>
          </p:nvSpPr>
          <p:spPr>
            <a:xfrm>
              <a:off x="2373925" y="4551900"/>
              <a:ext cx="108500" cy="94850"/>
            </a:xfrm>
            <a:custGeom>
              <a:avLst/>
              <a:gdLst/>
              <a:ahLst/>
              <a:cxnLst/>
              <a:rect l="l" t="t" r="r" b="b"/>
              <a:pathLst>
                <a:path w="4340" h="3794" extrusionOk="0">
                  <a:moveTo>
                    <a:pt x="2186" y="1"/>
                  </a:moveTo>
                  <a:cubicBezTo>
                    <a:pt x="997" y="1"/>
                    <a:pt x="0" y="869"/>
                    <a:pt x="0" y="1897"/>
                  </a:cubicBezTo>
                  <a:cubicBezTo>
                    <a:pt x="0" y="2958"/>
                    <a:pt x="997" y="3794"/>
                    <a:pt x="2186" y="3794"/>
                  </a:cubicBezTo>
                  <a:cubicBezTo>
                    <a:pt x="3376" y="3794"/>
                    <a:pt x="4340" y="2958"/>
                    <a:pt x="4340" y="1897"/>
                  </a:cubicBezTo>
                  <a:cubicBezTo>
                    <a:pt x="4340" y="869"/>
                    <a:pt x="3376" y="1"/>
                    <a:pt x="218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669;p64">
              <a:extLst>
                <a:ext uri="{FF2B5EF4-FFF2-40B4-BE49-F238E27FC236}">
                  <a16:creationId xmlns:a16="http://schemas.microsoft.com/office/drawing/2014/main" id="{554F6151-D0ED-1F45-A7B5-379945C04ECA}"/>
                </a:ext>
              </a:extLst>
            </p:cNvPr>
            <p:cNvSpPr/>
            <p:nvPr/>
          </p:nvSpPr>
          <p:spPr>
            <a:xfrm>
              <a:off x="2367500" y="4545475"/>
              <a:ext cx="121375" cy="108525"/>
            </a:xfrm>
            <a:custGeom>
              <a:avLst/>
              <a:gdLst/>
              <a:ahLst/>
              <a:cxnLst/>
              <a:rect l="l" t="t" r="r" b="b"/>
              <a:pathLst>
                <a:path w="4855" h="4341" extrusionOk="0">
                  <a:moveTo>
                    <a:pt x="2443" y="547"/>
                  </a:moveTo>
                  <a:cubicBezTo>
                    <a:pt x="2958" y="547"/>
                    <a:pt x="3440" y="740"/>
                    <a:pt x="3793" y="1029"/>
                  </a:cubicBezTo>
                  <a:cubicBezTo>
                    <a:pt x="4147" y="1318"/>
                    <a:pt x="4340" y="1736"/>
                    <a:pt x="4340" y="2154"/>
                  </a:cubicBezTo>
                  <a:cubicBezTo>
                    <a:pt x="4340" y="2604"/>
                    <a:pt x="4147" y="2990"/>
                    <a:pt x="3793" y="3311"/>
                  </a:cubicBezTo>
                  <a:cubicBezTo>
                    <a:pt x="3440" y="3601"/>
                    <a:pt x="2958" y="3794"/>
                    <a:pt x="2443" y="3794"/>
                  </a:cubicBezTo>
                  <a:cubicBezTo>
                    <a:pt x="1897" y="3794"/>
                    <a:pt x="1415" y="3601"/>
                    <a:pt x="1093" y="3311"/>
                  </a:cubicBezTo>
                  <a:cubicBezTo>
                    <a:pt x="740" y="2990"/>
                    <a:pt x="547" y="2604"/>
                    <a:pt x="547" y="2154"/>
                  </a:cubicBezTo>
                  <a:cubicBezTo>
                    <a:pt x="547" y="1736"/>
                    <a:pt x="740" y="1318"/>
                    <a:pt x="1093" y="1029"/>
                  </a:cubicBezTo>
                  <a:cubicBezTo>
                    <a:pt x="1415" y="740"/>
                    <a:pt x="1897" y="547"/>
                    <a:pt x="2443" y="547"/>
                  </a:cubicBezTo>
                  <a:close/>
                  <a:moveTo>
                    <a:pt x="2443" y="1"/>
                  </a:moveTo>
                  <a:cubicBezTo>
                    <a:pt x="1768" y="1"/>
                    <a:pt x="1158" y="226"/>
                    <a:pt x="740" y="611"/>
                  </a:cubicBezTo>
                  <a:cubicBezTo>
                    <a:pt x="290" y="997"/>
                    <a:pt x="0" y="1543"/>
                    <a:pt x="0" y="2154"/>
                  </a:cubicBezTo>
                  <a:cubicBezTo>
                    <a:pt x="0" y="2765"/>
                    <a:pt x="290" y="3311"/>
                    <a:pt x="740" y="3697"/>
                  </a:cubicBezTo>
                  <a:cubicBezTo>
                    <a:pt x="1158" y="4083"/>
                    <a:pt x="1768" y="4340"/>
                    <a:pt x="2443" y="4340"/>
                  </a:cubicBezTo>
                  <a:cubicBezTo>
                    <a:pt x="3086" y="4340"/>
                    <a:pt x="3697" y="4083"/>
                    <a:pt x="4147" y="3697"/>
                  </a:cubicBezTo>
                  <a:cubicBezTo>
                    <a:pt x="4597" y="3311"/>
                    <a:pt x="4854" y="2765"/>
                    <a:pt x="4854" y="2154"/>
                  </a:cubicBezTo>
                  <a:cubicBezTo>
                    <a:pt x="4854" y="1543"/>
                    <a:pt x="4597" y="997"/>
                    <a:pt x="4147" y="611"/>
                  </a:cubicBezTo>
                  <a:cubicBezTo>
                    <a:pt x="3697" y="226"/>
                    <a:pt x="3086" y="1"/>
                    <a:pt x="24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670;p64">
              <a:extLst>
                <a:ext uri="{FF2B5EF4-FFF2-40B4-BE49-F238E27FC236}">
                  <a16:creationId xmlns:a16="http://schemas.microsoft.com/office/drawing/2014/main" id="{9BB0DCCB-6505-7744-9C4D-FA7E6B2851DF}"/>
                </a:ext>
              </a:extLst>
            </p:cNvPr>
            <p:cNvSpPr/>
            <p:nvPr/>
          </p:nvSpPr>
          <p:spPr>
            <a:xfrm>
              <a:off x="3153425" y="4759225"/>
              <a:ext cx="108525" cy="94875"/>
            </a:xfrm>
            <a:custGeom>
              <a:avLst/>
              <a:gdLst/>
              <a:ahLst/>
              <a:cxnLst/>
              <a:rect l="l" t="t" r="r" b="b"/>
              <a:pathLst>
                <a:path w="4341" h="3795" extrusionOk="0">
                  <a:moveTo>
                    <a:pt x="2186" y="1"/>
                  </a:moveTo>
                  <a:cubicBezTo>
                    <a:pt x="965" y="1"/>
                    <a:pt x="1" y="837"/>
                    <a:pt x="1" y="1897"/>
                  </a:cubicBezTo>
                  <a:cubicBezTo>
                    <a:pt x="1" y="2926"/>
                    <a:pt x="965" y="3794"/>
                    <a:pt x="2186" y="3794"/>
                  </a:cubicBezTo>
                  <a:cubicBezTo>
                    <a:pt x="3376" y="3794"/>
                    <a:pt x="4340" y="2926"/>
                    <a:pt x="4340" y="1897"/>
                  </a:cubicBezTo>
                  <a:cubicBezTo>
                    <a:pt x="4340" y="837"/>
                    <a:pt x="3376" y="1"/>
                    <a:pt x="218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671;p64">
              <a:extLst>
                <a:ext uri="{FF2B5EF4-FFF2-40B4-BE49-F238E27FC236}">
                  <a16:creationId xmlns:a16="http://schemas.microsoft.com/office/drawing/2014/main" id="{9BAF7628-BE3E-864A-A56C-34F9DBB360BC}"/>
                </a:ext>
              </a:extLst>
            </p:cNvPr>
            <p:cNvSpPr/>
            <p:nvPr/>
          </p:nvSpPr>
          <p:spPr>
            <a:xfrm>
              <a:off x="3147000" y="4752000"/>
              <a:ext cx="121375" cy="108525"/>
            </a:xfrm>
            <a:custGeom>
              <a:avLst/>
              <a:gdLst/>
              <a:ahLst/>
              <a:cxnLst/>
              <a:rect l="l" t="t" r="r" b="b"/>
              <a:pathLst>
                <a:path w="4855" h="4341" extrusionOk="0">
                  <a:moveTo>
                    <a:pt x="2443" y="547"/>
                  </a:moveTo>
                  <a:cubicBezTo>
                    <a:pt x="2958" y="547"/>
                    <a:pt x="3440" y="740"/>
                    <a:pt x="3793" y="1029"/>
                  </a:cubicBezTo>
                  <a:cubicBezTo>
                    <a:pt x="4115" y="1351"/>
                    <a:pt x="4340" y="1736"/>
                    <a:pt x="4340" y="2186"/>
                  </a:cubicBezTo>
                  <a:cubicBezTo>
                    <a:pt x="4340" y="2604"/>
                    <a:pt x="4115" y="3022"/>
                    <a:pt x="3793" y="3312"/>
                  </a:cubicBezTo>
                  <a:cubicBezTo>
                    <a:pt x="3440" y="3601"/>
                    <a:pt x="2958" y="3794"/>
                    <a:pt x="2443" y="3794"/>
                  </a:cubicBezTo>
                  <a:cubicBezTo>
                    <a:pt x="1897" y="3794"/>
                    <a:pt x="1415" y="3601"/>
                    <a:pt x="1061" y="3312"/>
                  </a:cubicBezTo>
                  <a:cubicBezTo>
                    <a:pt x="740" y="3022"/>
                    <a:pt x="547" y="2604"/>
                    <a:pt x="547" y="2186"/>
                  </a:cubicBezTo>
                  <a:cubicBezTo>
                    <a:pt x="547" y="1736"/>
                    <a:pt x="740" y="1351"/>
                    <a:pt x="1061" y="1029"/>
                  </a:cubicBezTo>
                  <a:cubicBezTo>
                    <a:pt x="1415" y="740"/>
                    <a:pt x="1897" y="547"/>
                    <a:pt x="2443" y="547"/>
                  </a:cubicBezTo>
                  <a:close/>
                  <a:moveTo>
                    <a:pt x="2443" y="1"/>
                  </a:moveTo>
                  <a:cubicBezTo>
                    <a:pt x="1768" y="1"/>
                    <a:pt x="1158" y="258"/>
                    <a:pt x="708" y="644"/>
                  </a:cubicBezTo>
                  <a:cubicBezTo>
                    <a:pt x="290" y="1029"/>
                    <a:pt x="0" y="1576"/>
                    <a:pt x="0" y="2186"/>
                  </a:cubicBezTo>
                  <a:cubicBezTo>
                    <a:pt x="0" y="2797"/>
                    <a:pt x="290" y="3344"/>
                    <a:pt x="708" y="3729"/>
                  </a:cubicBezTo>
                  <a:cubicBezTo>
                    <a:pt x="1158" y="4115"/>
                    <a:pt x="1768" y="4340"/>
                    <a:pt x="2443" y="4340"/>
                  </a:cubicBezTo>
                  <a:cubicBezTo>
                    <a:pt x="3086" y="4340"/>
                    <a:pt x="3697" y="4115"/>
                    <a:pt x="4147" y="3729"/>
                  </a:cubicBezTo>
                  <a:cubicBezTo>
                    <a:pt x="4565" y="3344"/>
                    <a:pt x="4854" y="2797"/>
                    <a:pt x="4854" y="2186"/>
                  </a:cubicBezTo>
                  <a:cubicBezTo>
                    <a:pt x="4854" y="1576"/>
                    <a:pt x="4565" y="1029"/>
                    <a:pt x="4147" y="644"/>
                  </a:cubicBezTo>
                  <a:cubicBezTo>
                    <a:pt x="3697" y="258"/>
                    <a:pt x="3086" y="1"/>
                    <a:pt x="24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672;p64">
              <a:extLst>
                <a:ext uri="{FF2B5EF4-FFF2-40B4-BE49-F238E27FC236}">
                  <a16:creationId xmlns:a16="http://schemas.microsoft.com/office/drawing/2014/main" id="{DF70AD99-BFDD-074F-9291-A4149D21FE82}"/>
                </a:ext>
              </a:extLst>
            </p:cNvPr>
            <p:cNvSpPr/>
            <p:nvPr/>
          </p:nvSpPr>
          <p:spPr>
            <a:xfrm>
              <a:off x="4080800" y="4793000"/>
              <a:ext cx="108500" cy="94850"/>
            </a:xfrm>
            <a:custGeom>
              <a:avLst/>
              <a:gdLst/>
              <a:ahLst/>
              <a:cxnLst/>
              <a:rect l="l" t="t" r="r" b="b"/>
              <a:pathLst>
                <a:path w="4340" h="3794" extrusionOk="0">
                  <a:moveTo>
                    <a:pt x="2186" y="0"/>
                  </a:moveTo>
                  <a:cubicBezTo>
                    <a:pt x="964" y="0"/>
                    <a:pt x="0" y="836"/>
                    <a:pt x="0" y="1897"/>
                  </a:cubicBezTo>
                  <a:cubicBezTo>
                    <a:pt x="0" y="2925"/>
                    <a:pt x="964" y="3793"/>
                    <a:pt x="2186" y="3793"/>
                  </a:cubicBezTo>
                  <a:cubicBezTo>
                    <a:pt x="3375" y="3793"/>
                    <a:pt x="4340" y="2925"/>
                    <a:pt x="4340" y="1897"/>
                  </a:cubicBezTo>
                  <a:cubicBezTo>
                    <a:pt x="4340" y="836"/>
                    <a:pt x="3375" y="0"/>
                    <a:pt x="21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673;p64">
              <a:extLst>
                <a:ext uri="{FF2B5EF4-FFF2-40B4-BE49-F238E27FC236}">
                  <a16:creationId xmlns:a16="http://schemas.microsoft.com/office/drawing/2014/main" id="{6333E57F-6FE3-614B-B0B7-C0977C26CB69}"/>
                </a:ext>
              </a:extLst>
            </p:cNvPr>
            <p:cNvSpPr/>
            <p:nvPr/>
          </p:nvSpPr>
          <p:spPr>
            <a:xfrm>
              <a:off x="4074375" y="4786550"/>
              <a:ext cx="121350" cy="107725"/>
            </a:xfrm>
            <a:custGeom>
              <a:avLst/>
              <a:gdLst/>
              <a:ahLst/>
              <a:cxnLst/>
              <a:rect l="l" t="t" r="r" b="b"/>
              <a:pathLst>
                <a:path w="4854" h="4309" extrusionOk="0">
                  <a:moveTo>
                    <a:pt x="2443" y="515"/>
                  </a:moveTo>
                  <a:cubicBezTo>
                    <a:pt x="2957" y="515"/>
                    <a:pt x="3439" y="708"/>
                    <a:pt x="3793" y="997"/>
                  </a:cubicBezTo>
                  <a:cubicBezTo>
                    <a:pt x="4114" y="1319"/>
                    <a:pt x="4339" y="1705"/>
                    <a:pt x="4339" y="2155"/>
                  </a:cubicBezTo>
                  <a:cubicBezTo>
                    <a:pt x="4339" y="2605"/>
                    <a:pt x="4114" y="2990"/>
                    <a:pt x="3793" y="3280"/>
                  </a:cubicBezTo>
                  <a:cubicBezTo>
                    <a:pt x="3439" y="3601"/>
                    <a:pt x="2957" y="3794"/>
                    <a:pt x="2443" y="3794"/>
                  </a:cubicBezTo>
                  <a:cubicBezTo>
                    <a:pt x="1897" y="3794"/>
                    <a:pt x="1414" y="3601"/>
                    <a:pt x="1061" y="3280"/>
                  </a:cubicBezTo>
                  <a:cubicBezTo>
                    <a:pt x="739" y="2990"/>
                    <a:pt x="514" y="2605"/>
                    <a:pt x="514" y="2155"/>
                  </a:cubicBezTo>
                  <a:cubicBezTo>
                    <a:pt x="514" y="1705"/>
                    <a:pt x="739" y="1319"/>
                    <a:pt x="1061" y="997"/>
                  </a:cubicBezTo>
                  <a:cubicBezTo>
                    <a:pt x="1414" y="708"/>
                    <a:pt x="1897" y="515"/>
                    <a:pt x="2443" y="515"/>
                  </a:cubicBezTo>
                  <a:close/>
                  <a:moveTo>
                    <a:pt x="2443" y="1"/>
                  </a:moveTo>
                  <a:cubicBezTo>
                    <a:pt x="1768" y="1"/>
                    <a:pt x="1157" y="226"/>
                    <a:pt x="707" y="612"/>
                  </a:cubicBezTo>
                  <a:cubicBezTo>
                    <a:pt x="289" y="997"/>
                    <a:pt x="0" y="1544"/>
                    <a:pt x="0" y="2155"/>
                  </a:cubicBezTo>
                  <a:cubicBezTo>
                    <a:pt x="0" y="2765"/>
                    <a:pt x="289" y="3312"/>
                    <a:pt x="707" y="3697"/>
                  </a:cubicBezTo>
                  <a:cubicBezTo>
                    <a:pt x="1157" y="4083"/>
                    <a:pt x="1768" y="4308"/>
                    <a:pt x="2443" y="4308"/>
                  </a:cubicBezTo>
                  <a:cubicBezTo>
                    <a:pt x="3086" y="4308"/>
                    <a:pt x="3697" y="4083"/>
                    <a:pt x="4147" y="3697"/>
                  </a:cubicBezTo>
                  <a:cubicBezTo>
                    <a:pt x="4565" y="3312"/>
                    <a:pt x="4854" y="2765"/>
                    <a:pt x="4854" y="2155"/>
                  </a:cubicBezTo>
                  <a:cubicBezTo>
                    <a:pt x="4854" y="1544"/>
                    <a:pt x="4565" y="997"/>
                    <a:pt x="4147" y="612"/>
                  </a:cubicBezTo>
                  <a:cubicBezTo>
                    <a:pt x="3697" y="226"/>
                    <a:pt x="3086" y="1"/>
                    <a:pt x="24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674;p64">
              <a:extLst>
                <a:ext uri="{FF2B5EF4-FFF2-40B4-BE49-F238E27FC236}">
                  <a16:creationId xmlns:a16="http://schemas.microsoft.com/office/drawing/2014/main" id="{8CB85D1C-360C-0144-9C88-60D5B489311C}"/>
                </a:ext>
              </a:extLst>
            </p:cNvPr>
            <p:cNvSpPr/>
            <p:nvPr/>
          </p:nvSpPr>
          <p:spPr>
            <a:xfrm>
              <a:off x="5001725" y="4711825"/>
              <a:ext cx="107700" cy="94850"/>
            </a:xfrm>
            <a:custGeom>
              <a:avLst/>
              <a:gdLst/>
              <a:ahLst/>
              <a:cxnLst/>
              <a:rect l="l" t="t" r="r" b="b"/>
              <a:pathLst>
                <a:path w="4308" h="3794" extrusionOk="0">
                  <a:moveTo>
                    <a:pt x="2154" y="0"/>
                  </a:moveTo>
                  <a:cubicBezTo>
                    <a:pt x="965" y="0"/>
                    <a:pt x="1" y="836"/>
                    <a:pt x="1" y="1897"/>
                  </a:cubicBezTo>
                  <a:cubicBezTo>
                    <a:pt x="1" y="2926"/>
                    <a:pt x="965" y="3793"/>
                    <a:pt x="2154" y="3793"/>
                  </a:cubicBezTo>
                  <a:cubicBezTo>
                    <a:pt x="3344" y="3793"/>
                    <a:pt x="4308" y="2926"/>
                    <a:pt x="4308" y="1897"/>
                  </a:cubicBezTo>
                  <a:cubicBezTo>
                    <a:pt x="4308" y="836"/>
                    <a:pt x="3344" y="0"/>
                    <a:pt x="21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675;p64">
              <a:extLst>
                <a:ext uri="{FF2B5EF4-FFF2-40B4-BE49-F238E27FC236}">
                  <a16:creationId xmlns:a16="http://schemas.microsoft.com/office/drawing/2014/main" id="{2CD96330-FFB6-B548-BD01-7D353D5319DA}"/>
                </a:ext>
              </a:extLst>
            </p:cNvPr>
            <p:cNvSpPr/>
            <p:nvPr/>
          </p:nvSpPr>
          <p:spPr>
            <a:xfrm>
              <a:off x="4994500" y="4705400"/>
              <a:ext cx="122175" cy="107700"/>
            </a:xfrm>
            <a:custGeom>
              <a:avLst/>
              <a:gdLst/>
              <a:ahLst/>
              <a:cxnLst/>
              <a:rect l="l" t="t" r="r" b="b"/>
              <a:pathLst>
                <a:path w="4887" h="4308" extrusionOk="0">
                  <a:moveTo>
                    <a:pt x="2443" y="515"/>
                  </a:moveTo>
                  <a:cubicBezTo>
                    <a:pt x="2990" y="515"/>
                    <a:pt x="3472" y="707"/>
                    <a:pt x="3793" y="997"/>
                  </a:cubicBezTo>
                  <a:cubicBezTo>
                    <a:pt x="4147" y="1318"/>
                    <a:pt x="4340" y="1704"/>
                    <a:pt x="4340" y="2154"/>
                  </a:cubicBezTo>
                  <a:cubicBezTo>
                    <a:pt x="4340" y="2572"/>
                    <a:pt x="4147" y="2990"/>
                    <a:pt x="3793" y="3279"/>
                  </a:cubicBezTo>
                  <a:cubicBezTo>
                    <a:pt x="3472" y="3600"/>
                    <a:pt x="2990" y="3761"/>
                    <a:pt x="2443" y="3761"/>
                  </a:cubicBezTo>
                  <a:cubicBezTo>
                    <a:pt x="1897" y="3761"/>
                    <a:pt x="1415" y="3600"/>
                    <a:pt x="1093" y="3279"/>
                  </a:cubicBezTo>
                  <a:cubicBezTo>
                    <a:pt x="740" y="2990"/>
                    <a:pt x="547" y="2572"/>
                    <a:pt x="547" y="2154"/>
                  </a:cubicBezTo>
                  <a:cubicBezTo>
                    <a:pt x="547" y="1704"/>
                    <a:pt x="740" y="1318"/>
                    <a:pt x="1093" y="997"/>
                  </a:cubicBezTo>
                  <a:cubicBezTo>
                    <a:pt x="1415" y="707"/>
                    <a:pt x="1897" y="515"/>
                    <a:pt x="2443" y="515"/>
                  </a:cubicBezTo>
                  <a:close/>
                  <a:moveTo>
                    <a:pt x="2443" y="0"/>
                  </a:moveTo>
                  <a:cubicBezTo>
                    <a:pt x="1768" y="0"/>
                    <a:pt x="1190" y="225"/>
                    <a:pt x="740" y="611"/>
                  </a:cubicBezTo>
                  <a:cubicBezTo>
                    <a:pt x="290" y="997"/>
                    <a:pt x="0" y="1543"/>
                    <a:pt x="0" y="2154"/>
                  </a:cubicBezTo>
                  <a:cubicBezTo>
                    <a:pt x="0" y="2765"/>
                    <a:pt x="290" y="3311"/>
                    <a:pt x="740" y="3697"/>
                  </a:cubicBezTo>
                  <a:cubicBezTo>
                    <a:pt x="1190" y="4083"/>
                    <a:pt x="1768" y="4308"/>
                    <a:pt x="2443" y="4308"/>
                  </a:cubicBezTo>
                  <a:cubicBezTo>
                    <a:pt x="3118" y="4308"/>
                    <a:pt x="3697" y="4083"/>
                    <a:pt x="4147" y="3697"/>
                  </a:cubicBezTo>
                  <a:cubicBezTo>
                    <a:pt x="4597" y="3311"/>
                    <a:pt x="4886" y="2765"/>
                    <a:pt x="4886" y="2154"/>
                  </a:cubicBezTo>
                  <a:cubicBezTo>
                    <a:pt x="4886" y="1543"/>
                    <a:pt x="4597" y="997"/>
                    <a:pt x="4147" y="611"/>
                  </a:cubicBezTo>
                  <a:cubicBezTo>
                    <a:pt x="3697" y="225"/>
                    <a:pt x="3118" y="0"/>
                    <a:pt x="24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676;p64">
              <a:extLst>
                <a:ext uri="{FF2B5EF4-FFF2-40B4-BE49-F238E27FC236}">
                  <a16:creationId xmlns:a16="http://schemas.microsoft.com/office/drawing/2014/main" id="{9454F784-1FAB-EE49-86A3-893439EAB2D1}"/>
                </a:ext>
              </a:extLst>
            </p:cNvPr>
            <p:cNvSpPr/>
            <p:nvPr/>
          </p:nvSpPr>
          <p:spPr>
            <a:xfrm>
              <a:off x="5597200" y="4494850"/>
              <a:ext cx="108525" cy="94850"/>
            </a:xfrm>
            <a:custGeom>
              <a:avLst/>
              <a:gdLst/>
              <a:ahLst/>
              <a:cxnLst/>
              <a:rect l="l" t="t" r="r" b="b"/>
              <a:pathLst>
                <a:path w="4341" h="3794" extrusionOk="0">
                  <a:moveTo>
                    <a:pt x="2154" y="0"/>
                  </a:moveTo>
                  <a:cubicBezTo>
                    <a:pt x="965" y="0"/>
                    <a:pt x="1" y="868"/>
                    <a:pt x="1" y="1897"/>
                  </a:cubicBezTo>
                  <a:cubicBezTo>
                    <a:pt x="1" y="2958"/>
                    <a:pt x="965" y="3793"/>
                    <a:pt x="2154" y="3793"/>
                  </a:cubicBezTo>
                  <a:cubicBezTo>
                    <a:pt x="3344" y="3793"/>
                    <a:pt x="4340" y="2958"/>
                    <a:pt x="4340" y="1897"/>
                  </a:cubicBezTo>
                  <a:cubicBezTo>
                    <a:pt x="4340" y="868"/>
                    <a:pt x="3344" y="0"/>
                    <a:pt x="21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677;p64">
              <a:extLst>
                <a:ext uri="{FF2B5EF4-FFF2-40B4-BE49-F238E27FC236}">
                  <a16:creationId xmlns:a16="http://schemas.microsoft.com/office/drawing/2014/main" id="{1409E8E5-EDE0-8E45-92A4-B1053DE47F1D}"/>
                </a:ext>
              </a:extLst>
            </p:cNvPr>
            <p:cNvSpPr/>
            <p:nvPr/>
          </p:nvSpPr>
          <p:spPr>
            <a:xfrm>
              <a:off x="5589975" y="4488425"/>
              <a:ext cx="122175" cy="108500"/>
            </a:xfrm>
            <a:custGeom>
              <a:avLst/>
              <a:gdLst/>
              <a:ahLst/>
              <a:cxnLst/>
              <a:rect l="l" t="t" r="r" b="b"/>
              <a:pathLst>
                <a:path w="4887" h="4340" extrusionOk="0">
                  <a:moveTo>
                    <a:pt x="2443" y="547"/>
                  </a:moveTo>
                  <a:cubicBezTo>
                    <a:pt x="2990" y="547"/>
                    <a:pt x="3472" y="740"/>
                    <a:pt x="3793" y="1029"/>
                  </a:cubicBezTo>
                  <a:cubicBezTo>
                    <a:pt x="4147" y="1318"/>
                    <a:pt x="4340" y="1736"/>
                    <a:pt x="4340" y="2154"/>
                  </a:cubicBezTo>
                  <a:cubicBezTo>
                    <a:pt x="4340" y="2604"/>
                    <a:pt x="4147" y="2990"/>
                    <a:pt x="3793" y="3311"/>
                  </a:cubicBezTo>
                  <a:cubicBezTo>
                    <a:pt x="3472" y="3600"/>
                    <a:pt x="2990" y="3793"/>
                    <a:pt x="2443" y="3793"/>
                  </a:cubicBezTo>
                  <a:cubicBezTo>
                    <a:pt x="1929" y="3793"/>
                    <a:pt x="1447" y="3600"/>
                    <a:pt x="1093" y="3311"/>
                  </a:cubicBezTo>
                  <a:cubicBezTo>
                    <a:pt x="740" y="2990"/>
                    <a:pt x="547" y="2604"/>
                    <a:pt x="547" y="2154"/>
                  </a:cubicBezTo>
                  <a:cubicBezTo>
                    <a:pt x="547" y="1736"/>
                    <a:pt x="740" y="1318"/>
                    <a:pt x="1093" y="1029"/>
                  </a:cubicBezTo>
                  <a:cubicBezTo>
                    <a:pt x="1447" y="740"/>
                    <a:pt x="1929" y="547"/>
                    <a:pt x="2443" y="547"/>
                  </a:cubicBezTo>
                  <a:close/>
                  <a:moveTo>
                    <a:pt x="2443" y="0"/>
                  </a:moveTo>
                  <a:cubicBezTo>
                    <a:pt x="1800" y="0"/>
                    <a:pt x="1190" y="225"/>
                    <a:pt x="740" y="611"/>
                  </a:cubicBezTo>
                  <a:cubicBezTo>
                    <a:pt x="290" y="997"/>
                    <a:pt x="0" y="1543"/>
                    <a:pt x="0" y="2154"/>
                  </a:cubicBezTo>
                  <a:cubicBezTo>
                    <a:pt x="0" y="2765"/>
                    <a:pt x="290" y="3311"/>
                    <a:pt x="740" y="3697"/>
                  </a:cubicBezTo>
                  <a:cubicBezTo>
                    <a:pt x="1190" y="4083"/>
                    <a:pt x="1800" y="4340"/>
                    <a:pt x="2443" y="4340"/>
                  </a:cubicBezTo>
                  <a:cubicBezTo>
                    <a:pt x="3118" y="4340"/>
                    <a:pt x="3729" y="4083"/>
                    <a:pt x="4147" y="3697"/>
                  </a:cubicBezTo>
                  <a:cubicBezTo>
                    <a:pt x="4597" y="3311"/>
                    <a:pt x="4886" y="2765"/>
                    <a:pt x="4886" y="2154"/>
                  </a:cubicBezTo>
                  <a:cubicBezTo>
                    <a:pt x="4886" y="1543"/>
                    <a:pt x="4597" y="997"/>
                    <a:pt x="4147" y="611"/>
                  </a:cubicBezTo>
                  <a:cubicBezTo>
                    <a:pt x="3729" y="225"/>
                    <a:pt x="3118" y="0"/>
                    <a:pt x="24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678;p64">
              <a:extLst>
                <a:ext uri="{FF2B5EF4-FFF2-40B4-BE49-F238E27FC236}">
                  <a16:creationId xmlns:a16="http://schemas.microsoft.com/office/drawing/2014/main" id="{A867E6EF-2B14-654D-84D5-A7E2C6CF2DAD}"/>
                </a:ext>
              </a:extLst>
            </p:cNvPr>
            <p:cNvSpPr/>
            <p:nvPr/>
          </p:nvSpPr>
          <p:spPr>
            <a:xfrm>
              <a:off x="5777200" y="4211900"/>
              <a:ext cx="125400" cy="83625"/>
            </a:xfrm>
            <a:custGeom>
              <a:avLst/>
              <a:gdLst/>
              <a:ahLst/>
              <a:cxnLst/>
              <a:rect l="l" t="t" r="r" b="b"/>
              <a:pathLst>
                <a:path w="5016" h="3345" extrusionOk="0">
                  <a:moveTo>
                    <a:pt x="1555" y="1"/>
                  </a:moveTo>
                  <a:cubicBezTo>
                    <a:pt x="995" y="1"/>
                    <a:pt x="545" y="187"/>
                    <a:pt x="355" y="550"/>
                  </a:cubicBezTo>
                  <a:cubicBezTo>
                    <a:pt x="1" y="1225"/>
                    <a:pt x="676" y="2286"/>
                    <a:pt x="1865" y="2897"/>
                  </a:cubicBezTo>
                  <a:cubicBezTo>
                    <a:pt x="2424" y="3198"/>
                    <a:pt x="2996" y="3344"/>
                    <a:pt x="3483" y="3344"/>
                  </a:cubicBezTo>
                  <a:cubicBezTo>
                    <a:pt x="4034" y="3344"/>
                    <a:pt x="4474" y="3158"/>
                    <a:pt x="4662" y="2800"/>
                  </a:cubicBezTo>
                  <a:cubicBezTo>
                    <a:pt x="5015" y="2093"/>
                    <a:pt x="4340" y="1032"/>
                    <a:pt x="3151" y="421"/>
                  </a:cubicBezTo>
                  <a:cubicBezTo>
                    <a:pt x="2601" y="139"/>
                    <a:pt x="2037" y="1"/>
                    <a:pt x="15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679;p64">
              <a:extLst>
                <a:ext uri="{FF2B5EF4-FFF2-40B4-BE49-F238E27FC236}">
                  <a16:creationId xmlns:a16="http://schemas.microsoft.com/office/drawing/2014/main" id="{20E25B4D-C15A-E54A-8CBE-382DC44617E5}"/>
                </a:ext>
              </a:extLst>
            </p:cNvPr>
            <p:cNvSpPr/>
            <p:nvPr/>
          </p:nvSpPr>
          <p:spPr>
            <a:xfrm>
              <a:off x="5777200" y="4204750"/>
              <a:ext cx="125400" cy="97250"/>
            </a:xfrm>
            <a:custGeom>
              <a:avLst/>
              <a:gdLst/>
              <a:ahLst/>
              <a:cxnLst/>
              <a:rect l="l" t="t" r="r" b="b"/>
              <a:pathLst>
                <a:path w="5016" h="3890" extrusionOk="0">
                  <a:moveTo>
                    <a:pt x="1544" y="547"/>
                  </a:moveTo>
                  <a:cubicBezTo>
                    <a:pt x="1994" y="547"/>
                    <a:pt x="2508" y="675"/>
                    <a:pt x="3023" y="965"/>
                  </a:cubicBezTo>
                  <a:cubicBezTo>
                    <a:pt x="3473" y="1190"/>
                    <a:pt x="3858" y="1479"/>
                    <a:pt x="4115" y="1800"/>
                  </a:cubicBezTo>
                  <a:cubicBezTo>
                    <a:pt x="4373" y="2122"/>
                    <a:pt x="4469" y="2443"/>
                    <a:pt x="4469" y="2668"/>
                  </a:cubicBezTo>
                  <a:cubicBezTo>
                    <a:pt x="4469" y="2765"/>
                    <a:pt x="4469" y="2861"/>
                    <a:pt x="4405" y="2958"/>
                  </a:cubicBezTo>
                  <a:cubicBezTo>
                    <a:pt x="4340" y="3086"/>
                    <a:pt x="4244" y="3183"/>
                    <a:pt x="4083" y="3247"/>
                  </a:cubicBezTo>
                  <a:cubicBezTo>
                    <a:pt x="3923" y="3311"/>
                    <a:pt x="3698" y="3375"/>
                    <a:pt x="3473" y="3375"/>
                  </a:cubicBezTo>
                  <a:cubicBezTo>
                    <a:pt x="3023" y="3375"/>
                    <a:pt x="2508" y="3215"/>
                    <a:pt x="1994" y="2958"/>
                  </a:cubicBezTo>
                  <a:cubicBezTo>
                    <a:pt x="1544" y="2733"/>
                    <a:pt x="1158" y="2411"/>
                    <a:pt x="901" y="2122"/>
                  </a:cubicBezTo>
                  <a:cubicBezTo>
                    <a:pt x="644" y="1800"/>
                    <a:pt x="515" y="1479"/>
                    <a:pt x="515" y="1254"/>
                  </a:cubicBezTo>
                  <a:cubicBezTo>
                    <a:pt x="547" y="1125"/>
                    <a:pt x="547" y="1029"/>
                    <a:pt x="612" y="965"/>
                  </a:cubicBezTo>
                  <a:cubicBezTo>
                    <a:pt x="676" y="836"/>
                    <a:pt x="772" y="740"/>
                    <a:pt x="933" y="675"/>
                  </a:cubicBezTo>
                  <a:cubicBezTo>
                    <a:pt x="1094" y="579"/>
                    <a:pt x="1319" y="547"/>
                    <a:pt x="1544" y="547"/>
                  </a:cubicBezTo>
                  <a:close/>
                  <a:moveTo>
                    <a:pt x="1544" y="0"/>
                  </a:moveTo>
                  <a:cubicBezTo>
                    <a:pt x="1255" y="0"/>
                    <a:pt x="965" y="65"/>
                    <a:pt x="708" y="193"/>
                  </a:cubicBezTo>
                  <a:cubicBezTo>
                    <a:pt x="451" y="290"/>
                    <a:pt x="258" y="482"/>
                    <a:pt x="130" y="707"/>
                  </a:cubicBezTo>
                  <a:cubicBezTo>
                    <a:pt x="33" y="868"/>
                    <a:pt x="1" y="1061"/>
                    <a:pt x="1" y="1254"/>
                  </a:cubicBezTo>
                  <a:cubicBezTo>
                    <a:pt x="1" y="1640"/>
                    <a:pt x="194" y="2058"/>
                    <a:pt x="483" y="2443"/>
                  </a:cubicBezTo>
                  <a:cubicBezTo>
                    <a:pt x="805" y="2829"/>
                    <a:pt x="1222" y="3150"/>
                    <a:pt x="1737" y="3440"/>
                  </a:cubicBezTo>
                  <a:cubicBezTo>
                    <a:pt x="2315" y="3729"/>
                    <a:pt x="2926" y="3890"/>
                    <a:pt x="3473" y="3890"/>
                  </a:cubicBezTo>
                  <a:cubicBezTo>
                    <a:pt x="3762" y="3890"/>
                    <a:pt x="4051" y="3858"/>
                    <a:pt x="4308" y="3729"/>
                  </a:cubicBezTo>
                  <a:cubicBezTo>
                    <a:pt x="4565" y="3633"/>
                    <a:pt x="4758" y="3440"/>
                    <a:pt x="4887" y="3183"/>
                  </a:cubicBezTo>
                  <a:cubicBezTo>
                    <a:pt x="4983" y="3022"/>
                    <a:pt x="5015" y="2861"/>
                    <a:pt x="5015" y="2668"/>
                  </a:cubicBezTo>
                  <a:cubicBezTo>
                    <a:pt x="5015" y="2250"/>
                    <a:pt x="4823" y="1832"/>
                    <a:pt x="4533" y="1479"/>
                  </a:cubicBezTo>
                  <a:cubicBezTo>
                    <a:pt x="4212" y="1093"/>
                    <a:pt x="3794" y="740"/>
                    <a:pt x="3280" y="482"/>
                  </a:cubicBezTo>
                  <a:cubicBezTo>
                    <a:pt x="2701" y="161"/>
                    <a:pt x="2090" y="32"/>
                    <a:pt x="15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680;p64">
              <a:extLst>
                <a:ext uri="{FF2B5EF4-FFF2-40B4-BE49-F238E27FC236}">
                  <a16:creationId xmlns:a16="http://schemas.microsoft.com/office/drawing/2014/main" id="{E83FCC2B-9144-ED4B-B1BC-56E722145A79}"/>
                </a:ext>
              </a:extLst>
            </p:cNvPr>
            <p:cNvSpPr/>
            <p:nvPr/>
          </p:nvSpPr>
          <p:spPr>
            <a:xfrm>
              <a:off x="2074975" y="4211900"/>
              <a:ext cx="125400" cy="83625"/>
            </a:xfrm>
            <a:custGeom>
              <a:avLst/>
              <a:gdLst/>
              <a:ahLst/>
              <a:cxnLst/>
              <a:rect l="l" t="t" r="r" b="b"/>
              <a:pathLst>
                <a:path w="5016" h="3345" extrusionOk="0">
                  <a:moveTo>
                    <a:pt x="3461" y="1"/>
                  </a:moveTo>
                  <a:cubicBezTo>
                    <a:pt x="2979" y="1"/>
                    <a:pt x="2415" y="139"/>
                    <a:pt x="1865" y="421"/>
                  </a:cubicBezTo>
                  <a:cubicBezTo>
                    <a:pt x="676" y="1032"/>
                    <a:pt x="1" y="2093"/>
                    <a:pt x="354" y="2800"/>
                  </a:cubicBezTo>
                  <a:cubicBezTo>
                    <a:pt x="542" y="3158"/>
                    <a:pt x="983" y="3344"/>
                    <a:pt x="1533" y="3344"/>
                  </a:cubicBezTo>
                  <a:cubicBezTo>
                    <a:pt x="2020" y="3344"/>
                    <a:pt x="2592" y="3198"/>
                    <a:pt x="3151" y="2897"/>
                  </a:cubicBezTo>
                  <a:cubicBezTo>
                    <a:pt x="4340" y="2286"/>
                    <a:pt x="5015" y="1225"/>
                    <a:pt x="4662" y="550"/>
                  </a:cubicBezTo>
                  <a:cubicBezTo>
                    <a:pt x="4472" y="187"/>
                    <a:pt x="4022" y="1"/>
                    <a:pt x="346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681;p64">
              <a:extLst>
                <a:ext uri="{FF2B5EF4-FFF2-40B4-BE49-F238E27FC236}">
                  <a16:creationId xmlns:a16="http://schemas.microsoft.com/office/drawing/2014/main" id="{6CEBA263-3B6C-3143-9637-381AF4D2377B}"/>
                </a:ext>
              </a:extLst>
            </p:cNvPr>
            <p:cNvSpPr/>
            <p:nvPr/>
          </p:nvSpPr>
          <p:spPr>
            <a:xfrm>
              <a:off x="2074975" y="4204750"/>
              <a:ext cx="125400" cy="97250"/>
            </a:xfrm>
            <a:custGeom>
              <a:avLst/>
              <a:gdLst/>
              <a:ahLst/>
              <a:cxnLst/>
              <a:rect l="l" t="t" r="r" b="b"/>
              <a:pathLst>
                <a:path w="5016" h="3890" extrusionOk="0">
                  <a:moveTo>
                    <a:pt x="3472" y="547"/>
                  </a:moveTo>
                  <a:cubicBezTo>
                    <a:pt x="3697" y="547"/>
                    <a:pt x="3922" y="579"/>
                    <a:pt x="4083" y="675"/>
                  </a:cubicBezTo>
                  <a:cubicBezTo>
                    <a:pt x="4244" y="740"/>
                    <a:pt x="4340" y="836"/>
                    <a:pt x="4405" y="965"/>
                  </a:cubicBezTo>
                  <a:cubicBezTo>
                    <a:pt x="4469" y="1029"/>
                    <a:pt x="4469" y="1125"/>
                    <a:pt x="4469" y="1254"/>
                  </a:cubicBezTo>
                  <a:cubicBezTo>
                    <a:pt x="4469" y="1479"/>
                    <a:pt x="4372" y="1800"/>
                    <a:pt x="4115" y="2122"/>
                  </a:cubicBezTo>
                  <a:cubicBezTo>
                    <a:pt x="3858" y="2411"/>
                    <a:pt x="3472" y="2733"/>
                    <a:pt x="3022" y="2958"/>
                  </a:cubicBezTo>
                  <a:cubicBezTo>
                    <a:pt x="2508" y="3215"/>
                    <a:pt x="1994" y="3375"/>
                    <a:pt x="1544" y="3375"/>
                  </a:cubicBezTo>
                  <a:cubicBezTo>
                    <a:pt x="1319" y="3375"/>
                    <a:pt x="1094" y="3311"/>
                    <a:pt x="933" y="3247"/>
                  </a:cubicBezTo>
                  <a:cubicBezTo>
                    <a:pt x="772" y="3183"/>
                    <a:pt x="676" y="3086"/>
                    <a:pt x="612" y="2958"/>
                  </a:cubicBezTo>
                  <a:cubicBezTo>
                    <a:pt x="547" y="2861"/>
                    <a:pt x="515" y="2765"/>
                    <a:pt x="515" y="2668"/>
                  </a:cubicBezTo>
                  <a:cubicBezTo>
                    <a:pt x="515" y="2443"/>
                    <a:pt x="644" y="2122"/>
                    <a:pt x="901" y="1800"/>
                  </a:cubicBezTo>
                  <a:cubicBezTo>
                    <a:pt x="1158" y="1479"/>
                    <a:pt x="1544" y="1190"/>
                    <a:pt x="1994" y="965"/>
                  </a:cubicBezTo>
                  <a:cubicBezTo>
                    <a:pt x="2508" y="675"/>
                    <a:pt x="3022" y="547"/>
                    <a:pt x="3472" y="547"/>
                  </a:cubicBezTo>
                  <a:close/>
                  <a:moveTo>
                    <a:pt x="3472" y="0"/>
                  </a:moveTo>
                  <a:cubicBezTo>
                    <a:pt x="2926" y="32"/>
                    <a:pt x="2315" y="161"/>
                    <a:pt x="1737" y="482"/>
                  </a:cubicBezTo>
                  <a:cubicBezTo>
                    <a:pt x="1222" y="740"/>
                    <a:pt x="804" y="1093"/>
                    <a:pt x="483" y="1479"/>
                  </a:cubicBezTo>
                  <a:cubicBezTo>
                    <a:pt x="194" y="1832"/>
                    <a:pt x="1" y="2250"/>
                    <a:pt x="1" y="2668"/>
                  </a:cubicBezTo>
                  <a:cubicBezTo>
                    <a:pt x="1" y="2861"/>
                    <a:pt x="33" y="3022"/>
                    <a:pt x="129" y="3215"/>
                  </a:cubicBezTo>
                  <a:lnTo>
                    <a:pt x="129" y="3183"/>
                  </a:lnTo>
                  <a:cubicBezTo>
                    <a:pt x="258" y="3440"/>
                    <a:pt x="451" y="3633"/>
                    <a:pt x="708" y="3729"/>
                  </a:cubicBezTo>
                  <a:cubicBezTo>
                    <a:pt x="965" y="3858"/>
                    <a:pt x="1254" y="3890"/>
                    <a:pt x="1544" y="3890"/>
                  </a:cubicBezTo>
                  <a:cubicBezTo>
                    <a:pt x="2090" y="3890"/>
                    <a:pt x="2701" y="3729"/>
                    <a:pt x="3280" y="3440"/>
                  </a:cubicBezTo>
                  <a:cubicBezTo>
                    <a:pt x="3794" y="3150"/>
                    <a:pt x="4212" y="2829"/>
                    <a:pt x="4533" y="2443"/>
                  </a:cubicBezTo>
                  <a:cubicBezTo>
                    <a:pt x="4822" y="2058"/>
                    <a:pt x="5015" y="1640"/>
                    <a:pt x="5015" y="1254"/>
                  </a:cubicBezTo>
                  <a:cubicBezTo>
                    <a:pt x="5015" y="1061"/>
                    <a:pt x="4983" y="868"/>
                    <a:pt x="4887" y="707"/>
                  </a:cubicBezTo>
                  <a:cubicBezTo>
                    <a:pt x="4758" y="482"/>
                    <a:pt x="4565" y="290"/>
                    <a:pt x="4308" y="193"/>
                  </a:cubicBezTo>
                  <a:cubicBezTo>
                    <a:pt x="4051" y="65"/>
                    <a:pt x="3762" y="0"/>
                    <a:pt x="34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682;p64">
              <a:extLst>
                <a:ext uri="{FF2B5EF4-FFF2-40B4-BE49-F238E27FC236}">
                  <a16:creationId xmlns:a16="http://schemas.microsoft.com/office/drawing/2014/main" id="{07685C36-13F0-9E41-A277-23514D679412}"/>
                </a:ext>
              </a:extLst>
            </p:cNvPr>
            <p:cNvSpPr/>
            <p:nvPr/>
          </p:nvSpPr>
          <p:spPr>
            <a:xfrm>
              <a:off x="2379550" y="3664725"/>
              <a:ext cx="13675" cy="457275"/>
            </a:xfrm>
            <a:custGeom>
              <a:avLst/>
              <a:gdLst/>
              <a:ahLst/>
              <a:cxnLst/>
              <a:rect l="l" t="t" r="r" b="b"/>
              <a:pathLst>
                <a:path w="547" h="18291" extrusionOk="0">
                  <a:moveTo>
                    <a:pt x="1" y="0"/>
                  </a:moveTo>
                  <a:lnTo>
                    <a:pt x="1" y="18290"/>
                  </a:lnTo>
                  <a:lnTo>
                    <a:pt x="547" y="18290"/>
                  </a:lnTo>
                  <a:lnTo>
                    <a:pt x="5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683;p64">
              <a:extLst>
                <a:ext uri="{FF2B5EF4-FFF2-40B4-BE49-F238E27FC236}">
                  <a16:creationId xmlns:a16="http://schemas.microsoft.com/office/drawing/2014/main" id="{F2024398-5F8F-4143-A0A5-2D53E462AC9F}"/>
                </a:ext>
              </a:extLst>
            </p:cNvPr>
            <p:cNvSpPr/>
            <p:nvPr/>
          </p:nvSpPr>
          <p:spPr>
            <a:xfrm>
              <a:off x="2675275" y="4226450"/>
              <a:ext cx="12875" cy="229050"/>
            </a:xfrm>
            <a:custGeom>
              <a:avLst/>
              <a:gdLst/>
              <a:ahLst/>
              <a:cxnLst/>
              <a:rect l="l" t="t" r="r" b="b"/>
              <a:pathLst>
                <a:path w="515" h="9162" extrusionOk="0">
                  <a:moveTo>
                    <a:pt x="1" y="0"/>
                  </a:moveTo>
                  <a:lnTo>
                    <a:pt x="1" y="9161"/>
                  </a:lnTo>
                  <a:lnTo>
                    <a:pt x="515" y="9161"/>
                  </a:lnTo>
                  <a:lnTo>
                    <a:pt x="51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684;p64">
              <a:extLst>
                <a:ext uri="{FF2B5EF4-FFF2-40B4-BE49-F238E27FC236}">
                  <a16:creationId xmlns:a16="http://schemas.microsoft.com/office/drawing/2014/main" id="{A6E07F4A-54C0-ED4B-9445-189613FFD0AB}"/>
                </a:ext>
              </a:extLst>
            </p:cNvPr>
            <p:cNvSpPr/>
            <p:nvPr/>
          </p:nvSpPr>
          <p:spPr>
            <a:xfrm>
              <a:off x="2675275" y="3712925"/>
              <a:ext cx="12875" cy="456475"/>
            </a:xfrm>
            <a:custGeom>
              <a:avLst/>
              <a:gdLst/>
              <a:ahLst/>
              <a:cxnLst/>
              <a:rect l="l" t="t" r="r" b="b"/>
              <a:pathLst>
                <a:path w="515" h="18259" extrusionOk="0">
                  <a:moveTo>
                    <a:pt x="1" y="1"/>
                  </a:moveTo>
                  <a:lnTo>
                    <a:pt x="1" y="18259"/>
                  </a:lnTo>
                  <a:lnTo>
                    <a:pt x="515" y="18259"/>
                  </a:lnTo>
                  <a:lnTo>
                    <a:pt x="5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685;p64">
              <a:extLst>
                <a:ext uri="{FF2B5EF4-FFF2-40B4-BE49-F238E27FC236}">
                  <a16:creationId xmlns:a16="http://schemas.microsoft.com/office/drawing/2014/main" id="{E9614EE6-E96B-904B-86D1-416346739115}"/>
                </a:ext>
              </a:extLst>
            </p:cNvPr>
            <p:cNvSpPr/>
            <p:nvPr/>
          </p:nvSpPr>
          <p:spPr>
            <a:xfrm>
              <a:off x="5312725" y="4017500"/>
              <a:ext cx="12875" cy="456475"/>
            </a:xfrm>
            <a:custGeom>
              <a:avLst/>
              <a:gdLst/>
              <a:ahLst/>
              <a:cxnLst/>
              <a:rect l="l" t="t" r="r" b="b"/>
              <a:pathLst>
                <a:path w="515" h="18259" extrusionOk="0">
                  <a:moveTo>
                    <a:pt x="0" y="1"/>
                  </a:moveTo>
                  <a:lnTo>
                    <a:pt x="0" y="18259"/>
                  </a:lnTo>
                  <a:lnTo>
                    <a:pt x="515" y="18259"/>
                  </a:lnTo>
                  <a:lnTo>
                    <a:pt x="5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686;p64">
              <a:extLst>
                <a:ext uri="{FF2B5EF4-FFF2-40B4-BE49-F238E27FC236}">
                  <a16:creationId xmlns:a16="http://schemas.microsoft.com/office/drawing/2014/main" id="{FC795D7E-84F2-C346-B24D-48FF7F5CD4B2}"/>
                </a:ext>
              </a:extLst>
            </p:cNvPr>
            <p:cNvSpPr/>
            <p:nvPr/>
          </p:nvSpPr>
          <p:spPr>
            <a:xfrm>
              <a:off x="5034675" y="3549000"/>
              <a:ext cx="13675" cy="1004525"/>
            </a:xfrm>
            <a:custGeom>
              <a:avLst/>
              <a:gdLst/>
              <a:ahLst/>
              <a:cxnLst/>
              <a:rect l="l" t="t" r="r" b="b"/>
              <a:pathLst>
                <a:path w="547" h="40181" extrusionOk="0">
                  <a:moveTo>
                    <a:pt x="1" y="0"/>
                  </a:moveTo>
                  <a:lnTo>
                    <a:pt x="1" y="40181"/>
                  </a:lnTo>
                  <a:lnTo>
                    <a:pt x="547" y="40181"/>
                  </a:lnTo>
                  <a:lnTo>
                    <a:pt x="5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687;p64">
              <a:extLst>
                <a:ext uri="{FF2B5EF4-FFF2-40B4-BE49-F238E27FC236}">
                  <a16:creationId xmlns:a16="http://schemas.microsoft.com/office/drawing/2014/main" id="{9D5AA1CC-562B-FF4D-9F31-6298C70BEB51}"/>
                </a:ext>
              </a:extLst>
            </p:cNvPr>
            <p:cNvSpPr/>
            <p:nvPr/>
          </p:nvSpPr>
          <p:spPr>
            <a:xfrm>
              <a:off x="3883900" y="4445825"/>
              <a:ext cx="13700" cy="209775"/>
            </a:xfrm>
            <a:custGeom>
              <a:avLst/>
              <a:gdLst/>
              <a:ahLst/>
              <a:cxnLst/>
              <a:rect l="l" t="t" r="r" b="b"/>
              <a:pathLst>
                <a:path w="548" h="8391" extrusionOk="0">
                  <a:moveTo>
                    <a:pt x="1" y="1"/>
                  </a:moveTo>
                  <a:lnTo>
                    <a:pt x="1" y="8390"/>
                  </a:lnTo>
                  <a:lnTo>
                    <a:pt x="547" y="8390"/>
                  </a:lnTo>
                  <a:lnTo>
                    <a:pt x="5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688;p64">
              <a:extLst>
                <a:ext uri="{FF2B5EF4-FFF2-40B4-BE49-F238E27FC236}">
                  <a16:creationId xmlns:a16="http://schemas.microsoft.com/office/drawing/2014/main" id="{AB1E8E84-FB3F-B94D-A3A1-9804FAD89059}"/>
                </a:ext>
              </a:extLst>
            </p:cNvPr>
            <p:cNvSpPr/>
            <p:nvPr/>
          </p:nvSpPr>
          <p:spPr>
            <a:xfrm>
              <a:off x="3005550" y="4067325"/>
              <a:ext cx="13700" cy="511925"/>
            </a:xfrm>
            <a:custGeom>
              <a:avLst/>
              <a:gdLst/>
              <a:ahLst/>
              <a:cxnLst/>
              <a:rect l="l" t="t" r="r" b="b"/>
              <a:pathLst>
                <a:path w="548" h="20477" extrusionOk="0">
                  <a:moveTo>
                    <a:pt x="1" y="1"/>
                  </a:moveTo>
                  <a:lnTo>
                    <a:pt x="1" y="20477"/>
                  </a:lnTo>
                  <a:lnTo>
                    <a:pt x="547" y="20477"/>
                  </a:lnTo>
                  <a:lnTo>
                    <a:pt x="5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689;p64">
              <a:extLst>
                <a:ext uri="{FF2B5EF4-FFF2-40B4-BE49-F238E27FC236}">
                  <a16:creationId xmlns:a16="http://schemas.microsoft.com/office/drawing/2014/main" id="{0A541DBB-B4FB-7043-8B4B-47CE6AA54EBD}"/>
                </a:ext>
              </a:extLst>
            </p:cNvPr>
            <p:cNvSpPr/>
            <p:nvPr/>
          </p:nvSpPr>
          <p:spPr>
            <a:xfrm>
              <a:off x="4566975" y="4538250"/>
              <a:ext cx="13675" cy="103675"/>
            </a:xfrm>
            <a:custGeom>
              <a:avLst/>
              <a:gdLst/>
              <a:ahLst/>
              <a:cxnLst/>
              <a:rect l="l" t="t" r="r" b="b"/>
              <a:pathLst>
                <a:path w="547" h="4147" extrusionOk="0">
                  <a:moveTo>
                    <a:pt x="1" y="0"/>
                  </a:moveTo>
                  <a:lnTo>
                    <a:pt x="1" y="4147"/>
                  </a:lnTo>
                  <a:lnTo>
                    <a:pt x="547" y="4147"/>
                  </a:lnTo>
                  <a:lnTo>
                    <a:pt x="5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690;p64">
              <a:extLst>
                <a:ext uri="{FF2B5EF4-FFF2-40B4-BE49-F238E27FC236}">
                  <a16:creationId xmlns:a16="http://schemas.microsoft.com/office/drawing/2014/main" id="{754C37DE-A4D1-8447-8364-FB8FF3A2D5A8}"/>
                </a:ext>
              </a:extLst>
            </p:cNvPr>
            <p:cNvSpPr/>
            <p:nvPr/>
          </p:nvSpPr>
          <p:spPr>
            <a:xfrm>
              <a:off x="4566975" y="4294750"/>
              <a:ext cx="13675" cy="211375"/>
            </a:xfrm>
            <a:custGeom>
              <a:avLst/>
              <a:gdLst/>
              <a:ahLst/>
              <a:cxnLst/>
              <a:rect l="l" t="t" r="r" b="b"/>
              <a:pathLst>
                <a:path w="547" h="8455" extrusionOk="0">
                  <a:moveTo>
                    <a:pt x="1" y="0"/>
                  </a:moveTo>
                  <a:lnTo>
                    <a:pt x="1" y="8454"/>
                  </a:lnTo>
                  <a:lnTo>
                    <a:pt x="547" y="8454"/>
                  </a:lnTo>
                  <a:lnTo>
                    <a:pt x="5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691;p64">
              <a:extLst>
                <a:ext uri="{FF2B5EF4-FFF2-40B4-BE49-F238E27FC236}">
                  <a16:creationId xmlns:a16="http://schemas.microsoft.com/office/drawing/2014/main" id="{18860611-4C78-1E41-B551-4F55F5ED39C5}"/>
                </a:ext>
              </a:extLst>
            </p:cNvPr>
            <p:cNvSpPr/>
            <p:nvPr/>
          </p:nvSpPr>
          <p:spPr>
            <a:xfrm>
              <a:off x="3883900" y="4236075"/>
              <a:ext cx="13700" cy="114150"/>
            </a:xfrm>
            <a:custGeom>
              <a:avLst/>
              <a:gdLst/>
              <a:ahLst/>
              <a:cxnLst/>
              <a:rect l="l" t="t" r="r" b="b"/>
              <a:pathLst>
                <a:path w="548" h="4566" extrusionOk="0">
                  <a:moveTo>
                    <a:pt x="1" y="1"/>
                  </a:moveTo>
                  <a:lnTo>
                    <a:pt x="1" y="4565"/>
                  </a:lnTo>
                  <a:lnTo>
                    <a:pt x="547" y="4565"/>
                  </a:lnTo>
                  <a:lnTo>
                    <a:pt x="5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692;p64">
              <a:extLst>
                <a:ext uri="{FF2B5EF4-FFF2-40B4-BE49-F238E27FC236}">
                  <a16:creationId xmlns:a16="http://schemas.microsoft.com/office/drawing/2014/main" id="{58DE125A-2A27-5C4C-9136-C3746C3FE11A}"/>
                </a:ext>
              </a:extLst>
            </p:cNvPr>
            <p:cNvSpPr/>
            <p:nvPr/>
          </p:nvSpPr>
          <p:spPr>
            <a:xfrm>
              <a:off x="5312725" y="3703300"/>
              <a:ext cx="12875" cy="208950"/>
            </a:xfrm>
            <a:custGeom>
              <a:avLst/>
              <a:gdLst/>
              <a:ahLst/>
              <a:cxnLst/>
              <a:rect l="l" t="t" r="r" b="b"/>
              <a:pathLst>
                <a:path w="515" h="8358" extrusionOk="0">
                  <a:moveTo>
                    <a:pt x="0" y="0"/>
                  </a:moveTo>
                  <a:lnTo>
                    <a:pt x="0" y="8358"/>
                  </a:lnTo>
                  <a:lnTo>
                    <a:pt x="515" y="8358"/>
                  </a:lnTo>
                  <a:lnTo>
                    <a:pt x="51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693;p64">
              <a:extLst>
                <a:ext uri="{FF2B5EF4-FFF2-40B4-BE49-F238E27FC236}">
                  <a16:creationId xmlns:a16="http://schemas.microsoft.com/office/drawing/2014/main" id="{90380ABB-5D50-FA41-BE91-0B0738763CD4}"/>
                </a:ext>
              </a:extLst>
            </p:cNvPr>
            <p:cNvSpPr/>
            <p:nvPr/>
          </p:nvSpPr>
          <p:spPr>
            <a:xfrm>
              <a:off x="5578725" y="3255675"/>
              <a:ext cx="13675" cy="1019000"/>
            </a:xfrm>
            <a:custGeom>
              <a:avLst/>
              <a:gdLst/>
              <a:ahLst/>
              <a:cxnLst/>
              <a:rect l="l" t="t" r="r" b="b"/>
              <a:pathLst>
                <a:path w="547" h="40760" extrusionOk="0">
                  <a:moveTo>
                    <a:pt x="0" y="1"/>
                  </a:moveTo>
                  <a:lnTo>
                    <a:pt x="0" y="40760"/>
                  </a:lnTo>
                  <a:lnTo>
                    <a:pt x="547" y="40760"/>
                  </a:lnTo>
                  <a:lnTo>
                    <a:pt x="5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694;p64">
              <a:extLst>
                <a:ext uri="{FF2B5EF4-FFF2-40B4-BE49-F238E27FC236}">
                  <a16:creationId xmlns:a16="http://schemas.microsoft.com/office/drawing/2014/main" id="{2B7E7D2F-BB4C-8F4B-8616-EF30D898D130}"/>
                </a:ext>
              </a:extLst>
            </p:cNvPr>
            <p:cNvSpPr/>
            <p:nvPr/>
          </p:nvSpPr>
          <p:spPr>
            <a:xfrm>
              <a:off x="2379550" y="3351300"/>
              <a:ext cx="13675" cy="246750"/>
            </a:xfrm>
            <a:custGeom>
              <a:avLst/>
              <a:gdLst/>
              <a:ahLst/>
              <a:cxnLst/>
              <a:rect l="l" t="t" r="r" b="b"/>
              <a:pathLst>
                <a:path w="547" h="9870" extrusionOk="0">
                  <a:moveTo>
                    <a:pt x="1" y="1"/>
                  </a:moveTo>
                  <a:lnTo>
                    <a:pt x="1" y="9869"/>
                  </a:lnTo>
                  <a:lnTo>
                    <a:pt x="547" y="9869"/>
                  </a:lnTo>
                  <a:lnTo>
                    <a:pt x="5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695;p64">
              <a:extLst>
                <a:ext uri="{FF2B5EF4-FFF2-40B4-BE49-F238E27FC236}">
                  <a16:creationId xmlns:a16="http://schemas.microsoft.com/office/drawing/2014/main" id="{975CEE9E-9683-3847-B31F-DA5CB75B4F5B}"/>
                </a:ext>
              </a:extLst>
            </p:cNvPr>
            <p:cNvSpPr/>
            <p:nvPr/>
          </p:nvSpPr>
          <p:spPr>
            <a:xfrm>
              <a:off x="4804850" y="2847450"/>
              <a:ext cx="63500" cy="167975"/>
            </a:xfrm>
            <a:custGeom>
              <a:avLst/>
              <a:gdLst/>
              <a:ahLst/>
              <a:cxnLst/>
              <a:rect l="l" t="t" r="r" b="b"/>
              <a:pathLst>
                <a:path w="2540" h="6719" extrusionOk="0">
                  <a:moveTo>
                    <a:pt x="0" y="0"/>
                  </a:moveTo>
                  <a:lnTo>
                    <a:pt x="0" y="6718"/>
                  </a:lnTo>
                  <a:lnTo>
                    <a:pt x="2540" y="6718"/>
                  </a:lnTo>
                  <a:lnTo>
                    <a:pt x="254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696;p64">
              <a:extLst>
                <a:ext uri="{FF2B5EF4-FFF2-40B4-BE49-F238E27FC236}">
                  <a16:creationId xmlns:a16="http://schemas.microsoft.com/office/drawing/2014/main" id="{311E89F0-283A-AD4F-95E9-AAB6C66BF220}"/>
                </a:ext>
              </a:extLst>
            </p:cNvPr>
            <p:cNvSpPr/>
            <p:nvPr/>
          </p:nvSpPr>
          <p:spPr>
            <a:xfrm>
              <a:off x="4797600" y="2840200"/>
              <a:ext cx="77175" cy="181650"/>
            </a:xfrm>
            <a:custGeom>
              <a:avLst/>
              <a:gdLst/>
              <a:ahLst/>
              <a:cxnLst/>
              <a:rect l="l" t="t" r="r" b="b"/>
              <a:pathLst>
                <a:path w="3087" h="7266" extrusionOk="0">
                  <a:moveTo>
                    <a:pt x="2540" y="547"/>
                  </a:moveTo>
                  <a:lnTo>
                    <a:pt x="2540" y="6751"/>
                  </a:lnTo>
                  <a:lnTo>
                    <a:pt x="547" y="6751"/>
                  </a:lnTo>
                  <a:lnTo>
                    <a:pt x="547" y="547"/>
                  </a:lnTo>
                  <a:close/>
                  <a:moveTo>
                    <a:pt x="1" y="1"/>
                  </a:moveTo>
                  <a:lnTo>
                    <a:pt x="1" y="7266"/>
                  </a:lnTo>
                  <a:lnTo>
                    <a:pt x="3087" y="7266"/>
                  </a:lnTo>
                  <a:lnTo>
                    <a:pt x="3087" y="7008"/>
                  </a:lnTo>
                  <a:lnTo>
                    <a:pt x="308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697;p64">
              <a:extLst>
                <a:ext uri="{FF2B5EF4-FFF2-40B4-BE49-F238E27FC236}">
                  <a16:creationId xmlns:a16="http://schemas.microsoft.com/office/drawing/2014/main" id="{F1803625-E72C-1343-9734-FB65AE06195E}"/>
                </a:ext>
              </a:extLst>
            </p:cNvPr>
            <p:cNvSpPr/>
            <p:nvPr/>
          </p:nvSpPr>
          <p:spPr>
            <a:xfrm>
              <a:off x="3151025" y="1597825"/>
              <a:ext cx="1674725" cy="363250"/>
            </a:xfrm>
            <a:custGeom>
              <a:avLst/>
              <a:gdLst/>
              <a:ahLst/>
              <a:cxnLst/>
              <a:rect l="l" t="t" r="r" b="b"/>
              <a:pathLst>
                <a:path w="66989" h="14530" extrusionOk="0">
                  <a:moveTo>
                    <a:pt x="0" y="0"/>
                  </a:moveTo>
                  <a:lnTo>
                    <a:pt x="0" y="14530"/>
                  </a:lnTo>
                  <a:lnTo>
                    <a:pt x="66989" y="14530"/>
                  </a:lnTo>
                  <a:lnTo>
                    <a:pt x="6698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698;p64">
              <a:extLst>
                <a:ext uri="{FF2B5EF4-FFF2-40B4-BE49-F238E27FC236}">
                  <a16:creationId xmlns:a16="http://schemas.microsoft.com/office/drawing/2014/main" id="{D333C946-49EC-164F-A68E-EB700D716B7D}"/>
                </a:ext>
              </a:extLst>
            </p:cNvPr>
            <p:cNvSpPr/>
            <p:nvPr/>
          </p:nvSpPr>
          <p:spPr>
            <a:xfrm>
              <a:off x="3143775" y="1591400"/>
              <a:ext cx="1688425" cy="376100"/>
            </a:xfrm>
            <a:custGeom>
              <a:avLst/>
              <a:gdLst/>
              <a:ahLst/>
              <a:cxnLst/>
              <a:rect l="l" t="t" r="r" b="b"/>
              <a:pathLst>
                <a:path w="67537" h="15044" extrusionOk="0">
                  <a:moveTo>
                    <a:pt x="66990" y="547"/>
                  </a:moveTo>
                  <a:lnTo>
                    <a:pt x="66990" y="14498"/>
                  </a:lnTo>
                  <a:lnTo>
                    <a:pt x="547" y="14498"/>
                  </a:lnTo>
                  <a:lnTo>
                    <a:pt x="547" y="547"/>
                  </a:lnTo>
                  <a:close/>
                  <a:moveTo>
                    <a:pt x="1" y="0"/>
                  </a:moveTo>
                  <a:lnTo>
                    <a:pt x="1" y="15044"/>
                  </a:lnTo>
                  <a:lnTo>
                    <a:pt x="67536" y="15044"/>
                  </a:lnTo>
                  <a:lnTo>
                    <a:pt x="6753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699;p64">
              <a:extLst>
                <a:ext uri="{FF2B5EF4-FFF2-40B4-BE49-F238E27FC236}">
                  <a16:creationId xmlns:a16="http://schemas.microsoft.com/office/drawing/2014/main" id="{0F5455CE-10DD-8E40-B47B-F103B8FF5D92}"/>
                </a:ext>
              </a:extLst>
            </p:cNvPr>
            <p:cNvSpPr/>
            <p:nvPr/>
          </p:nvSpPr>
          <p:spPr>
            <a:xfrm>
              <a:off x="4804850" y="3839900"/>
              <a:ext cx="63500" cy="167975"/>
            </a:xfrm>
            <a:custGeom>
              <a:avLst/>
              <a:gdLst/>
              <a:ahLst/>
              <a:cxnLst/>
              <a:rect l="l" t="t" r="r" b="b"/>
              <a:pathLst>
                <a:path w="2540" h="6719" extrusionOk="0">
                  <a:moveTo>
                    <a:pt x="0" y="1"/>
                  </a:moveTo>
                  <a:lnTo>
                    <a:pt x="0" y="6719"/>
                  </a:lnTo>
                  <a:lnTo>
                    <a:pt x="2540" y="6719"/>
                  </a:lnTo>
                  <a:lnTo>
                    <a:pt x="254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700;p64">
              <a:extLst>
                <a:ext uri="{FF2B5EF4-FFF2-40B4-BE49-F238E27FC236}">
                  <a16:creationId xmlns:a16="http://schemas.microsoft.com/office/drawing/2014/main" id="{3E939B7E-2588-F740-B0A3-5617E9918B04}"/>
                </a:ext>
              </a:extLst>
            </p:cNvPr>
            <p:cNvSpPr/>
            <p:nvPr/>
          </p:nvSpPr>
          <p:spPr>
            <a:xfrm>
              <a:off x="4797600" y="3832675"/>
              <a:ext cx="77175" cy="181650"/>
            </a:xfrm>
            <a:custGeom>
              <a:avLst/>
              <a:gdLst/>
              <a:ahLst/>
              <a:cxnLst/>
              <a:rect l="l" t="t" r="r" b="b"/>
              <a:pathLst>
                <a:path w="3087" h="7266" extrusionOk="0">
                  <a:moveTo>
                    <a:pt x="2540" y="547"/>
                  </a:moveTo>
                  <a:lnTo>
                    <a:pt x="2540" y="6751"/>
                  </a:lnTo>
                  <a:lnTo>
                    <a:pt x="547" y="6751"/>
                  </a:lnTo>
                  <a:lnTo>
                    <a:pt x="547" y="547"/>
                  </a:lnTo>
                  <a:close/>
                  <a:moveTo>
                    <a:pt x="1" y="0"/>
                  </a:moveTo>
                  <a:lnTo>
                    <a:pt x="1" y="7265"/>
                  </a:lnTo>
                  <a:lnTo>
                    <a:pt x="3087" y="7265"/>
                  </a:lnTo>
                  <a:lnTo>
                    <a:pt x="3087" y="7008"/>
                  </a:lnTo>
                  <a:lnTo>
                    <a:pt x="308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701;p64">
              <a:extLst>
                <a:ext uri="{FF2B5EF4-FFF2-40B4-BE49-F238E27FC236}">
                  <a16:creationId xmlns:a16="http://schemas.microsoft.com/office/drawing/2014/main" id="{9BD7F038-A20B-CD41-BA47-60DDBA57770A}"/>
                </a:ext>
              </a:extLst>
            </p:cNvPr>
            <p:cNvSpPr/>
            <p:nvPr/>
          </p:nvSpPr>
          <p:spPr>
            <a:xfrm>
              <a:off x="3102800" y="3839900"/>
              <a:ext cx="63500" cy="167975"/>
            </a:xfrm>
            <a:custGeom>
              <a:avLst/>
              <a:gdLst/>
              <a:ahLst/>
              <a:cxnLst/>
              <a:rect l="l" t="t" r="r" b="b"/>
              <a:pathLst>
                <a:path w="2540" h="6719" extrusionOk="0">
                  <a:moveTo>
                    <a:pt x="0" y="1"/>
                  </a:moveTo>
                  <a:lnTo>
                    <a:pt x="0" y="6719"/>
                  </a:lnTo>
                  <a:lnTo>
                    <a:pt x="2540" y="6719"/>
                  </a:lnTo>
                  <a:lnTo>
                    <a:pt x="254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702;p64">
              <a:extLst>
                <a:ext uri="{FF2B5EF4-FFF2-40B4-BE49-F238E27FC236}">
                  <a16:creationId xmlns:a16="http://schemas.microsoft.com/office/drawing/2014/main" id="{9EA73944-2A93-4540-9965-769780A5150F}"/>
                </a:ext>
              </a:extLst>
            </p:cNvPr>
            <p:cNvSpPr/>
            <p:nvPr/>
          </p:nvSpPr>
          <p:spPr>
            <a:xfrm>
              <a:off x="3095575" y="3832675"/>
              <a:ext cx="77175" cy="181650"/>
            </a:xfrm>
            <a:custGeom>
              <a:avLst/>
              <a:gdLst/>
              <a:ahLst/>
              <a:cxnLst/>
              <a:rect l="l" t="t" r="r" b="b"/>
              <a:pathLst>
                <a:path w="3087" h="7266" extrusionOk="0">
                  <a:moveTo>
                    <a:pt x="2540" y="547"/>
                  </a:moveTo>
                  <a:lnTo>
                    <a:pt x="2540" y="6751"/>
                  </a:lnTo>
                  <a:lnTo>
                    <a:pt x="547" y="6751"/>
                  </a:lnTo>
                  <a:lnTo>
                    <a:pt x="547" y="547"/>
                  </a:lnTo>
                  <a:close/>
                  <a:moveTo>
                    <a:pt x="0" y="0"/>
                  </a:moveTo>
                  <a:lnTo>
                    <a:pt x="0" y="7265"/>
                  </a:lnTo>
                  <a:lnTo>
                    <a:pt x="3086" y="7265"/>
                  </a:lnTo>
                  <a:lnTo>
                    <a:pt x="3086" y="7008"/>
                  </a:lnTo>
                  <a:lnTo>
                    <a:pt x="308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703;p64">
              <a:extLst>
                <a:ext uri="{FF2B5EF4-FFF2-40B4-BE49-F238E27FC236}">
                  <a16:creationId xmlns:a16="http://schemas.microsoft.com/office/drawing/2014/main" id="{A00D33B6-BF5B-354C-A0DD-7263BD6894CB}"/>
                </a:ext>
              </a:extLst>
            </p:cNvPr>
            <p:cNvSpPr/>
            <p:nvPr/>
          </p:nvSpPr>
          <p:spPr>
            <a:xfrm>
              <a:off x="3093150" y="1874275"/>
              <a:ext cx="63525" cy="167975"/>
            </a:xfrm>
            <a:custGeom>
              <a:avLst/>
              <a:gdLst/>
              <a:ahLst/>
              <a:cxnLst/>
              <a:rect l="l" t="t" r="r" b="b"/>
              <a:pathLst>
                <a:path w="2541" h="6719" extrusionOk="0">
                  <a:moveTo>
                    <a:pt x="1" y="0"/>
                  </a:moveTo>
                  <a:lnTo>
                    <a:pt x="1" y="6718"/>
                  </a:lnTo>
                  <a:lnTo>
                    <a:pt x="2540" y="6718"/>
                  </a:lnTo>
                  <a:lnTo>
                    <a:pt x="254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704;p64">
              <a:extLst>
                <a:ext uri="{FF2B5EF4-FFF2-40B4-BE49-F238E27FC236}">
                  <a16:creationId xmlns:a16="http://schemas.microsoft.com/office/drawing/2014/main" id="{6B92916B-1F2F-8C43-850A-AD3C01EB2BAC}"/>
                </a:ext>
              </a:extLst>
            </p:cNvPr>
            <p:cNvSpPr/>
            <p:nvPr/>
          </p:nvSpPr>
          <p:spPr>
            <a:xfrm>
              <a:off x="3086725" y="1867025"/>
              <a:ext cx="77175" cy="181650"/>
            </a:xfrm>
            <a:custGeom>
              <a:avLst/>
              <a:gdLst/>
              <a:ahLst/>
              <a:cxnLst/>
              <a:rect l="l" t="t" r="r" b="b"/>
              <a:pathLst>
                <a:path w="3087" h="7266" extrusionOk="0">
                  <a:moveTo>
                    <a:pt x="2540" y="547"/>
                  </a:moveTo>
                  <a:lnTo>
                    <a:pt x="2540" y="6751"/>
                  </a:lnTo>
                  <a:lnTo>
                    <a:pt x="515" y="6751"/>
                  </a:lnTo>
                  <a:lnTo>
                    <a:pt x="515" y="547"/>
                  </a:lnTo>
                  <a:close/>
                  <a:moveTo>
                    <a:pt x="1" y="1"/>
                  </a:moveTo>
                  <a:lnTo>
                    <a:pt x="1" y="7266"/>
                  </a:lnTo>
                  <a:lnTo>
                    <a:pt x="3086" y="7266"/>
                  </a:lnTo>
                  <a:lnTo>
                    <a:pt x="3086" y="7008"/>
                  </a:lnTo>
                  <a:lnTo>
                    <a:pt x="308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705;p64">
              <a:extLst>
                <a:ext uri="{FF2B5EF4-FFF2-40B4-BE49-F238E27FC236}">
                  <a16:creationId xmlns:a16="http://schemas.microsoft.com/office/drawing/2014/main" id="{1DD7303D-BCA2-8048-98FE-38499D733D8B}"/>
                </a:ext>
              </a:extLst>
            </p:cNvPr>
            <p:cNvSpPr/>
            <p:nvPr/>
          </p:nvSpPr>
          <p:spPr>
            <a:xfrm>
              <a:off x="3093150" y="3349700"/>
              <a:ext cx="63525" cy="167975"/>
            </a:xfrm>
            <a:custGeom>
              <a:avLst/>
              <a:gdLst/>
              <a:ahLst/>
              <a:cxnLst/>
              <a:rect l="l" t="t" r="r" b="b"/>
              <a:pathLst>
                <a:path w="2541" h="6719" extrusionOk="0">
                  <a:moveTo>
                    <a:pt x="1" y="1"/>
                  </a:moveTo>
                  <a:lnTo>
                    <a:pt x="1" y="6719"/>
                  </a:lnTo>
                  <a:lnTo>
                    <a:pt x="2540" y="6719"/>
                  </a:lnTo>
                  <a:lnTo>
                    <a:pt x="254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706;p64">
              <a:extLst>
                <a:ext uri="{FF2B5EF4-FFF2-40B4-BE49-F238E27FC236}">
                  <a16:creationId xmlns:a16="http://schemas.microsoft.com/office/drawing/2014/main" id="{0474F249-006E-CA4F-902B-11D5508891FA}"/>
                </a:ext>
              </a:extLst>
            </p:cNvPr>
            <p:cNvSpPr/>
            <p:nvPr/>
          </p:nvSpPr>
          <p:spPr>
            <a:xfrm>
              <a:off x="3086725" y="3343275"/>
              <a:ext cx="77175" cy="181650"/>
            </a:xfrm>
            <a:custGeom>
              <a:avLst/>
              <a:gdLst/>
              <a:ahLst/>
              <a:cxnLst/>
              <a:rect l="l" t="t" r="r" b="b"/>
              <a:pathLst>
                <a:path w="3087" h="7266" extrusionOk="0">
                  <a:moveTo>
                    <a:pt x="2540" y="547"/>
                  </a:moveTo>
                  <a:lnTo>
                    <a:pt x="2540" y="6719"/>
                  </a:lnTo>
                  <a:lnTo>
                    <a:pt x="515" y="6719"/>
                  </a:lnTo>
                  <a:lnTo>
                    <a:pt x="515" y="547"/>
                  </a:lnTo>
                  <a:close/>
                  <a:moveTo>
                    <a:pt x="1" y="0"/>
                  </a:moveTo>
                  <a:lnTo>
                    <a:pt x="1" y="7265"/>
                  </a:lnTo>
                  <a:lnTo>
                    <a:pt x="3086" y="7265"/>
                  </a:lnTo>
                  <a:lnTo>
                    <a:pt x="3086" y="6976"/>
                  </a:lnTo>
                  <a:lnTo>
                    <a:pt x="308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707;p64">
              <a:extLst>
                <a:ext uri="{FF2B5EF4-FFF2-40B4-BE49-F238E27FC236}">
                  <a16:creationId xmlns:a16="http://schemas.microsoft.com/office/drawing/2014/main" id="{BFE178C8-93EB-EF42-952A-BC198BA2C3CB}"/>
                </a:ext>
              </a:extLst>
            </p:cNvPr>
            <p:cNvSpPr/>
            <p:nvPr/>
          </p:nvSpPr>
          <p:spPr>
            <a:xfrm>
              <a:off x="3093150" y="2846650"/>
              <a:ext cx="63525" cy="167975"/>
            </a:xfrm>
            <a:custGeom>
              <a:avLst/>
              <a:gdLst/>
              <a:ahLst/>
              <a:cxnLst/>
              <a:rect l="l" t="t" r="r" b="b"/>
              <a:pathLst>
                <a:path w="2541" h="6719" extrusionOk="0">
                  <a:moveTo>
                    <a:pt x="1" y="0"/>
                  </a:moveTo>
                  <a:lnTo>
                    <a:pt x="1" y="6718"/>
                  </a:lnTo>
                  <a:lnTo>
                    <a:pt x="2540" y="6718"/>
                  </a:lnTo>
                  <a:lnTo>
                    <a:pt x="254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708;p64">
              <a:extLst>
                <a:ext uri="{FF2B5EF4-FFF2-40B4-BE49-F238E27FC236}">
                  <a16:creationId xmlns:a16="http://schemas.microsoft.com/office/drawing/2014/main" id="{443B6E81-2BAA-2748-A7B7-3CB36BBC60D3}"/>
                </a:ext>
              </a:extLst>
            </p:cNvPr>
            <p:cNvSpPr/>
            <p:nvPr/>
          </p:nvSpPr>
          <p:spPr>
            <a:xfrm>
              <a:off x="3086725" y="2839400"/>
              <a:ext cx="77175" cy="181650"/>
            </a:xfrm>
            <a:custGeom>
              <a:avLst/>
              <a:gdLst/>
              <a:ahLst/>
              <a:cxnLst/>
              <a:rect l="l" t="t" r="r" b="b"/>
              <a:pathLst>
                <a:path w="3087" h="7266" extrusionOk="0">
                  <a:moveTo>
                    <a:pt x="2540" y="547"/>
                  </a:moveTo>
                  <a:lnTo>
                    <a:pt x="2540" y="6719"/>
                  </a:lnTo>
                  <a:lnTo>
                    <a:pt x="515" y="6719"/>
                  </a:lnTo>
                  <a:lnTo>
                    <a:pt x="515" y="547"/>
                  </a:lnTo>
                  <a:close/>
                  <a:moveTo>
                    <a:pt x="1" y="1"/>
                  </a:moveTo>
                  <a:lnTo>
                    <a:pt x="1" y="7265"/>
                  </a:lnTo>
                  <a:lnTo>
                    <a:pt x="3086" y="7265"/>
                  </a:lnTo>
                  <a:lnTo>
                    <a:pt x="3086" y="7008"/>
                  </a:lnTo>
                  <a:lnTo>
                    <a:pt x="308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709;p64">
              <a:extLst>
                <a:ext uri="{FF2B5EF4-FFF2-40B4-BE49-F238E27FC236}">
                  <a16:creationId xmlns:a16="http://schemas.microsoft.com/office/drawing/2014/main" id="{9F6D1AC3-C662-3F46-B3F5-77AD70CEACFD}"/>
                </a:ext>
              </a:extLst>
            </p:cNvPr>
            <p:cNvSpPr/>
            <p:nvPr/>
          </p:nvSpPr>
          <p:spPr>
            <a:xfrm>
              <a:off x="4820925" y="1874275"/>
              <a:ext cx="63500" cy="167975"/>
            </a:xfrm>
            <a:custGeom>
              <a:avLst/>
              <a:gdLst/>
              <a:ahLst/>
              <a:cxnLst/>
              <a:rect l="l" t="t" r="r" b="b"/>
              <a:pathLst>
                <a:path w="2540" h="6719" extrusionOk="0">
                  <a:moveTo>
                    <a:pt x="0" y="0"/>
                  </a:moveTo>
                  <a:lnTo>
                    <a:pt x="0" y="6718"/>
                  </a:lnTo>
                  <a:lnTo>
                    <a:pt x="2540" y="6718"/>
                  </a:lnTo>
                  <a:lnTo>
                    <a:pt x="254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710;p64">
              <a:extLst>
                <a:ext uri="{FF2B5EF4-FFF2-40B4-BE49-F238E27FC236}">
                  <a16:creationId xmlns:a16="http://schemas.microsoft.com/office/drawing/2014/main" id="{D73006EA-0B00-954E-873B-269B075B2AC6}"/>
                </a:ext>
              </a:extLst>
            </p:cNvPr>
            <p:cNvSpPr/>
            <p:nvPr/>
          </p:nvSpPr>
          <p:spPr>
            <a:xfrm>
              <a:off x="4813675" y="1867025"/>
              <a:ext cx="77175" cy="181650"/>
            </a:xfrm>
            <a:custGeom>
              <a:avLst/>
              <a:gdLst/>
              <a:ahLst/>
              <a:cxnLst/>
              <a:rect l="l" t="t" r="r" b="b"/>
              <a:pathLst>
                <a:path w="3087" h="7266" extrusionOk="0">
                  <a:moveTo>
                    <a:pt x="2572" y="547"/>
                  </a:moveTo>
                  <a:lnTo>
                    <a:pt x="2572" y="6751"/>
                  </a:lnTo>
                  <a:lnTo>
                    <a:pt x="547" y="6751"/>
                  </a:lnTo>
                  <a:lnTo>
                    <a:pt x="547" y="547"/>
                  </a:lnTo>
                  <a:close/>
                  <a:moveTo>
                    <a:pt x="1" y="1"/>
                  </a:moveTo>
                  <a:lnTo>
                    <a:pt x="1" y="7266"/>
                  </a:lnTo>
                  <a:lnTo>
                    <a:pt x="3087" y="7266"/>
                  </a:lnTo>
                  <a:lnTo>
                    <a:pt x="3087" y="7008"/>
                  </a:lnTo>
                  <a:lnTo>
                    <a:pt x="308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711;p64">
              <a:extLst>
                <a:ext uri="{FF2B5EF4-FFF2-40B4-BE49-F238E27FC236}">
                  <a16:creationId xmlns:a16="http://schemas.microsoft.com/office/drawing/2014/main" id="{C06FE7A1-3109-4745-8638-9600ED6334EA}"/>
                </a:ext>
              </a:extLst>
            </p:cNvPr>
            <p:cNvSpPr/>
            <p:nvPr/>
          </p:nvSpPr>
          <p:spPr>
            <a:xfrm>
              <a:off x="4820925" y="3349700"/>
              <a:ext cx="63500" cy="167975"/>
            </a:xfrm>
            <a:custGeom>
              <a:avLst/>
              <a:gdLst/>
              <a:ahLst/>
              <a:cxnLst/>
              <a:rect l="l" t="t" r="r" b="b"/>
              <a:pathLst>
                <a:path w="2540" h="6719" extrusionOk="0">
                  <a:moveTo>
                    <a:pt x="0" y="1"/>
                  </a:moveTo>
                  <a:lnTo>
                    <a:pt x="0" y="6719"/>
                  </a:lnTo>
                  <a:lnTo>
                    <a:pt x="2540" y="6719"/>
                  </a:lnTo>
                  <a:lnTo>
                    <a:pt x="254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712;p64">
              <a:extLst>
                <a:ext uri="{FF2B5EF4-FFF2-40B4-BE49-F238E27FC236}">
                  <a16:creationId xmlns:a16="http://schemas.microsoft.com/office/drawing/2014/main" id="{A0C5BD6F-A454-064B-8088-4A432A4B0FCF}"/>
                </a:ext>
              </a:extLst>
            </p:cNvPr>
            <p:cNvSpPr/>
            <p:nvPr/>
          </p:nvSpPr>
          <p:spPr>
            <a:xfrm>
              <a:off x="4813675" y="3343275"/>
              <a:ext cx="77175" cy="181650"/>
            </a:xfrm>
            <a:custGeom>
              <a:avLst/>
              <a:gdLst/>
              <a:ahLst/>
              <a:cxnLst/>
              <a:rect l="l" t="t" r="r" b="b"/>
              <a:pathLst>
                <a:path w="3087" h="7266" extrusionOk="0">
                  <a:moveTo>
                    <a:pt x="2572" y="547"/>
                  </a:moveTo>
                  <a:lnTo>
                    <a:pt x="2572" y="6719"/>
                  </a:lnTo>
                  <a:lnTo>
                    <a:pt x="547" y="6719"/>
                  </a:lnTo>
                  <a:lnTo>
                    <a:pt x="547" y="547"/>
                  </a:lnTo>
                  <a:close/>
                  <a:moveTo>
                    <a:pt x="1" y="0"/>
                  </a:moveTo>
                  <a:lnTo>
                    <a:pt x="1" y="7265"/>
                  </a:lnTo>
                  <a:lnTo>
                    <a:pt x="3087" y="7265"/>
                  </a:lnTo>
                  <a:lnTo>
                    <a:pt x="3087" y="6976"/>
                  </a:lnTo>
                  <a:lnTo>
                    <a:pt x="308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713;p64">
              <a:extLst>
                <a:ext uri="{FF2B5EF4-FFF2-40B4-BE49-F238E27FC236}">
                  <a16:creationId xmlns:a16="http://schemas.microsoft.com/office/drawing/2014/main" id="{A21C6D3A-4356-144F-BD48-6F8422BF5FC8}"/>
                </a:ext>
              </a:extLst>
            </p:cNvPr>
            <p:cNvSpPr/>
            <p:nvPr/>
          </p:nvSpPr>
          <p:spPr>
            <a:xfrm>
              <a:off x="3093150" y="2358850"/>
              <a:ext cx="63525" cy="168775"/>
            </a:xfrm>
            <a:custGeom>
              <a:avLst/>
              <a:gdLst/>
              <a:ahLst/>
              <a:cxnLst/>
              <a:rect l="l" t="t" r="r" b="b"/>
              <a:pathLst>
                <a:path w="2541" h="6751" extrusionOk="0">
                  <a:moveTo>
                    <a:pt x="1" y="0"/>
                  </a:moveTo>
                  <a:lnTo>
                    <a:pt x="1" y="6751"/>
                  </a:lnTo>
                  <a:lnTo>
                    <a:pt x="2540" y="6751"/>
                  </a:lnTo>
                  <a:lnTo>
                    <a:pt x="254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714;p64">
              <a:extLst>
                <a:ext uri="{FF2B5EF4-FFF2-40B4-BE49-F238E27FC236}">
                  <a16:creationId xmlns:a16="http://schemas.microsoft.com/office/drawing/2014/main" id="{68708B24-5913-B542-916F-8F1F3104930C}"/>
                </a:ext>
              </a:extLst>
            </p:cNvPr>
            <p:cNvSpPr/>
            <p:nvPr/>
          </p:nvSpPr>
          <p:spPr>
            <a:xfrm>
              <a:off x="3086725" y="2352425"/>
              <a:ext cx="77175" cy="181625"/>
            </a:xfrm>
            <a:custGeom>
              <a:avLst/>
              <a:gdLst/>
              <a:ahLst/>
              <a:cxnLst/>
              <a:rect l="l" t="t" r="r" b="b"/>
              <a:pathLst>
                <a:path w="3087" h="7265" extrusionOk="0">
                  <a:moveTo>
                    <a:pt x="2540" y="547"/>
                  </a:moveTo>
                  <a:lnTo>
                    <a:pt x="2540" y="6718"/>
                  </a:lnTo>
                  <a:lnTo>
                    <a:pt x="515" y="6718"/>
                  </a:lnTo>
                  <a:lnTo>
                    <a:pt x="515" y="547"/>
                  </a:lnTo>
                  <a:close/>
                  <a:moveTo>
                    <a:pt x="1" y="0"/>
                  </a:moveTo>
                  <a:lnTo>
                    <a:pt x="1" y="7265"/>
                  </a:lnTo>
                  <a:lnTo>
                    <a:pt x="3086" y="7265"/>
                  </a:lnTo>
                  <a:lnTo>
                    <a:pt x="3086" y="7008"/>
                  </a:lnTo>
                  <a:lnTo>
                    <a:pt x="308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715;p64">
              <a:extLst>
                <a:ext uri="{FF2B5EF4-FFF2-40B4-BE49-F238E27FC236}">
                  <a16:creationId xmlns:a16="http://schemas.microsoft.com/office/drawing/2014/main" id="{EDA56BDC-FEC1-CC44-A1A6-26F800B3D69A}"/>
                </a:ext>
              </a:extLst>
            </p:cNvPr>
            <p:cNvSpPr/>
            <p:nvPr/>
          </p:nvSpPr>
          <p:spPr>
            <a:xfrm>
              <a:off x="4820925" y="2358850"/>
              <a:ext cx="63500" cy="168775"/>
            </a:xfrm>
            <a:custGeom>
              <a:avLst/>
              <a:gdLst/>
              <a:ahLst/>
              <a:cxnLst/>
              <a:rect l="l" t="t" r="r" b="b"/>
              <a:pathLst>
                <a:path w="2540" h="6751" extrusionOk="0">
                  <a:moveTo>
                    <a:pt x="0" y="0"/>
                  </a:moveTo>
                  <a:lnTo>
                    <a:pt x="0" y="6751"/>
                  </a:lnTo>
                  <a:lnTo>
                    <a:pt x="2540" y="6751"/>
                  </a:lnTo>
                  <a:lnTo>
                    <a:pt x="254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716;p64">
              <a:extLst>
                <a:ext uri="{FF2B5EF4-FFF2-40B4-BE49-F238E27FC236}">
                  <a16:creationId xmlns:a16="http://schemas.microsoft.com/office/drawing/2014/main" id="{53923FB8-317F-E84C-9409-5D9F05AE4064}"/>
                </a:ext>
              </a:extLst>
            </p:cNvPr>
            <p:cNvSpPr/>
            <p:nvPr/>
          </p:nvSpPr>
          <p:spPr>
            <a:xfrm>
              <a:off x="4813675" y="2352425"/>
              <a:ext cx="77175" cy="181625"/>
            </a:xfrm>
            <a:custGeom>
              <a:avLst/>
              <a:gdLst/>
              <a:ahLst/>
              <a:cxnLst/>
              <a:rect l="l" t="t" r="r" b="b"/>
              <a:pathLst>
                <a:path w="3087" h="7265" extrusionOk="0">
                  <a:moveTo>
                    <a:pt x="2572" y="547"/>
                  </a:moveTo>
                  <a:lnTo>
                    <a:pt x="2572" y="6718"/>
                  </a:lnTo>
                  <a:lnTo>
                    <a:pt x="547" y="6718"/>
                  </a:lnTo>
                  <a:lnTo>
                    <a:pt x="547" y="547"/>
                  </a:lnTo>
                  <a:close/>
                  <a:moveTo>
                    <a:pt x="1" y="0"/>
                  </a:moveTo>
                  <a:lnTo>
                    <a:pt x="1" y="7265"/>
                  </a:lnTo>
                  <a:lnTo>
                    <a:pt x="3087" y="7265"/>
                  </a:lnTo>
                  <a:lnTo>
                    <a:pt x="3087" y="7008"/>
                  </a:lnTo>
                  <a:lnTo>
                    <a:pt x="308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717;p64">
              <a:extLst>
                <a:ext uri="{FF2B5EF4-FFF2-40B4-BE49-F238E27FC236}">
                  <a16:creationId xmlns:a16="http://schemas.microsoft.com/office/drawing/2014/main" id="{2B45F02C-7783-D54F-9CFB-B271C1C6E271}"/>
                </a:ext>
              </a:extLst>
            </p:cNvPr>
            <p:cNvSpPr/>
            <p:nvPr/>
          </p:nvSpPr>
          <p:spPr>
            <a:xfrm>
              <a:off x="3151025" y="1781050"/>
              <a:ext cx="1674725" cy="362450"/>
            </a:xfrm>
            <a:custGeom>
              <a:avLst/>
              <a:gdLst/>
              <a:ahLst/>
              <a:cxnLst/>
              <a:rect l="l" t="t" r="r" b="b"/>
              <a:pathLst>
                <a:path w="66989" h="14498" extrusionOk="0">
                  <a:moveTo>
                    <a:pt x="0" y="0"/>
                  </a:moveTo>
                  <a:lnTo>
                    <a:pt x="0" y="14498"/>
                  </a:lnTo>
                  <a:lnTo>
                    <a:pt x="66989" y="14498"/>
                  </a:lnTo>
                  <a:lnTo>
                    <a:pt x="6698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718;p64">
              <a:extLst>
                <a:ext uri="{FF2B5EF4-FFF2-40B4-BE49-F238E27FC236}">
                  <a16:creationId xmlns:a16="http://schemas.microsoft.com/office/drawing/2014/main" id="{8CE77BC3-510D-8144-BB19-022BD2BAC7E7}"/>
                </a:ext>
              </a:extLst>
            </p:cNvPr>
            <p:cNvSpPr/>
            <p:nvPr/>
          </p:nvSpPr>
          <p:spPr>
            <a:xfrm>
              <a:off x="3143775" y="1773825"/>
              <a:ext cx="1688425" cy="376900"/>
            </a:xfrm>
            <a:custGeom>
              <a:avLst/>
              <a:gdLst/>
              <a:ahLst/>
              <a:cxnLst/>
              <a:rect l="l" t="t" r="r" b="b"/>
              <a:pathLst>
                <a:path w="67537" h="15076" extrusionOk="0">
                  <a:moveTo>
                    <a:pt x="66990" y="547"/>
                  </a:moveTo>
                  <a:lnTo>
                    <a:pt x="66990" y="14529"/>
                  </a:lnTo>
                  <a:lnTo>
                    <a:pt x="547" y="14529"/>
                  </a:lnTo>
                  <a:lnTo>
                    <a:pt x="547" y="547"/>
                  </a:lnTo>
                  <a:close/>
                  <a:moveTo>
                    <a:pt x="1" y="0"/>
                  </a:moveTo>
                  <a:lnTo>
                    <a:pt x="1" y="15076"/>
                  </a:lnTo>
                  <a:lnTo>
                    <a:pt x="67536" y="15076"/>
                  </a:lnTo>
                  <a:lnTo>
                    <a:pt x="6753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719;p64">
              <a:extLst>
                <a:ext uri="{FF2B5EF4-FFF2-40B4-BE49-F238E27FC236}">
                  <a16:creationId xmlns:a16="http://schemas.microsoft.com/office/drawing/2014/main" id="{69935133-4C5A-9644-A34C-66525DE89FD0}"/>
                </a:ext>
              </a:extLst>
            </p:cNvPr>
            <p:cNvSpPr/>
            <p:nvPr/>
          </p:nvSpPr>
          <p:spPr>
            <a:xfrm>
              <a:off x="3505400" y="1873475"/>
              <a:ext cx="95650" cy="177600"/>
            </a:xfrm>
            <a:custGeom>
              <a:avLst/>
              <a:gdLst/>
              <a:ahLst/>
              <a:cxnLst/>
              <a:rect l="l" t="t" r="r" b="b"/>
              <a:pathLst>
                <a:path w="3826" h="7104" extrusionOk="0">
                  <a:moveTo>
                    <a:pt x="1" y="0"/>
                  </a:moveTo>
                  <a:lnTo>
                    <a:pt x="1" y="7104"/>
                  </a:lnTo>
                  <a:lnTo>
                    <a:pt x="3826" y="7104"/>
                  </a:lnTo>
                  <a:lnTo>
                    <a:pt x="382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720;p64">
              <a:extLst>
                <a:ext uri="{FF2B5EF4-FFF2-40B4-BE49-F238E27FC236}">
                  <a16:creationId xmlns:a16="http://schemas.microsoft.com/office/drawing/2014/main" id="{1BDB9EE3-38BC-0E48-A0C8-46FC2C82ADC7}"/>
                </a:ext>
              </a:extLst>
            </p:cNvPr>
            <p:cNvSpPr/>
            <p:nvPr/>
          </p:nvSpPr>
          <p:spPr>
            <a:xfrm>
              <a:off x="3498175" y="1867025"/>
              <a:ext cx="109325" cy="190500"/>
            </a:xfrm>
            <a:custGeom>
              <a:avLst/>
              <a:gdLst/>
              <a:ahLst/>
              <a:cxnLst/>
              <a:rect l="l" t="t" r="r" b="b"/>
              <a:pathLst>
                <a:path w="4373" h="7620" extrusionOk="0">
                  <a:moveTo>
                    <a:pt x="3826" y="515"/>
                  </a:moveTo>
                  <a:lnTo>
                    <a:pt x="3826" y="7105"/>
                  </a:lnTo>
                  <a:lnTo>
                    <a:pt x="547" y="7105"/>
                  </a:lnTo>
                  <a:lnTo>
                    <a:pt x="547" y="515"/>
                  </a:lnTo>
                  <a:close/>
                  <a:moveTo>
                    <a:pt x="0" y="1"/>
                  </a:moveTo>
                  <a:lnTo>
                    <a:pt x="0" y="7619"/>
                  </a:lnTo>
                  <a:lnTo>
                    <a:pt x="4372" y="7619"/>
                  </a:lnTo>
                  <a:lnTo>
                    <a:pt x="437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21;p64">
              <a:extLst>
                <a:ext uri="{FF2B5EF4-FFF2-40B4-BE49-F238E27FC236}">
                  <a16:creationId xmlns:a16="http://schemas.microsoft.com/office/drawing/2014/main" id="{4FE17393-87A6-9745-B690-8ED727DBA7D7}"/>
                </a:ext>
              </a:extLst>
            </p:cNvPr>
            <p:cNvSpPr/>
            <p:nvPr/>
          </p:nvSpPr>
          <p:spPr>
            <a:xfrm>
              <a:off x="3358350" y="1873475"/>
              <a:ext cx="95650" cy="177600"/>
            </a:xfrm>
            <a:custGeom>
              <a:avLst/>
              <a:gdLst/>
              <a:ahLst/>
              <a:cxnLst/>
              <a:rect l="l" t="t" r="r" b="b"/>
              <a:pathLst>
                <a:path w="3826" h="7104" extrusionOk="0">
                  <a:moveTo>
                    <a:pt x="0" y="0"/>
                  </a:moveTo>
                  <a:lnTo>
                    <a:pt x="0" y="7104"/>
                  </a:lnTo>
                  <a:lnTo>
                    <a:pt x="3826" y="7104"/>
                  </a:lnTo>
                  <a:lnTo>
                    <a:pt x="382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22;p64">
              <a:extLst>
                <a:ext uri="{FF2B5EF4-FFF2-40B4-BE49-F238E27FC236}">
                  <a16:creationId xmlns:a16="http://schemas.microsoft.com/office/drawing/2014/main" id="{9205ADEA-002C-994F-A39C-CFABED3808B6}"/>
                </a:ext>
              </a:extLst>
            </p:cNvPr>
            <p:cNvSpPr/>
            <p:nvPr/>
          </p:nvSpPr>
          <p:spPr>
            <a:xfrm>
              <a:off x="3351925" y="1867025"/>
              <a:ext cx="108500" cy="190500"/>
            </a:xfrm>
            <a:custGeom>
              <a:avLst/>
              <a:gdLst/>
              <a:ahLst/>
              <a:cxnLst/>
              <a:rect l="l" t="t" r="r" b="b"/>
              <a:pathLst>
                <a:path w="4340" h="7620" extrusionOk="0">
                  <a:moveTo>
                    <a:pt x="3825" y="515"/>
                  </a:moveTo>
                  <a:lnTo>
                    <a:pt x="3825" y="7105"/>
                  </a:lnTo>
                  <a:lnTo>
                    <a:pt x="515" y="7105"/>
                  </a:lnTo>
                  <a:lnTo>
                    <a:pt x="515" y="515"/>
                  </a:lnTo>
                  <a:close/>
                  <a:moveTo>
                    <a:pt x="0" y="1"/>
                  </a:moveTo>
                  <a:lnTo>
                    <a:pt x="0" y="7619"/>
                  </a:lnTo>
                  <a:lnTo>
                    <a:pt x="4340" y="7619"/>
                  </a:lnTo>
                  <a:lnTo>
                    <a:pt x="434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3;p64">
              <a:extLst>
                <a:ext uri="{FF2B5EF4-FFF2-40B4-BE49-F238E27FC236}">
                  <a16:creationId xmlns:a16="http://schemas.microsoft.com/office/drawing/2014/main" id="{4BDDEB26-EB32-7E4E-B252-9B8A6243C575}"/>
                </a:ext>
              </a:extLst>
            </p:cNvPr>
            <p:cNvSpPr/>
            <p:nvPr/>
          </p:nvSpPr>
          <p:spPr>
            <a:xfrm>
              <a:off x="3231375" y="1873475"/>
              <a:ext cx="76375" cy="177600"/>
            </a:xfrm>
            <a:custGeom>
              <a:avLst/>
              <a:gdLst/>
              <a:ahLst/>
              <a:cxnLst/>
              <a:rect l="l" t="t" r="r" b="b"/>
              <a:pathLst>
                <a:path w="3055" h="7104" extrusionOk="0">
                  <a:moveTo>
                    <a:pt x="1" y="0"/>
                  </a:moveTo>
                  <a:lnTo>
                    <a:pt x="1" y="7104"/>
                  </a:lnTo>
                  <a:lnTo>
                    <a:pt x="3054" y="7104"/>
                  </a:lnTo>
                  <a:lnTo>
                    <a:pt x="305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24;p64">
              <a:extLst>
                <a:ext uri="{FF2B5EF4-FFF2-40B4-BE49-F238E27FC236}">
                  <a16:creationId xmlns:a16="http://schemas.microsoft.com/office/drawing/2014/main" id="{3F8E743D-49A0-A14C-BD66-DAEF55795FEB}"/>
                </a:ext>
              </a:extLst>
            </p:cNvPr>
            <p:cNvSpPr/>
            <p:nvPr/>
          </p:nvSpPr>
          <p:spPr>
            <a:xfrm>
              <a:off x="3224950" y="1867025"/>
              <a:ext cx="89225" cy="190500"/>
            </a:xfrm>
            <a:custGeom>
              <a:avLst/>
              <a:gdLst/>
              <a:ahLst/>
              <a:cxnLst/>
              <a:rect l="l" t="t" r="r" b="b"/>
              <a:pathLst>
                <a:path w="3569" h="7620" extrusionOk="0">
                  <a:moveTo>
                    <a:pt x="3022" y="515"/>
                  </a:moveTo>
                  <a:lnTo>
                    <a:pt x="3022" y="7105"/>
                  </a:lnTo>
                  <a:lnTo>
                    <a:pt x="515" y="7105"/>
                  </a:lnTo>
                  <a:lnTo>
                    <a:pt x="515" y="515"/>
                  </a:lnTo>
                  <a:close/>
                  <a:moveTo>
                    <a:pt x="0" y="1"/>
                  </a:moveTo>
                  <a:lnTo>
                    <a:pt x="0" y="7619"/>
                  </a:lnTo>
                  <a:lnTo>
                    <a:pt x="3568" y="7619"/>
                  </a:lnTo>
                  <a:lnTo>
                    <a:pt x="356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25;p64">
              <a:extLst>
                <a:ext uri="{FF2B5EF4-FFF2-40B4-BE49-F238E27FC236}">
                  <a16:creationId xmlns:a16="http://schemas.microsoft.com/office/drawing/2014/main" id="{A05802D3-D329-0E40-9469-885B93142A90}"/>
                </a:ext>
              </a:extLst>
            </p:cNvPr>
            <p:cNvSpPr/>
            <p:nvPr/>
          </p:nvSpPr>
          <p:spPr>
            <a:xfrm>
              <a:off x="3651675" y="1873475"/>
              <a:ext cx="95650" cy="177600"/>
            </a:xfrm>
            <a:custGeom>
              <a:avLst/>
              <a:gdLst/>
              <a:ahLst/>
              <a:cxnLst/>
              <a:rect l="l" t="t" r="r" b="b"/>
              <a:pathLst>
                <a:path w="3826" h="7104" extrusionOk="0">
                  <a:moveTo>
                    <a:pt x="0" y="0"/>
                  </a:moveTo>
                  <a:lnTo>
                    <a:pt x="0" y="7104"/>
                  </a:lnTo>
                  <a:lnTo>
                    <a:pt x="3825" y="7104"/>
                  </a:lnTo>
                  <a:lnTo>
                    <a:pt x="382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26;p64">
              <a:extLst>
                <a:ext uri="{FF2B5EF4-FFF2-40B4-BE49-F238E27FC236}">
                  <a16:creationId xmlns:a16="http://schemas.microsoft.com/office/drawing/2014/main" id="{537F8721-075C-7A4E-A2E5-ACC9B911BC76}"/>
                </a:ext>
              </a:extLst>
            </p:cNvPr>
            <p:cNvSpPr/>
            <p:nvPr/>
          </p:nvSpPr>
          <p:spPr>
            <a:xfrm>
              <a:off x="3645225" y="1867025"/>
              <a:ext cx="108525" cy="190500"/>
            </a:xfrm>
            <a:custGeom>
              <a:avLst/>
              <a:gdLst/>
              <a:ahLst/>
              <a:cxnLst/>
              <a:rect l="l" t="t" r="r" b="b"/>
              <a:pathLst>
                <a:path w="4341" h="7620" extrusionOk="0">
                  <a:moveTo>
                    <a:pt x="3826" y="515"/>
                  </a:moveTo>
                  <a:lnTo>
                    <a:pt x="3826" y="7105"/>
                  </a:lnTo>
                  <a:lnTo>
                    <a:pt x="515" y="7105"/>
                  </a:lnTo>
                  <a:lnTo>
                    <a:pt x="515" y="515"/>
                  </a:lnTo>
                  <a:close/>
                  <a:moveTo>
                    <a:pt x="1" y="1"/>
                  </a:moveTo>
                  <a:lnTo>
                    <a:pt x="1" y="7619"/>
                  </a:lnTo>
                  <a:lnTo>
                    <a:pt x="4340" y="7619"/>
                  </a:lnTo>
                  <a:lnTo>
                    <a:pt x="434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27;p64">
              <a:extLst>
                <a:ext uri="{FF2B5EF4-FFF2-40B4-BE49-F238E27FC236}">
                  <a16:creationId xmlns:a16="http://schemas.microsoft.com/office/drawing/2014/main" id="{75C5C8BA-97DC-7841-95E1-2CF6841B02AD}"/>
                </a:ext>
              </a:extLst>
            </p:cNvPr>
            <p:cNvSpPr/>
            <p:nvPr/>
          </p:nvSpPr>
          <p:spPr>
            <a:xfrm>
              <a:off x="3797925" y="1873475"/>
              <a:ext cx="587450" cy="177600"/>
            </a:xfrm>
            <a:custGeom>
              <a:avLst/>
              <a:gdLst/>
              <a:ahLst/>
              <a:cxnLst/>
              <a:rect l="l" t="t" r="r" b="b"/>
              <a:pathLst>
                <a:path w="23498" h="7104" extrusionOk="0">
                  <a:moveTo>
                    <a:pt x="0" y="0"/>
                  </a:moveTo>
                  <a:lnTo>
                    <a:pt x="0" y="7104"/>
                  </a:lnTo>
                  <a:lnTo>
                    <a:pt x="23498" y="7104"/>
                  </a:lnTo>
                  <a:lnTo>
                    <a:pt x="2349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28;p64">
              <a:extLst>
                <a:ext uri="{FF2B5EF4-FFF2-40B4-BE49-F238E27FC236}">
                  <a16:creationId xmlns:a16="http://schemas.microsoft.com/office/drawing/2014/main" id="{7C8A6416-9DD3-5B43-9C68-FEC5250E8CFB}"/>
                </a:ext>
              </a:extLst>
            </p:cNvPr>
            <p:cNvSpPr/>
            <p:nvPr/>
          </p:nvSpPr>
          <p:spPr>
            <a:xfrm>
              <a:off x="3791500" y="1867025"/>
              <a:ext cx="600325" cy="190500"/>
            </a:xfrm>
            <a:custGeom>
              <a:avLst/>
              <a:gdLst/>
              <a:ahLst/>
              <a:cxnLst/>
              <a:rect l="l" t="t" r="r" b="b"/>
              <a:pathLst>
                <a:path w="24013" h="7620" extrusionOk="0">
                  <a:moveTo>
                    <a:pt x="23498" y="515"/>
                  </a:moveTo>
                  <a:lnTo>
                    <a:pt x="23498" y="7105"/>
                  </a:lnTo>
                  <a:lnTo>
                    <a:pt x="547" y="7105"/>
                  </a:lnTo>
                  <a:lnTo>
                    <a:pt x="547" y="515"/>
                  </a:lnTo>
                  <a:close/>
                  <a:moveTo>
                    <a:pt x="0" y="1"/>
                  </a:moveTo>
                  <a:lnTo>
                    <a:pt x="0" y="258"/>
                  </a:lnTo>
                  <a:lnTo>
                    <a:pt x="0" y="7619"/>
                  </a:lnTo>
                  <a:lnTo>
                    <a:pt x="24012" y="7619"/>
                  </a:lnTo>
                  <a:lnTo>
                    <a:pt x="2401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29;p64">
              <a:extLst>
                <a:ext uri="{FF2B5EF4-FFF2-40B4-BE49-F238E27FC236}">
                  <a16:creationId xmlns:a16="http://schemas.microsoft.com/office/drawing/2014/main" id="{44B6C234-C48C-8244-8970-6A82175AE464}"/>
                </a:ext>
              </a:extLst>
            </p:cNvPr>
            <p:cNvSpPr/>
            <p:nvPr/>
          </p:nvSpPr>
          <p:spPr>
            <a:xfrm>
              <a:off x="4497050" y="1909625"/>
              <a:ext cx="89225" cy="90025"/>
            </a:xfrm>
            <a:custGeom>
              <a:avLst/>
              <a:gdLst/>
              <a:ahLst/>
              <a:cxnLst/>
              <a:rect l="l" t="t" r="r" b="b"/>
              <a:pathLst>
                <a:path w="3569" h="3601" extrusionOk="0">
                  <a:moveTo>
                    <a:pt x="1801" y="1"/>
                  </a:moveTo>
                  <a:cubicBezTo>
                    <a:pt x="805" y="1"/>
                    <a:pt x="1" y="804"/>
                    <a:pt x="1" y="1801"/>
                  </a:cubicBezTo>
                  <a:cubicBezTo>
                    <a:pt x="1" y="2797"/>
                    <a:pt x="805" y="3601"/>
                    <a:pt x="1801" y="3601"/>
                  </a:cubicBezTo>
                  <a:cubicBezTo>
                    <a:pt x="2765" y="3601"/>
                    <a:pt x="3569" y="2797"/>
                    <a:pt x="3569" y="1801"/>
                  </a:cubicBezTo>
                  <a:cubicBezTo>
                    <a:pt x="3569" y="804"/>
                    <a:pt x="2765" y="1"/>
                    <a:pt x="18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30;p64">
              <a:extLst>
                <a:ext uri="{FF2B5EF4-FFF2-40B4-BE49-F238E27FC236}">
                  <a16:creationId xmlns:a16="http://schemas.microsoft.com/office/drawing/2014/main" id="{038529CF-6756-3F4F-B2CA-4A3B7CB80DC2}"/>
                </a:ext>
              </a:extLst>
            </p:cNvPr>
            <p:cNvSpPr/>
            <p:nvPr/>
          </p:nvSpPr>
          <p:spPr>
            <a:xfrm>
              <a:off x="4490625" y="1903200"/>
              <a:ext cx="102900" cy="102875"/>
            </a:xfrm>
            <a:custGeom>
              <a:avLst/>
              <a:gdLst/>
              <a:ahLst/>
              <a:cxnLst/>
              <a:rect l="l" t="t" r="r" b="b"/>
              <a:pathLst>
                <a:path w="4116" h="4115" extrusionOk="0">
                  <a:moveTo>
                    <a:pt x="2058" y="547"/>
                  </a:moveTo>
                  <a:cubicBezTo>
                    <a:pt x="2894" y="547"/>
                    <a:pt x="3569" y="1222"/>
                    <a:pt x="3569" y="2058"/>
                  </a:cubicBezTo>
                  <a:cubicBezTo>
                    <a:pt x="3569" y="2893"/>
                    <a:pt x="2894" y="3568"/>
                    <a:pt x="2058" y="3568"/>
                  </a:cubicBezTo>
                  <a:cubicBezTo>
                    <a:pt x="1190" y="3568"/>
                    <a:pt x="515" y="2893"/>
                    <a:pt x="515" y="2058"/>
                  </a:cubicBezTo>
                  <a:cubicBezTo>
                    <a:pt x="515" y="1222"/>
                    <a:pt x="1190" y="547"/>
                    <a:pt x="2058" y="547"/>
                  </a:cubicBezTo>
                  <a:close/>
                  <a:moveTo>
                    <a:pt x="2058" y="0"/>
                  </a:moveTo>
                  <a:cubicBezTo>
                    <a:pt x="901" y="0"/>
                    <a:pt x="1" y="933"/>
                    <a:pt x="1" y="2058"/>
                  </a:cubicBezTo>
                  <a:cubicBezTo>
                    <a:pt x="1" y="3183"/>
                    <a:pt x="901" y="4115"/>
                    <a:pt x="2058" y="4115"/>
                  </a:cubicBezTo>
                  <a:cubicBezTo>
                    <a:pt x="3183" y="4115"/>
                    <a:pt x="4115" y="3183"/>
                    <a:pt x="4115" y="2058"/>
                  </a:cubicBezTo>
                  <a:cubicBezTo>
                    <a:pt x="4115" y="933"/>
                    <a:pt x="3183" y="0"/>
                    <a:pt x="20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731;p64">
              <a:extLst>
                <a:ext uri="{FF2B5EF4-FFF2-40B4-BE49-F238E27FC236}">
                  <a16:creationId xmlns:a16="http://schemas.microsoft.com/office/drawing/2014/main" id="{09FC4487-831A-914C-8B69-498D15544B85}"/>
                </a:ext>
              </a:extLst>
            </p:cNvPr>
            <p:cNvSpPr/>
            <p:nvPr/>
          </p:nvSpPr>
          <p:spPr>
            <a:xfrm>
              <a:off x="4672250" y="1909625"/>
              <a:ext cx="89225" cy="90025"/>
            </a:xfrm>
            <a:custGeom>
              <a:avLst/>
              <a:gdLst/>
              <a:ahLst/>
              <a:cxnLst/>
              <a:rect l="l" t="t" r="r" b="b"/>
              <a:pathLst>
                <a:path w="3569" h="3601" extrusionOk="0">
                  <a:moveTo>
                    <a:pt x="1801" y="1"/>
                  </a:moveTo>
                  <a:cubicBezTo>
                    <a:pt x="804" y="1"/>
                    <a:pt x="0" y="804"/>
                    <a:pt x="0" y="1801"/>
                  </a:cubicBezTo>
                  <a:cubicBezTo>
                    <a:pt x="0" y="2797"/>
                    <a:pt x="804" y="3601"/>
                    <a:pt x="1801" y="3601"/>
                  </a:cubicBezTo>
                  <a:cubicBezTo>
                    <a:pt x="2797" y="3601"/>
                    <a:pt x="3568" y="2797"/>
                    <a:pt x="3568" y="1801"/>
                  </a:cubicBezTo>
                  <a:cubicBezTo>
                    <a:pt x="3568" y="804"/>
                    <a:pt x="2797" y="1"/>
                    <a:pt x="18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732;p64">
              <a:extLst>
                <a:ext uri="{FF2B5EF4-FFF2-40B4-BE49-F238E27FC236}">
                  <a16:creationId xmlns:a16="http://schemas.microsoft.com/office/drawing/2014/main" id="{1583D898-3AF6-884A-8182-2F7FE359DB21}"/>
                </a:ext>
              </a:extLst>
            </p:cNvPr>
            <p:cNvSpPr/>
            <p:nvPr/>
          </p:nvSpPr>
          <p:spPr>
            <a:xfrm>
              <a:off x="4665825" y="1903200"/>
              <a:ext cx="102875" cy="102875"/>
            </a:xfrm>
            <a:custGeom>
              <a:avLst/>
              <a:gdLst/>
              <a:ahLst/>
              <a:cxnLst/>
              <a:rect l="l" t="t" r="r" b="b"/>
              <a:pathLst>
                <a:path w="4115" h="4115" extrusionOk="0">
                  <a:moveTo>
                    <a:pt x="2058" y="547"/>
                  </a:moveTo>
                  <a:cubicBezTo>
                    <a:pt x="2893" y="547"/>
                    <a:pt x="3568" y="1222"/>
                    <a:pt x="3568" y="2058"/>
                  </a:cubicBezTo>
                  <a:cubicBezTo>
                    <a:pt x="3568" y="2893"/>
                    <a:pt x="2893" y="3568"/>
                    <a:pt x="2058" y="3568"/>
                  </a:cubicBezTo>
                  <a:cubicBezTo>
                    <a:pt x="1222" y="3568"/>
                    <a:pt x="515" y="2893"/>
                    <a:pt x="515" y="2058"/>
                  </a:cubicBezTo>
                  <a:cubicBezTo>
                    <a:pt x="515" y="1222"/>
                    <a:pt x="1222" y="547"/>
                    <a:pt x="2058" y="547"/>
                  </a:cubicBezTo>
                  <a:close/>
                  <a:moveTo>
                    <a:pt x="2058" y="0"/>
                  </a:moveTo>
                  <a:cubicBezTo>
                    <a:pt x="900" y="0"/>
                    <a:pt x="0" y="933"/>
                    <a:pt x="0" y="2058"/>
                  </a:cubicBezTo>
                  <a:cubicBezTo>
                    <a:pt x="0" y="3183"/>
                    <a:pt x="900" y="4115"/>
                    <a:pt x="2058" y="4115"/>
                  </a:cubicBezTo>
                  <a:cubicBezTo>
                    <a:pt x="3183" y="4115"/>
                    <a:pt x="4115" y="3183"/>
                    <a:pt x="4115" y="2058"/>
                  </a:cubicBezTo>
                  <a:cubicBezTo>
                    <a:pt x="4115" y="933"/>
                    <a:pt x="3183" y="0"/>
                    <a:pt x="20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733;p64">
              <a:extLst>
                <a:ext uri="{FF2B5EF4-FFF2-40B4-BE49-F238E27FC236}">
                  <a16:creationId xmlns:a16="http://schemas.microsoft.com/office/drawing/2014/main" id="{3226BB7F-688F-1C47-AAB1-AD1FD0DAE625}"/>
                </a:ext>
              </a:extLst>
            </p:cNvPr>
            <p:cNvSpPr/>
            <p:nvPr/>
          </p:nvSpPr>
          <p:spPr>
            <a:xfrm>
              <a:off x="4235900" y="1909625"/>
              <a:ext cx="89225" cy="90025"/>
            </a:xfrm>
            <a:custGeom>
              <a:avLst/>
              <a:gdLst/>
              <a:ahLst/>
              <a:cxnLst/>
              <a:rect l="l" t="t" r="r" b="b"/>
              <a:pathLst>
                <a:path w="3569" h="3601" extrusionOk="0">
                  <a:moveTo>
                    <a:pt x="1800" y="1"/>
                  </a:moveTo>
                  <a:cubicBezTo>
                    <a:pt x="804" y="1"/>
                    <a:pt x="0" y="804"/>
                    <a:pt x="0" y="1801"/>
                  </a:cubicBezTo>
                  <a:cubicBezTo>
                    <a:pt x="0" y="2797"/>
                    <a:pt x="804" y="3601"/>
                    <a:pt x="1800" y="3601"/>
                  </a:cubicBezTo>
                  <a:cubicBezTo>
                    <a:pt x="2764" y="3601"/>
                    <a:pt x="3568" y="2797"/>
                    <a:pt x="3568" y="1801"/>
                  </a:cubicBezTo>
                  <a:cubicBezTo>
                    <a:pt x="3568" y="804"/>
                    <a:pt x="2764" y="1"/>
                    <a:pt x="18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734;p64">
              <a:extLst>
                <a:ext uri="{FF2B5EF4-FFF2-40B4-BE49-F238E27FC236}">
                  <a16:creationId xmlns:a16="http://schemas.microsoft.com/office/drawing/2014/main" id="{ACEF0F56-1919-5940-9BB8-11614791F4B3}"/>
                </a:ext>
              </a:extLst>
            </p:cNvPr>
            <p:cNvSpPr/>
            <p:nvPr/>
          </p:nvSpPr>
          <p:spPr>
            <a:xfrm>
              <a:off x="4229450" y="1903200"/>
              <a:ext cx="102900" cy="102875"/>
            </a:xfrm>
            <a:custGeom>
              <a:avLst/>
              <a:gdLst/>
              <a:ahLst/>
              <a:cxnLst/>
              <a:rect l="l" t="t" r="r" b="b"/>
              <a:pathLst>
                <a:path w="4116" h="4115" extrusionOk="0">
                  <a:moveTo>
                    <a:pt x="2058" y="547"/>
                  </a:moveTo>
                  <a:cubicBezTo>
                    <a:pt x="2894" y="547"/>
                    <a:pt x="3569" y="1222"/>
                    <a:pt x="3569" y="2058"/>
                  </a:cubicBezTo>
                  <a:cubicBezTo>
                    <a:pt x="3569" y="2893"/>
                    <a:pt x="2894" y="3568"/>
                    <a:pt x="2058" y="3568"/>
                  </a:cubicBezTo>
                  <a:cubicBezTo>
                    <a:pt x="1222" y="3568"/>
                    <a:pt x="515" y="2893"/>
                    <a:pt x="515" y="2058"/>
                  </a:cubicBezTo>
                  <a:cubicBezTo>
                    <a:pt x="515" y="1222"/>
                    <a:pt x="1222" y="547"/>
                    <a:pt x="2058" y="547"/>
                  </a:cubicBezTo>
                  <a:close/>
                  <a:moveTo>
                    <a:pt x="2058" y="0"/>
                  </a:moveTo>
                  <a:cubicBezTo>
                    <a:pt x="901" y="0"/>
                    <a:pt x="1" y="933"/>
                    <a:pt x="1" y="2058"/>
                  </a:cubicBezTo>
                  <a:cubicBezTo>
                    <a:pt x="1" y="3183"/>
                    <a:pt x="901" y="4115"/>
                    <a:pt x="2058" y="4115"/>
                  </a:cubicBezTo>
                  <a:cubicBezTo>
                    <a:pt x="3183" y="4115"/>
                    <a:pt x="4115" y="3183"/>
                    <a:pt x="4115" y="2058"/>
                  </a:cubicBezTo>
                  <a:cubicBezTo>
                    <a:pt x="4115" y="933"/>
                    <a:pt x="3183" y="0"/>
                    <a:pt x="20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735;p64">
              <a:extLst>
                <a:ext uri="{FF2B5EF4-FFF2-40B4-BE49-F238E27FC236}">
                  <a16:creationId xmlns:a16="http://schemas.microsoft.com/office/drawing/2014/main" id="{0333512D-DC14-4C4B-9296-00BA415AD4EF}"/>
                </a:ext>
              </a:extLst>
            </p:cNvPr>
            <p:cNvSpPr/>
            <p:nvPr/>
          </p:nvSpPr>
          <p:spPr>
            <a:xfrm>
              <a:off x="3214500" y="2143475"/>
              <a:ext cx="1546975" cy="124600"/>
            </a:xfrm>
            <a:custGeom>
              <a:avLst/>
              <a:gdLst/>
              <a:ahLst/>
              <a:cxnLst/>
              <a:rect l="l" t="t" r="r" b="b"/>
              <a:pathLst>
                <a:path w="61879" h="4984" extrusionOk="0">
                  <a:moveTo>
                    <a:pt x="1" y="1"/>
                  </a:moveTo>
                  <a:lnTo>
                    <a:pt x="1" y="4983"/>
                  </a:lnTo>
                  <a:lnTo>
                    <a:pt x="61878" y="4983"/>
                  </a:lnTo>
                  <a:lnTo>
                    <a:pt x="6187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736;p64">
              <a:extLst>
                <a:ext uri="{FF2B5EF4-FFF2-40B4-BE49-F238E27FC236}">
                  <a16:creationId xmlns:a16="http://schemas.microsoft.com/office/drawing/2014/main" id="{0BA54D22-27A0-8E49-A11D-BF76BCF6C1C0}"/>
                </a:ext>
              </a:extLst>
            </p:cNvPr>
            <p:cNvSpPr/>
            <p:nvPr/>
          </p:nvSpPr>
          <p:spPr>
            <a:xfrm>
              <a:off x="3207275" y="2137050"/>
              <a:ext cx="1561425" cy="137450"/>
            </a:xfrm>
            <a:custGeom>
              <a:avLst/>
              <a:gdLst/>
              <a:ahLst/>
              <a:cxnLst/>
              <a:rect l="l" t="t" r="r" b="b"/>
              <a:pathLst>
                <a:path w="62457" h="5498" extrusionOk="0">
                  <a:moveTo>
                    <a:pt x="61910" y="547"/>
                  </a:moveTo>
                  <a:lnTo>
                    <a:pt x="61910" y="4951"/>
                  </a:lnTo>
                  <a:lnTo>
                    <a:pt x="547" y="4951"/>
                  </a:lnTo>
                  <a:lnTo>
                    <a:pt x="547" y="547"/>
                  </a:lnTo>
                  <a:close/>
                  <a:moveTo>
                    <a:pt x="0" y="0"/>
                  </a:moveTo>
                  <a:lnTo>
                    <a:pt x="0" y="5497"/>
                  </a:lnTo>
                  <a:lnTo>
                    <a:pt x="62457" y="5497"/>
                  </a:lnTo>
                  <a:lnTo>
                    <a:pt x="6245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737;p64">
              <a:extLst>
                <a:ext uri="{FF2B5EF4-FFF2-40B4-BE49-F238E27FC236}">
                  <a16:creationId xmlns:a16="http://schemas.microsoft.com/office/drawing/2014/main" id="{F1403662-FF30-F944-A4B3-D3301E0FDBFB}"/>
                </a:ext>
              </a:extLst>
            </p:cNvPr>
            <p:cNvSpPr/>
            <p:nvPr/>
          </p:nvSpPr>
          <p:spPr>
            <a:xfrm>
              <a:off x="3151025" y="2268050"/>
              <a:ext cx="1674725" cy="362450"/>
            </a:xfrm>
            <a:custGeom>
              <a:avLst/>
              <a:gdLst/>
              <a:ahLst/>
              <a:cxnLst/>
              <a:rect l="l" t="t" r="r" b="b"/>
              <a:pathLst>
                <a:path w="66989" h="14498" extrusionOk="0">
                  <a:moveTo>
                    <a:pt x="0" y="0"/>
                  </a:moveTo>
                  <a:lnTo>
                    <a:pt x="0" y="14497"/>
                  </a:lnTo>
                  <a:lnTo>
                    <a:pt x="66989" y="14497"/>
                  </a:lnTo>
                  <a:lnTo>
                    <a:pt x="6698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738;p64">
              <a:extLst>
                <a:ext uri="{FF2B5EF4-FFF2-40B4-BE49-F238E27FC236}">
                  <a16:creationId xmlns:a16="http://schemas.microsoft.com/office/drawing/2014/main" id="{3EC454CA-473C-FB4E-83EF-66513D05CEC7}"/>
                </a:ext>
              </a:extLst>
            </p:cNvPr>
            <p:cNvSpPr/>
            <p:nvPr/>
          </p:nvSpPr>
          <p:spPr>
            <a:xfrm>
              <a:off x="3143775" y="2260800"/>
              <a:ext cx="1688425" cy="376125"/>
            </a:xfrm>
            <a:custGeom>
              <a:avLst/>
              <a:gdLst/>
              <a:ahLst/>
              <a:cxnLst/>
              <a:rect l="l" t="t" r="r" b="b"/>
              <a:pathLst>
                <a:path w="67537" h="15045" extrusionOk="0">
                  <a:moveTo>
                    <a:pt x="66990" y="547"/>
                  </a:moveTo>
                  <a:lnTo>
                    <a:pt x="66990" y="14530"/>
                  </a:lnTo>
                  <a:lnTo>
                    <a:pt x="547" y="14530"/>
                  </a:lnTo>
                  <a:lnTo>
                    <a:pt x="547" y="547"/>
                  </a:lnTo>
                  <a:close/>
                  <a:moveTo>
                    <a:pt x="1" y="1"/>
                  </a:moveTo>
                  <a:lnTo>
                    <a:pt x="1" y="15044"/>
                  </a:lnTo>
                  <a:lnTo>
                    <a:pt x="67536" y="15044"/>
                  </a:lnTo>
                  <a:lnTo>
                    <a:pt x="6753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739;p64">
              <a:extLst>
                <a:ext uri="{FF2B5EF4-FFF2-40B4-BE49-F238E27FC236}">
                  <a16:creationId xmlns:a16="http://schemas.microsoft.com/office/drawing/2014/main" id="{2FD8CF4C-2ADD-644F-B7ED-8297C5263928}"/>
                </a:ext>
              </a:extLst>
            </p:cNvPr>
            <p:cNvSpPr/>
            <p:nvPr/>
          </p:nvSpPr>
          <p:spPr>
            <a:xfrm>
              <a:off x="3358350" y="2360450"/>
              <a:ext cx="95650" cy="177625"/>
            </a:xfrm>
            <a:custGeom>
              <a:avLst/>
              <a:gdLst/>
              <a:ahLst/>
              <a:cxnLst/>
              <a:rect l="l" t="t" r="r" b="b"/>
              <a:pathLst>
                <a:path w="3826" h="7105" extrusionOk="0">
                  <a:moveTo>
                    <a:pt x="0" y="1"/>
                  </a:moveTo>
                  <a:lnTo>
                    <a:pt x="0" y="7105"/>
                  </a:lnTo>
                  <a:lnTo>
                    <a:pt x="3826" y="7105"/>
                  </a:lnTo>
                  <a:lnTo>
                    <a:pt x="382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740;p64">
              <a:extLst>
                <a:ext uri="{FF2B5EF4-FFF2-40B4-BE49-F238E27FC236}">
                  <a16:creationId xmlns:a16="http://schemas.microsoft.com/office/drawing/2014/main" id="{A7567E15-CE03-B543-B9E3-2161DEFDDC8F}"/>
                </a:ext>
              </a:extLst>
            </p:cNvPr>
            <p:cNvSpPr/>
            <p:nvPr/>
          </p:nvSpPr>
          <p:spPr>
            <a:xfrm>
              <a:off x="3351925" y="2354025"/>
              <a:ext cx="108500" cy="190475"/>
            </a:xfrm>
            <a:custGeom>
              <a:avLst/>
              <a:gdLst/>
              <a:ahLst/>
              <a:cxnLst/>
              <a:rect l="l" t="t" r="r" b="b"/>
              <a:pathLst>
                <a:path w="4340" h="7619" extrusionOk="0">
                  <a:moveTo>
                    <a:pt x="3825" y="515"/>
                  </a:moveTo>
                  <a:lnTo>
                    <a:pt x="3825" y="7104"/>
                  </a:lnTo>
                  <a:lnTo>
                    <a:pt x="515" y="7104"/>
                  </a:lnTo>
                  <a:lnTo>
                    <a:pt x="515" y="515"/>
                  </a:lnTo>
                  <a:close/>
                  <a:moveTo>
                    <a:pt x="0" y="0"/>
                  </a:moveTo>
                  <a:lnTo>
                    <a:pt x="0" y="7619"/>
                  </a:lnTo>
                  <a:lnTo>
                    <a:pt x="4340" y="7619"/>
                  </a:lnTo>
                  <a:lnTo>
                    <a:pt x="434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741;p64">
              <a:extLst>
                <a:ext uri="{FF2B5EF4-FFF2-40B4-BE49-F238E27FC236}">
                  <a16:creationId xmlns:a16="http://schemas.microsoft.com/office/drawing/2014/main" id="{626BCA03-4BAC-464E-81DC-4C8E1F391810}"/>
                </a:ext>
              </a:extLst>
            </p:cNvPr>
            <p:cNvSpPr/>
            <p:nvPr/>
          </p:nvSpPr>
          <p:spPr>
            <a:xfrm>
              <a:off x="3651675" y="2360450"/>
              <a:ext cx="95650" cy="177625"/>
            </a:xfrm>
            <a:custGeom>
              <a:avLst/>
              <a:gdLst/>
              <a:ahLst/>
              <a:cxnLst/>
              <a:rect l="l" t="t" r="r" b="b"/>
              <a:pathLst>
                <a:path w="3826" h="7105" extrusionOk="0">
                  <a:moveTo>
                    <a:pt x="0" y="1"/>
                  </a:moveTo>
                  <a:lnTo>
                    <a:pt x="0" y="7105"/>
                  </a:lnTo>
                  <a:lnTo>
                    <a:pt x="3825" y="7105"/>
                  </a:lnTo>
                  <a:lnTo>
                    <a:pt x="382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742;p64">
              <a:extLst>
                <a:ext uri="{FF2B5EF4-FFF2-40B4-BE49-F238E27FC236}">
                  <a16:creationId xmlns:a16="http://schemas.microsoft.com/office/drawing/2014/main" id="{3BF22A07-4642-B64E-8295-1E1D80E6D8F1}"/>
                </a:ext>
              </a:extLst>
            </p:cNvPr>
            <p:cNvSpPr/>
            <p:nvPr/>
          </p:nvSpPr>
          <p:spPr>
            <a:xfrm>
              <a:off x="3645225" y="2354025"/>
              <a:ext cx="108525" cy="190475"/>
            </a:xfrm>
            <a:custGeom>
              <a:avLst/>
              <a:gdLst/>
              <a:ahLst/>
              <a:cxnLst/>
              <a:rect l="l" t="t" r="r" b="b"/>
              <a:pathLst>
                <a:path w="4341" h="7619" extrusionOk="0">
                  <a:moveTo>
                    <a:pt x="3826" y="515"/>
                  </a:moveTo>
                  <a:lnTo>
                    <a:pt x="3826" y="7104"/>
                  </a:lnTo>
                  <a:lnTo>
                    <a:pt x="515" y="7104"/>
                  </a:lnTo>
                  <a:lnTo>
                    <a:pt x="515" y="515"/>
                  </a:lnTo>
                  <a:close/>
                  <a:moveTo>
                    <a:pt x="1" y="0"/>
                  </a:moveTo>
                  <a:lnTo>
                    <a:pt x="1" y="7619"/>
                  </a:lnTo>
                  <a:lnTo>
                    <a:pt x="4340" y="7619"/>
                  </a:lnTo>
                  <a:lnTo>
                    <a:pt x="434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743;p64">
              <a:extLst>
                <a:ext uri="{FF2B5EF4-FFF2-40B4-BE49-F238E27FC236}">
                  <a16:creationId xmlns:a16="http://schemas.microsoft.com/office/drawing/2014/main" id="{C8AD6FE0-C556-CB4D-8048-2D3538CCC4C6}"/>
                </a:ext>
              </a:extLst>
            </p:cNvPr>
            <p:cNvSpPr/>
            <p:nvPr/>
          </p:nvSpPr>
          <p:spPr>
            <a:xfrm>
              <a:off x="3505400" y="2360450"/>
              <a:ext cx="95650" cy="177625"/>
            </a:xfrm>
            <a:custGeom>
              <a:avLst/>
              <a:gdLst/>
              <a:ahLst/>
              <a:cxnLst/>
              <a:rect l="l" t="t" r="r" b="b"/>
              <a:pathLst>
                <a:path w="3826" h="7105" extrusionOk="0">
                  <a:moveTo>
                    <a:pt x="1" y="1"/>
                  </a:moveTo>
                  <a:lnTo>
                    <a:pt x="1" y="7105"/>
                  </a:lnTo>
                  <a:lnTo>
                    <a:pt x="3826" y="7105"/>
                  </a:lnTo>
                  <a:lnTo>
                    <a:pt x="382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744;p64">
              <a:extLst>
                <a:ext uri="{FF2B5EF4-FFF2-40B4-BE49-F238E27FC236}">
                  <a16:creationId xmlns:a16="http://schemas.microsoft.com/office/drawing/2014/main" id="{34C1E7EE-1663-954A-AFD3-E6B1BBE38918}"/>
                </a:ext>
              </a:extLst>
            </p:cNvPr>
            <p:cNvSpPr/>
            <p:nvPr/>
          </p:nvSpPr>
          <p:spPr>
            <a:xfrm>
              <a:off x="3498175" y="2354025"/>
              <a:ext cx="109325" cy="190475"/>
            </a:xfrm>
            <a:custGeom>
              <a:avLst/>
              <a:gdLst/>
              <a:ahLst/>
              <a:cxnLst/>
              <a:rect l="l" t="t" r="r" b="b"/>
              <a:pathLst>
                <a:path w="4373" h="7619" extrusionOk="0">
                  <a:moveTo>
                    <a:pt x="3826" y="515"/>
                  </a:moveTo>
                  <a:lnTo>
                    <a:pt x="3826" y="7104"/>
                  </a:lnTo>
                  <a:lnTo>
                    <a:pt x="547" y="7104"/>
                  </a:lnTo>
                  <a:lnTo>
                    <a:pt x="547" y="515"/>
                  </a:lnTo>
                  <a:close/>
                  <a:moveTo>
                    <a:pt x="0" y="0"/>
                  </a:moveTo>
                  <a:lnTo>
                    <a:pt x="0" y="7619"/>
                  </a:lnTo>
                  <a:lnTo>
                    <a:pt x="4372" y="7619"/>
                  </a:lnTo>
                  <a:lnTo>
                    <a:pt x="43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745;p64">
              <a:extLst>
                <a:ext uri="{FF2B5EF4-FFF2-40B4-BE49-F238E27FC236}">
                  <a16:creationId xmlns:a16="http://schemas.microsoft.com/office/drawing/2014/main" id="{4740DE03-D897-F740-A033-E0445D273EC7}"/>
                </a:ext>
              </a:extLst>
            </p:cNvPr>
            <p:cNvSpPr/>
            <p:nvPr/>
          </p:nvSpPr>
          <p:spPr>
            <a:xfrm>
              <a:off x="3231375" y="2360450"/>
              <a:ext cx="76375" cy="177625"/>
            </a:xfrm>
            <a:custGeom>
              <a:avLst/>
              <a:gdLst/>
              <a:ahLst/>
              <a:cxnLst/>
              <a:rect l="l" t="t" r="r" b="b"/>
              <a:pathLst>
                <a:path w="3055" h="7105" extrusionOk="0">
                  <a:moveTo>
                    <a:pt x="1" y="1"/>
                  </a:moveTo>
                  <a:lnTo>
                    <a:pt x="1" y="7105"/>
                  </a:lnTo>
                  <a:lnTo>
                    <a:pt x="3054" y="7105"/>
                  </a:lnTo>
                  <a:lnTo>
                    <a:pt x="30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746;p64">
              <a:extLst>
                <a:ext uri="{FF2B5EF4-FFF2-40B4-BE49-F238E27FC236}">
                  <a16:creationId xmlns:a16="http://schemas.microsoft.com/office/drawing/2014/main" id="{69C24F5D-8AB8-6B4A-BCDD-2FD9DA496D60}"/>
                </a:ext>
              </a:extLst>
            </p:cNvPr>
            <p:cNvSpPr/>
            <p:nvPr/>
          </p:nvSpPr>
          <p:spPr>
            <a:xfrm>
              <a:off x="3224950" y="2354025"/>
              <a:ext cx="89225" cy="190475"/>
            </a:xfrm>
            <a:custGeom>
              <a:avLst/>
              <a:gdLst/>
              <a:ahLst/>
              <a:cxnLst/>
              <a:rect l="l" t="t" r="r" b="b"/>
              <a:pathLst>
                <a:path w="3569" h="7619" extrusionOk="0">
                  <a:moveTo>
                    <a:pt x="3022" y="515"/>
                  </a:moveTo>
                  <a:lnTo>
                    <a:pt x="3022" y="7104"/>
                  </a:lnTo>
                  <a:lnTo>
                    <a:pt x="515" y="7104"/>
                  </a:lnTo>
                  <a:lnTo>
                    <a:pt x="515" y="515"/>
                  </a:lnTo>
                  <a:close/>
                  <a:moveTo>
                    <a:pt x="0" y="0"/>
                  </a:moveTo>
                  <a:lnTo>
                    <a:pt x="0" y="7619"/>
                  </a:lnTo>
                  <a:lnTo>
                    <a:pt x="3568" y="7619"/>
                  </a:lnTo>
                  <a:lnTo>
                    <a:pt x="356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747;p64">
              <a:extLst>
                <a:ext uri="{FF2B5EF4-FFF2-40B4-BE49-F238E27FC236}">
                  <a16:creationId xmlns:a16="http://schemas.microsoft.com/office/drawing/2014/main" id="{412CD2FB-98C8-434B-B9A9-1626A1025B2E}"/>
                </a:ext>
              </a:extLst>
            </p:cNvPr>
            <p:cNvSpPr/>
            <p:nvPr/>
          </p:nvSpPr>
          <p:spPr>
            <a:xfrm>
              <a:off x="3797925" y="2360450"/>
              <a:ext cx="587450" cy="177625"/>
            </a:xfrm>
            <a:custGeom>
              <a:avLst/>
              <a:gdLst/>
              <a:ahLst/>
              <a:cxnLst/>
              <a:rect l="l" t="t" r="r" b="b"/>
              <a:pathLst>
                <a:path w="23498" h="7105" extrusionOk="0">
                  <a:moveTo>
                    <a:pt x="0" y="1"/>
                  </a:moveTo>
                  <a:lnTo>
                    <a:pt x="0" y="7105"/>
                  </a:lnTo>
                  <a:lnTo>
                    <a:pt x="23498" y="7105"/>
                  </a:lnTo>
                  <a:lnTo>
                    <a:pt x="2349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748;p64">
              <a:extLst>
                <a:ext uri="{FF2B5EF4-FFF2-40B4-BE49-F238E27FC236}">
                  <a16:creationId xmlns:a16="http://schemas.microsoft.com/office/drawing/2014/main" id="{503BC4A8-D086-4046-8157-38EC56614A77}"/>
                </a:ext>
              </a:extLst>
            </p:cNvPr>
            <p:cNvSpPr/>
            <p:nvPr/>
          </p:nvSpPr>
          <p:spPr>
            <a:xfrm>
              <a:off x="3791500" y="2354025"/>
              <a:ext cx="600325" cy="190475"/>
            </a:xfrm>
            <a:custGeom>
              <a:avLst/>
              <a:gdLst/>
              <a:ahLst/>
              <a:cxnLst/>
              <a:rect l="l" t="t" r="r" b="b"/>
              <a:pathLst>
                <a:path w="24013" h="7619" extrusionOk="0">
                  <a:moveTo>
                    <a:pt x="23498" y="515"/>
                  </a:moveTo>
                  <a:lnTo>
                    <a:pt x="23498" y="7104"/>
                  </a:lnTo>
                  <a:lnTo>
                    <a:pt x="547" y="7104"/>
                  </a:lnTo>
                  <a:lnTo>
                    <a:pt x="547" y="515"/>
                  </a:lnTo>
                  <a:close/>
                  <a:moveTo>
                    <a:pt x="0" y="0"/>
                  </a:moveTo>
                  <a:lnTo>
                    <a:pt x="0" y="258"/>
                  </a:lnTo>
                  <a:lnTo>
                    <a:pt x="0" y="7619"/>
                  </a:lnTo>
                  <a:lnTo>
                    <a:pt x="24012" y="7619"/>
                  </a:lnTo>
                  <a:lnTo>
                    <a:pt x="2401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749;p64">
              <a:extLst>
                <a:ext uri="{FF2B5EF4-FFF2-40B4-BE49-F238E27FC236}">
                  <a16:creationId xmlns:a16="http://schemas.microsoft.com/office/drawing/2014/main" id="{9F8B1CA3-56D4-234A-A2AE-9B5982FECE61}"/>
                </a:ext>
              </a:extLst>
            </p:cNvPr>
            <p:cNvSpPr/>
            <p:nvPr/>
          </p:nvSpPr>
          <p:spPr>
            <a:xfrm>
              <a:off x="4497050" y="2396625"/>
              <a:ext cx="89225" cy="89225"/>
            </a:xfrm>
            <a:custGeom>
              <a:avLst/>
              <a:gdLst/>
              <a:ahLst/>
              <a:cxnLst/>
              <a:rect l="l" t="t" r="r" b="b"/>
              <a:pathLst>
                <a:path w="3569" h="3569" extrusionOk="0">
                  <a:moveTo>
                    <a:pt x="1801" y="0"/>
                  </a:moveTo>
                  <a:cubicBezTo>
                    <a:pt x="805" y="0"/>
                    <a:pt x="1" y="804"/>
                    <a:pt x="1" y="1800"/>
                  </a:cubicBezTo>
                  <a:cubicBezTo>
                    <a:pt x="1" y="2797"/>
                    <a:pt x="805" y="3568"/>
                    <a:pt x="1801" y="3568"/>
                  </a:cubicBezTo>
                  <a:cubicBezTo>
                    <a:pt x="2765" y="3568"/>
                    <a:pt x="3569" y="2797"/>
                    <a:pt x="3569" y="1800"/>
                  </a:cubicBezTo>
                  <a:cubicBezTo>
                    <a:pt x="3569" y="804"/>
                    <a:pt x="2765" y="0"/>
                    <a:pt x="18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750;p64">
              <a:extLst>
                <a:ext uri="{FF2B5EF4-FFF2-40B4-BE49-F238E27FC236}">
                  <a16:creationId xmlns:a16="http://schemas.microsoft.com/office/drawing/2014/main" id="{426D210A-63C4-3A47-8CE2-3F28FE15432B}"/>
                </a:ext>
              </a:extLst>
            </p:cNvPr>
            <p:cNvSpPr/>
            <p:nvPr/>
          </p:nvSpPr>
          <p:spPr>
            <a:xfrm>
              <a:off x="4490625" y="2390175"/>
              <a:ext cx="102900" cy="102900"/>
            </a:xfrm>
            <a:custGeom>
              <a:avLst/>
              <a:gdLst/>
              <a:ahLst/>
              <a:cxnLst/>
              <a:rect l="l" t="t" r="r" b="b"/>
              <a:pathLst>
                <a:path w="4116" h="4116" extrusionOk="0">
                  <a:moveTo>
                    <a:pt x="2058" y="515"/>
                  </a:moveTo>
                  <a:cubicBezTo>
                    <a:pt x="2894" y="515"/>
                    <a:pt x="3569" y="1222"/>
                    <a:pt x="3569" y="2058"/>
                  </a:cubicBezTo>
                  <a:cubicBezTo>
                    <a:pt x="3569" y="2894"/>
                    <a:pt x="2894" y="3569"/>
                    <a:pt x="2058" y="3569"/>
                  </a:cubicBezTo>
                  <a:cubicBezTo>
                    <a:pt x="1190" y="3569"/>
                    <a:pt x="515" y="2894"/>
                    <a:pt x="515" y="2058"/>
                  </a:cubicBezTo>
                  <a:cubicBezTo>
                    <a:pt x="515" y="1222"/>
                    <a:pt x="1190" y="515"/>
                    <a:pt x="2058" y="515"/>
                  </a:cubicBezTo>
                  <a:close/>
                  <a:moveTo>
                    <a:pt x="2058" y="1"/>
                  </a:moveTo>
                  <a:cubicBezTo>
                    <a:pt x="901" y="1"/>
                    <a:pt x="1" y="901"/>
                    <a:pt x="1" y="2058"/>
                  </a:cubicBezTo>
                  <a:cubicBezTo>
                    <a:pt x="1" y="3183"/>
                    <a:pt x="901" y="4115"/>
                    <a:pt x="2058" y="4115"/>
                  </a:cubicBezTo>
                  <a:cubicBezTo>
                    <a:pt x="3183" y="4115"/>
                    <a:pt x="4115" y="3183"/>
                    <a:pt x="4115" y="2058"/>
                  </a:cubicBezTo>
                  <a:cubicBezTo>
                    <a:pt x="4115" y="901"/>
                    <a:pt x="3183" y="1"/>
                    <a:pt x="20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3751;p64">
              <a:extLst>
                <a:ext uri="{FF2B5EF4-FFF2-40B4-BE49-F238E27FC236}">
                  <a16:creationId xmlns:a16="http://schemas.microsoft.com/office/drawing/2014/main" id="{819806A7-181B-D243-A508-96BB7B850DE1}"/>
                </a:ext>
              </a:extLst>
            </p:cNvPr>
            <p:cNvSpPr/>
            <p:nvPr/>
          </p:nvSpPr>
          <p:spPr>
            <a:xfrm>
              <a:off x="4672250" y="2396625"/>
              <a:ext cx="89225" cy="89225"/>
            </a:xfrm>
            <a:custGeom>
              <a:avLst/>
              <a:gdLst/>
              <a:ahLst/>
              <a:cxnLst/>
              <a:rect l="l" t="t" r="r" b="b"/>
              <a:pathLst>
                <a:path w="3569" h="3569" extrusionOk="0">
                  <a:moveTo>
                    <a:pt x="1801" y="0"/>
                  </a:moveTo>
                  <a:cubicBezTo>
                    <a:pt x="804" y="0"/>
                    <a:pt x="0" y="804"/>
                    <a:pt x="0" y="1800"/>
                  </a:cubicBezTo>
                  <a:cubicBezTo>
                    <a:pt x="0" y="2797"/>
                    <a:pt x="804" y="3568"/>
                    <a:pt x="1801" y="3568"/>
                  </a:cubicBezTo>
                  <a:cubicBezTo>
                    <a:pt x="2797" y="3568"/>
                    <a:pt x="3568" y="2797"/>
                    <a:pt x="3568" y="1800"/>
                  </a:cubicBezTo>
                  <a:cubicBezTo>
                    <a:pt x="3568" y="804"/>
                    <a:pt x="2797" y="0"/>
                    <a:pt x="18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3752;p64">
              <a:extLst>
                <a:ext uri="{FF2B5EF4-FFF2-40B4-BE49-F238E27FC236}">
                  <a16:creationId xmlns:a16="http://schemas.microsoft.com/office/drawing/2014/main" id="{07CF71A0-AB7C-C541-B621-07470F203C4B}"/>
                </a:ext>
              </a:extLst>
            </p:cNvPr>
            <p:cNvSpPr/>
            <p:nvPr/>
          </p:nvSpPr>
          <p:spPr>
            <a:xfrm>
              <a:off x="4665825" y="2390175"/>
              <a:ext cx="102875" cy="102900"/>
            </a:xfrm>
            <a:custGeom>
              <a:avLst/>
              <a:gdLst/>
              <a:ahLst/>
              <a:cxnLst/>
              <a:rect l="l" t="t" r="r" b="b"/>
              <a:pathLst>
                <a:path w="4115" h="4116" extrusionOk="0">
                  <a:moveTo>
                    <a:pt x="2058" y="515"/>
                  </a:moveTo>
                  <a:cubicBezTo>
                    <a:pt x="2893" y="515"/>
                    <a:pt x="3568" y="1222"/>
                    <a:pt x="3568" y="2058"/>
                  </a:cubicBezTo>
                  <a:cubicBezTo>
                    <a:pt x="3568" y="2894"/>
                    <a:pt x="2893" y="3569"/>
                    <a:pt x="2058" y="3569"/>
                  </a:cubicBezTo>
                  <a:cubicBezTo>
                    <a:pt x="1222" y="3569"/>
                    <a:pt x="515" y="2894"/>
                    <a:pt x="515" y="2058"/>
                  </a:cubicBezTo>
                  <a:cubicBezTo>
                    <a:pt x="515" y="1222"/>
                    <a:pt x="1222" y="515"/>
                    <a:pt x="2058" y="515"/>
                  </a:cubicBezTo>
                  <a:close/>
                  <a:moveTo>
                    <a:pt x="2058" y="1"/>
                  </a:moveTo>
                  <a:cubicBezTo>
                    <a:pt x="900" y="1"/>
                    <a:pt x="0" y="901"/>
                    <a:pt x="0" y="2058"/>
                  </a:cubicBezTo>
                  <a:cubicBezTo>
                    <a:pt x="0" y="3183"/>
                    <a:pt x="900" y="4115"/>
                    <a:pt x="2058" y="4115"/>
                  </a:cubicBezTo>
                  <a:cubicBezTo>
                    <a:pt x="3183" y="4115"/>
                    <a:pt x="4115" y="3183"/>
                    <a:pt x="4115" y="2058"/>
                  </a:cubicBezTo>
                  <a:cubicBezTo>
                    <a:pt x="4115" y="901"/>
                    <a:pt x="3183" y="1"/>
                    <a:pt x="20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3753;p64">
              <a:extLst>
                <a:ext uri="{FF2B5EF4-FFF2-40B4-BE49-F238E27FC236}">
                  <a16:creationId xmlns:a16="http://schemas.microsoft.com/office/drawing/2014/main" id="{DA8BABFF-1177-B24F-9E92-8AC3A6412D8B}"/>
                </a:ext>
              </a:extLst>
            </p:cNvPr>
            <p:cNvSpPr/>
            <p:nvPr/>
          </p:nvSpPr>
          <p:spPr>
            <a:xfrm>
              <a:off x="4235900" y="2396625"/>
              <a:ext cx="89225" cy="89225"/>
            </a:xfrm>
            <a:custGeom>
              <a:avLst/>
              <a:gdLst/>
              <a:ahLst/>
              <a:cxnLst/>
              <a:rect l="l" t="t" r="r" b="b"/>
              <a:pathLst>
                <a:path w="3569" h="3569" extrusionOk="0">
                  <a:moveTo>
                    <a:pt x="1800" y="0"/>
                  </a:moveTo>
                  <a:cubicBezTo>
                    <a:pt x="804" y="0"/>
                    <a:pt x="0" y="804"/>
                    <a:pt x="0" y="1800"/>
                  </a:cubicBezTo>
                  <a:cubicBezTo>
                    <a:pt x="0" y="2797"/>
                    <a:pt x="804" y="3568"/>
                    <a:pt x="1800" y="3568"/>
                  </a:cubicBezTo>
                  <a:cubicBezTo>
                    <a:pt x="2764" y="3568"/>
                    <a:pt x="3568" y="2797"/>
                    <a:pt x="3568" y="1800"/>
                  </a:cubicBezTo>
                  <a:cubicBezTo>
                    <a:pt x="3568" y="804"/>
                    <a:pt x="2764" y="0"/>
                    <a:pt x="18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3754;p64">
              <a:extLst>
                <a:ext uri="{FF2B5EF4-FFF2-40B4-BE49-F238E27FC236}">
                  <a16:creationId xmlns:a16="http://schemas.microsoft.com/office/drawing/2014/main" id="{5FAC9127-9328-EF46-A0B9-7C911E831D43}"/>
                </a:ext>
              </a:extLst>
            </p:cNvPr>
            <p:cNvSpPr/>
            <p:nvPr/>
          </p:nvSpPr>
          <p:spPr>
            <a:xfrm>
              <a:off x="4229450" y="2390175"/>
              <a:ext cx="102900" cy="102900"/>
            </a:xfrm>
            <a:custGeom>
              <a:avLst/>
              <a:gdLst/>
              <a:ahLst/>
              <a:cxnLst/>
              <a:rect l="l" t="t" r="r" b="b"/>
              <a:pathLst>
                <a:path w="4116" h="4116" extrusionOk="0">
                  <a:moveTo>
                    <a:pt x="2058" y="515"/>
                  </a:moveTo>
                  <a:cubicBezTo>
                    <a:pt x="2894" y="515"/>
                    <a:pt x="3569" y="1222"/>
                    <a:pt x="3569" y="2058"/>
                  </a:cubicBezTo>
                  <a:cubicBezTo>
                    <a:pt x="3569" y="2894"/>
                    <a:pt x="2894" y="3569"/>
                    <a:pt x="2058" y="3569"/>
                  </a:cubicBezTo>
                  <a:cubicBezTo>
                    <a:pt x="1222" y="3569"/>
                    <a:pt x="515" y="2894"/>
                    <a:pt x="515" y="2058"/>
                  </a:cubicBezTo>
                  <a:cubicBezTo>
                    <a:pt x="515" y="1222"/>
                    <a:pt x="1222" y="515"/>
                    <a:pt x="2058" y="515"/>
                  </a:cubicBezTo>
                  <a:close/>
                  <a:moveTo>
                    <a:pt x="2058" y="1"/>
                  </a:moveTo>
                  <a:cubicBezTo>
                    <a:pt x="901" y="1"/>
                    <a:pt x="1" y="901"/>
                    <a:pt x="1" y="2058"/>
                  </a:cubicBezTo>
                  <a:cubicBezTo>
                    <a:pt x="1" y="3183"/>
                    <a:pt x="901" y="4115"/>
                    <a:pt x="2058" y="4115"/>
                  </a:cubicBezTo>
                  <a:cubicBezTo>
                    <a:pt x="3183" y="4115"/>
                    <a:pt x="4115" y="3183"/>
                    <a:pt x="4115" y="2058"/>
                  </a:cubicBezTo>
                  <a:cubicBezTo>
                    <a:pt x="4115" y="901"/>
                    <a:pt x="3183" y="1"/>
                    <a:pt x="20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3755;p64">
              <a:extLst>
                <a:ext uri="{FF2B5EF4-FFF2-40B4-BE49-F238E27FC236}">
                  <a16:creationId xmlns:a16="http://schemas.microsoft.com/office/drawing/2014/main" id="{F8186F83-1ECB-6A48-8F93-A80ACF954360}"/>
                </a:ext>
              </a:extLst>
            </p:cNvPr>
            <p:cNvSpPr/>
            <p:nvPr/>
          </p:nvSpPr>
          <p:spPr>
            <a:xfrm>
              <a:off x="3214500" y="2630475"/>
              <a:ext cx="1546975" cy="124575"/>
            </a:xfrm>
            <a:custGeom>
              <a:avLst/>
              <a:gdLst/>
              <a:ahLst/>
              <a:cxnLst/>
              <a:rect l="l" t="t" r="r" b="b"/>
              <a:pathLst>
                <a:path w="61879" h="4983" extrusionOk="0">
                  <a:moveTo>
                    <a:pt x="1" y="0"/>
                  </a:moveTo>
                  <a:lnTo>
                    <a:pt x="1" y="4983"/>
                  </a:lnTo>
                  <a:lnTo>
                    <a:pt x="61878" y="4983"/>
                  </a:lnTo>
                  <a:lnTo>
                    <a:pt x="6187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3756;p64">
              <a:extLst>
                <a:ext uri="{FF2B5EF4-FFF2-40B4-BE49-F238E27FC236}">
                  <a16:creationId xmlns:a16="http://schemas.microsoft.com/office/drawing/2014/main" id="{B3C87B83-FF80-234A-812F-3DAF4E8294A6}"/>
                </a:ext>
              </a:extLst>
            </p:cNvPr>
            <p:cNvSpPr/>
            <p:nvPr/>
          </p:nvSpPr>
          <p:spPr>
            <a:xfrm>
              <a:off x="3207275" y="2624050"/>
              <a:ext cx="1561425" cy="137425"/>
            </a:xfrm>
            <a:custGeom>
              <a:avLst/>
              <a:gdLst/>
              <a:ahLst/>
              <a:cxnLst/>
              <a:rect l="l" t="t" r="r" b="b"/>
              <a:pathLst>
                <a:path w="62457" h="5497" extrusionOk="0">
                  <a:moveTo>
                    <a:pt x="61910" y="514"/>
                  </a:moveTo>
                  <a:lnTo>
                    <a:pt x="61910" y="4950"/>
                  </a:lnTo>
                  <a:lnTo>
                    <a:pt x="547" y="4950"/>
                  </a:lnTo>
                  <a:lnTo>
                    <a:pt x="547" y="514"/>
                  </a:lnTo>
                  <a:close/>
                  <a:moveTo>
                    <a:pt x="0" y="0"/>
                  </a:moveTo>
                  <a:lnTo>
                    <a:pt x="0" y="5497"/>
                  </a:lnTo>
                  <a:lnTo>
                    <a:pt x="62457" y="5497"/>
                  </a:lnTo>
                  <a:lnTo>
                    <a:pt x="6245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3757;p64">
              <a:extLst>
                <a:ext uri="{FF2B5EF4-FFF2-40B4-BE49-F238E27FC236}">
                  <a16:creationId xmlns:a16="http://schemas.microsoft.com/office/drawing/2014/main" id="{DFB6A54E-E0FB-634C-9B81-F8ABC7192918}"/>
                </a:ext>
              </a:extLst>
            </p:cNvPr>
            <p:cNvSpPr/>
            <p:nvPr/>
          </p:nvSpPr>
          <p:spPr>
            <a:xfrm>
              <a:off x="3151025" y="2755025"/>
              <a:ext cx="1674725" cy="362450"/>
            </a:xfrm>
            <a:custGeom>
              <a:avLst/>
              <a:gdLst/>
              <a:ahLst/>
              <a:cxnLst/>
              <a:rect l="l" t="t" r="r" b="b"/>
              <a:pathLst>
                <a:path w="66989" h="14498" extrusionOk="0">
                  <a:moveTo>
                    <a:pt x="0" y="1"/>
                  </a:moveTo>
                  <a:lnTo>
                    <a:pt x="0" y="14498"/>
                  </a:lnTo>
                  <a:lnTo>
                    <a:pt x="66989" y="14498"/>
                  </a:lnTo>
                  <a:lnTo>
                    <a:pt x="6698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3758;p64">
              <a:extLst>
                <a:ext uri="{FF2B5EF4-FFF2-40B4-BE49-F238E27FC236}">
                  <a16:creationId xmlns:a16="http://schemas.microsoft.com/office/drawing/2014/main" id="{0DAB7203-1CC4-FA49-BF82-AC0E1451BC3D}"/>
                </a:ext>
              </a:extLst>
            </p:cNvPr>
            <p:cNvSpPr/>
            <p:nvPr/>
          </p:nvSpPr>
          <p:spPr>
            <a:xfrm>
              <a:off x="3143775" y="2747800"/>
              <a:ext cx="1688425" cy="376100"/>
            </a:xfrm>
            <a:custGeom>
              <a:avLst/>
              <a:gdLst/>
              <a:ahLst/>
              <a:cxnLst/>
              <a:rect l="l" t="t" r="r" b="b"/>
              <a:pathLst>
                <a:path w="67537" h="15044" extrusionOk="0">
                  <a:moveTo>
                    <a:pt x="66990" y="547"/>
                  </a:moveTo>
                  <a:lnTo>
                    <a:pt x="66990" y="14530"/>
                  </a:lnTo>
                  <a:lnTo>
                    <a:pt x="547" y="14530"/>
                  </a:lnTo>
                  <a:lnTo>
                    <a:pt x="547" y="547"/>
                  </a:lnTo>
                  <a:close/>
                  <a:moveTo>
                    <a:pt x="1" y="0"/>
                  </a:moveTo>
                  <a:lnTo>
                    <a:pt x="1" y="15044"/>
                  </a:lnTo>
                  <a:lnTo>
                    <a:pt x="67536" y="15044"/>
                  </a:lnTo>
                  <a:lnTo>
                    <a:pt x="6753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3759;p64">
              <a:extLst>
                <a:ext uri="{FF2B5EF4-FFF2-40B4-BE49-F238E27FC236}">
                  <a16:creationId xmlns:a16="http://schemas.microsoft.com/office/drawing/2014/main" id="{E56805B8-F929-7C45-AFD5-CC3E6D09C338}"/>
                </a:ext>
              </a:extLst>
            </p:cNvPr>
            <p:cNvSpPr/>
            <p:nvPr/>
          </p:nvSpPr>
          <p:spPr>
            <a:xfrm>
              <a:off x="3505400" y="2847450"/>
              <a:ext cx="95650" cy="177625"/>
            </a:xfrm>
            <a:custGeom>
              <a:avLst/>
              <a:gdLst/>
              <a:ahLst/>
              <a:cxnLst/>
              <a:rect l="l" t="t" r="r" b="b"/>
              <a:pathLst>
                <a:path w="3826" h="7105" extrusionOk="0">
                  <a:moveTo>
                    <a:pt x="1" y="0"/>
                  </a:moveTo>
                  <a:lnTo>
                    <a:pt x="1" y="7104"/>
                  </a:lnTo>
                  <a:lnTo>
                    <a:pt x="3826" y="7104"/>
                  </a:lnTo>
                  <a:lnTo>
                    <a:pt x="382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3760;p64">
              <a:extLst>
                <a:ext uri="{FF2B5EF4-FFF2-40B4-BE49-F238E27FC236}">
                  <a16:creationId xmlns:a16="http://schemas.microsoft.com/office/drawing/2014/main" id="{3496FEA1-C22B-254A-9FA7-42376D0FDE2E}"/>
                </a:ext>
              </a:extLst>
            </p:cNvPr>
            <p:cNvSpPr/>
            <p:nvPr/>
          </p:nvSpPr>
          <p:spPr>
            <a:xfrm>
              <a:off x="3498175" y="2840200"/>
              <a:ext cx="109325" cy="191300"/>
            </a:xfrm>
            <a:custGeom>
              <a:avLst/>
              <a:gdLst/>
              <a:ahLst/>
              <a:cxnLst/>
              <a:rect l="l" t="t" r="r" b="b"/>
              <a:pathLst>
                <a:path w="4373" h="7652" extrusionOk="0">
                  <a:moveTo>
                    <a:pt x="3826" y="547"/>
                  </a:moveTo>
                  <a:lnTo>
                    <a:pt x="3826" y="7137"/>
                  </a:lnTo>
                  <a:lnTo>
                    <a:pt x="547" y="7137"/>
                  </a:lnTo>
                  <a:lnTo>
                    <a:pt x="547" y="547"/>
                  </a:lnTo>
                  <a:close/>
                  <a:moveTo>
                    <a:pt x="0" y="1"/>
                  </a:moveTo>
                  <a:lnTo>
                    <a:pt x="0" y="7651"/>
                  </a:lnTo>
                  <a:lnTo>
                    <a:pt x="4372" y="7651"/>
                  </a:lnTo>
                  <a:lnTo>
                    <a:pt x="437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3761;p64">
              <a:extLst>
                <a:ext uri="{FF2B5EF4-FFF2-40B4-BE49-F238E27FC236}">
                  <a16:creationId xmlns:a16="http://schemas.microsoft.com/office/drawing/2014/main" id="{F53815E6-202B-CE46-BC69-C9C9078E8388}"/>
                </a:ext>
              </a:extLst>
            </p:cNvPr>
            <p:cNvSpPr/>
            <p:nvPr/>
          </p:nvSpPr>
          <p:spPr>
            <a:xfrm>
              <a:off x="3651675" y="2847450"/>
              <a:ext cx="95650" cy="177625"/>
            </a:xfrm>
            <a:custGeom>
              <a:avLst/>
              <a:gdLst/>
              <a:ahLst/>
              <a:cxnLst/>
              <a:rect l="l" t="t" r="r" b="b"/>
              <a:pathLst>
                <a:path w="3826" h="7105" extrusionOk="0">
                  <a:moveTo>
                    <a:pt x="0" y="0"/>
                  </a:moveTo>
                  <a:lnTo>
                    <a:pt x="0" y="7104"/>
                  </a:lnTo>
                  <a:lnTo>
                    <a:pt x="3825" y="7104"/>
                  </a:lnTo>
                  <a:lnTo>
                    <a:pt x="382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3762;p64">
              <a:extLst>
                <a:ext uri="{FF2B5EF4-FFF2-40B4-BE49-F238E27FC236}">
                  <a16:creationId xmlns:a16="http://schemas.microsoft.com/office/drawing/2014/main" id="{C4AD2929-2093-8048-8B2C-47A0A256B626}"/>
                </a:ext>
              </a:extLst>
            </p:cNvPr>
            <p:cNvSpPr/>
            <p:nvPr/>
          </p:nvSpPr>
          <p:spPr>
            <a:xfrm>
              <a:off x="3645225" y="2840200"/>
              <a:ext cx="108525" cy="191300"/>
            </a:xfrm>
            <a:custGeom>
              <a:avLst/>
              <a:gdLst/>
              <a:ahLst/>
              <a:cxnLst/>
              <a:rect l="l" t="t" r="r" b="b"/>
              <a:pathLst>
                <a:path w="4341" h="7652" extrusionOk="0">
                  <a:moveTo>
                    <a:pt x="3826" y="547"/>
                  </a:moveTo>
                  <a:lnTo>
                    <a:pt x="3826" y="7137"/>
                  </a:lnTo>
                  <a:lnTo>
                    <a:pt x="515" y="7137"/>
                  </a:lnTo>
                  <a:lnTo>
                    <a:pt x="515" y="547"/>
                  </a:lnTo>
                  <a:close/>
                  <a:moveTo>
                    <a:pt x="1" y="1"/>
                  </a:moveTo>
                  <a:lnTo>
                    <a:pt x="1" y="7651"/>
                  </a:lnTo>
                  <a:lnTo>
                    <a:pt x="4340" y="7651"/>
                  </a:lnTo>
                  <a:lnTo>
                    <a:pt x="434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3763;p64">
              <a:extLst>
                <a:ext uri="{FF2B5EF4-FFF2-40B4-BE49-F238E27FC236}">
                  <a16:creationId xmlns:a16="http://schemas.microsoft.com/office/drawing/2014/main" id="{12C00792-ECFA-9F43-966F-B0C2EEA07CFB}"/>
                </a:ext>
              </a:extLst>
            </p:cNvPr>
            <p:cNvSpPr/>
            <p:nvPr/>
          </p:nvSpPr>
          <p:spPr>
            <a:xfrm>
              <a:off x="3358350" y="2847450"/>
              <a:ext cx="95650" cy="177625"/>
            </a:xfrm>
            <a:custGeom>
              <a:avLst/>
              <a:gdLst/>
              <a:ahLst/>
              <a:cxnLst/>
              <a:rect l="l" t="t" r="r" b="b"/>
              <a:pathLst>
                <a:path w="3826" h="7105" extrusionOk="0">
                  <a:moveTo>
                    <a:pt x="0" y="0"/>
                  </a:moveTo>
                  <a:lnTo>
                    <a:pt x="0" y="7104"/>
                  </a:lnTo>
                  <a:lnTo>
                    <a:pt x="3826" y="7104"/>
                  </a:lnTo>
                  <a:lnTo>
                    <a:pt x="382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3764;p64">
              <a:extLst>
                <a:ext uri="{FF2B5EF4-FFF2-40B4-BE49-F238E27FC236}">
                  <a16:creationId xmlns:a16="http://schemas.microsoft.com/office/drawing/2014/main" id="{8F316346-5CDE-9641-BE11-3688523D283C}"/>
                </a:ext>
              </a:extLst>
            </p:cNvPr>
            <p:cNvSpPr/>
            <p:nvPr/>
          </p:nvSpPr>
          <p:spPr>
            <a:xfrm>
              <a:off x="3351925" y="2840200"/>
              <a:ext cx="108500" cy="191300"/>
            </a:xfrm>
            <a:custGeom>
              <a:avLst/>
              <a:gdLst/>
              <a:ahLst/>
              <a:cxnLst/>
              <a:rect l="l" t="t" r="r" b="b"/>
              <a:pathLst>
                <a:path w="4340" h="7652" extrusionOk="0">
                  <a:moveTo>
                    <a:pt x="3825" y="547"/>
                  </a:moveTo>
                  <a:lnTo>
                    <a:pt x="3825" y="7137"/>
                  </a:lnTo>
                  <a:lnTo>
                    <a:pt x="515" y="7137"/>
                  </a:lnTo>
                  <a:lnTo>
                    <a:pt x="515" y="547"/>
                  </a:lnTo>
                  <a:close/>
                  <a:moveTo>
                    <a:pt x="0" y="1"/>
                  </a:moveTo>
                  <a:lnTo>
                    <a:pt x="0" y="7651"/>
                  </a:lnTo>
                  <a:lnTo>
                    <a:pt x="4340" y="7651"/>
                  </a:lnTo>
                  <a:lnTo>
                    <a:pt x="434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3765;p64">
              <a:extLst>
                <a:ext uri="{FF2B5EF4-FFF2-40B4-BE49-F238E27FC236}">
                  <a16:creationId xmlns:a16="http://schemas.microsoft.com/office/drawing/2014/main" id="{0AF0EA90-8BB6-DB40-A1B4-17DD26A7CA6C}"/>
                </a:ext>
              </a:extLst>
            </p:cNvPr>
            <p:cNvSpPr/>
            <p:nvPr/>
          </p:nvSpPr>
          <p:spPr>
            <a:xfrm>
              <a:off x="3797925" y="2847450"/>
              <a:ext cx="587450" cy="177625"/>
            </a:xfrm>
            <a:custGeom>
              <a:avLst/>
              <a:gdLst/>
              <a:ahLst/>
              <a:cxnLst/>
              <a:rect l="l" t="t" r="r" b="b"/>
              <a:pathLst>
                <a:path w="23498" h="7105" extrusionOk="0">
                  <a:moveTo>
                    <a:pt x="0" y="0"/>
                  </a:moveTo>
                  <a:lnTo>
                    <a:pt x="0" y="7104"/>
                  </a:lnTo>
                  <a:lnTo>
                    <a:pt x="23498" y="7104"/>
                  </a:lnTo>
                  <a:lnTo>
                    <a:pt x="2349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3766;p64">
              <a:extLst>
                <a:ext uri="{FF2B5EF4-FFF2-40B4-BE49-F238E27FC236}">
                  <a16:creationId xmlns:a16="http://schemas.microsoft.com/office/drawing/2014/main" id="{F99A13F6-283B-A549-B7DE-1A45B492BB75}"/>
                </a:ext>
              </a:extLst>
            </p:cNvPr>
            <p:cNvSpPr/>
            <p:nvPr/>
          </p:nvSpPr>
          <p:spPr>
            <a:xfrm>
              <a:off x="3791500" y="2840200"/>
              <a:ext cx="600325" cy="191300"/>
            </a:xfrm>
            <a:custGeom>
              <a:avLst/>
              <a:gdLst/>
              <a:ahLst/>
              <a:cxnLst/>
              <a:rect l="l" t="t" r="r" b="b"/>
              <a:pathLst>
                <a:path w="24013" h="7652" extrusionOk="0">
                  <a:moveTo>
                    <a:pt x="23498" y="547"/>
                  </a:moveTo>
                  <a:lnTo>
                    <a:pt x="23498" y="7137"/>
                  </a:lnTo>
                  <a:lnTo>
                    <a:pt x="547" y="7137"/>
                  </a:lnTo>
                  <a:lnTo>
                    <a:pt x="547" y="547"/>
                  </a:lnTo>
                  <a:close/>
                  <a:moveTo>
                    <a:pt x="0" y="1"/>
                  </a:moveTo>
                  <a:lnTo>
                    <a:pt x="0" y="290"/>
                  </a:lnTo>
                  <a:lnTo>
                    <a:pt x="0" y="7651"/>
                  </a:lnTo>
                  <a:lnTo>
                    <a:pt x="24012" y="7651"/>
                  </a:lnTo>
                  <a:lnTo>
                    <a:pt x="2401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3767;p64">
              <a:extLst>
                <a:ext uri="{FF2B5EF4-FFF2-40B4-BE49-F238E27FC236}">
                  <a16:creationId xmlns:a16="http://schemas.microsoft.com/office/drawing/2014/main" id="{0883A2E4-7DDE-FE4D-BCD4-70B032CA760A}"/>
                </a:ext>
              </a:extLst>
            </p:cNvPr>
            <p:cNvSpPr/>
            <p:nvPr/>
          </p:nvSpPr>
          <p:spPr>
            <a:xfrm>
              <a:off x="3231375" y="2847450"/>
              <a:ext cx="76375" cy="177625"/>
            </a:xfrm>
            <a:custGeom>
              <a:avLst/>
              <a:gdLst/>
              <a:ahLst/>
              <a:cxnLst/>
              <a:rect l="l" t="t" r="r" b="b"/>
              <a:pathLst>
                <a:path w="3055" h="7105" extrusionOk="0">
                  <a:moveTo>
                    <a:pt x="1" y="0"/>
                  </a:moveTo>
                  <a:lnTo>
                    <a:pt x="1" y="7104"/>
                  </a:lnTo>
                  <a:lnTo>
                    <a:pt x="3054" y="7104"/>
                  </a:lnTo>
                  <a:lnTo>
                    <a:pt x="305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3768;p64">
              <a:extLst>
                <a:ext uri="{FF2B5EF4-FFF2-40B4-BE49-F238E27FC236}">
                  <a16:creationId xmlns:a16="http://schemas.microsoft.com/office/drawing/2014/main" id="{5CF81842-FDAF-3844-92C1-DDE4AB04E9EE}"/>
                </a:ext>
              </a:extLst>
            </p:cNvPr>
            <p:cNvSpPr/>
            <p:nvPr/>
          </p:nvSpPr>
          <p:spPr>
            <a:xfrm>
              <a:off x="3224950" y="2840200"/>
              <a:ext cx="89225" cy="191300"/>
            </a:xfrm>
            <a:custGeom>
              <a:avLst/>
              <a:gdLst/>
              <a:ahLst/>
              <a:cxnLst/>
              <a:rect l="l" t="t" r="r" b="b"/>
              <a:pathLst>
                <a:path w="3569" h="7652" extrusionOk="0">
                  <a:moveTo>
                    <a:pt x="3022" y="547"/>
                  </a:moveTo>
                  <a:lnTo>
                    <a:pt x="3022" y="7137"/>
                  </a:lnTo>
                  <a:lnTo>
                    <a:pt x="515" y="7137"/>
                  </a:lnTo>
                  <a:lnTo>
                    <a:pt x="515" y="547"/>
                  </a:lnTo>
                  <a:close/>
                  <a:moveTo>
                    <a:pt x="0" y="1"/>
                  </a:moveTo>
                  <a:lnTo>
                    <a:pt x="0" y="7651"/>
                  </a:lnTo>
                  <a:lnTo>
                    <a:pt x="3568" y="7651"/>
                  </a:lnTo>
                  <a:lnTo>
                    <a:pt x="356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3769;p64">
              <a:extLst>
                <a:ext uri="{FF2B5EF4-FFF2-40B4-BE49-F238E27FC236}">
                  <a16:creationId xmlns:a16="http://schemas.microsoft.com/office/drawing/2014/main" id="{6F4D8987-4877-D840-A75A-2BC1FD5A38A1}"/>
                </a:ext>
              </a:extLst>
            </p:cNvPr>
            <p:cNvSpPr/>
            <p:nvPr/>
          </p:nvSpPr>
          <p:spPr>
            <a:xfrm>
              <a:off x="4497050" y="2883600"/>
              <a:ext cx="89225" cy="89225"/>
            </a:xfrm>
            <a:custGeom>
              <a:avLst/>
              <a:gdLst/>
              <a:ahLst/>
              <a:cxnLst/>
              <a:rect l="l" t="t" r="r" b="b"/>
              <a:pathLst>
                <a:path w="3569" h="3569" extrusionOk="0">
                  <a:moveTo>
                    <a:pt x="1801" y="1"/>
                  </a:moveTo>
                  <a:cubicBezTo>
                    <a:pt x="805" y="1"/>
                    <a:pt x="1" y="804"/>
                    <a:pt x="1" y="1801"/>
                  </a:cubicBezTo>
                  <a:cubicBezTo>
                    <a:pt x="1" y="2765"/>
                    <a:pt x="805" y="3569"/>
                    <a:pt x="1801" y="3569"/>
                  </a:cubicBezTo>
                  <a:cubicBezTo>
                    <a:pt x="2765" y="3569"/>
                    <a:pt x="3569" y="2765"/>
                    <a:pt x="3569" y="1801"/>
                  </a:cubicBezTo>
                  <a:cubicBezTo>
                    <a:pt x="3569" y="804"/>
                    <a:pt x="2765" y="1"/>
                    <a:pt x="18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3770;p64">
              <a:extLst>
                <a:ext uri="{FF2B5EF4-FFF2-40B4-BE49-F238E27FC236}">
                  <a16:creationId xmlns:a16="http://schemas.microsoft.com/office/drawing/2014/main" id="{D7FE7C21-9D58-F44E-A466-F5B661507A00}"/>
                </a:ext>
              </a:extLst>
            </p:cNvPr>
            <p:cNvSpPr/>
            <p:nvPr/>
          </p:nvSpPr>
          <p:spPr>
            <a:xfrm>
              <a:off x="4490625" y="2877175"/>
              <a:ext cx="102900" cy="102900"/>
            </a:xfrm>
            <a:custGeom>
              <a:avLst/>
              <a:gdLst/>
              <a:ahLst/>
              <a:cxnLst/>
              <a:rect l="l" t="t" r="r" b="b"/>
              <a:pathLst>
                <a:path w="4116" h="4116" extrusionOk="0">
                  <a:moveTo>
                    <a:pt x="2058" y="515"/>
                  </a:moveTo>
                  <a:cubicBezTo>
                    <a:pt x="2894" y="515"/>
                    <a:pt x="3569" y="1222"/>
                    <a:pt x="3569" y="2058"/>
                  </a:cubicBezTo>
                  <a:cubicBezTo>
                    <a:pt x="3569" y="2894"/>
                    <a:pt x="2894" y="3569"/>
                    <a:pt x="2058" y="3569"/>
                  </a:cubicBezTo>
                  <a:cubicBezTo>
                    <a:pt x="1190" y="3569"/>
                    <a:pt x="515" y="2894"/>
                    <a:pt x="515" y="2058"/>
                  </a:cubicBezTo>
                  <a:cubicBezTo>
                    <a:pt x="515" y="1222"/>
                    <a:pt x="1190" y="515"/>
                    <a:pt x="2058" y="515"/>
                  </a:cubicBezTo>
                  <a:close/>
                  <a:moveTo>
                    <a:pt x="2058" y="1"/>
                  </a:moveTo>
                  <a:cubicBezTo>
                    <a:pt x="901" y="1"/>
                    <a:pt x="1" y="901"/>
                    <a:pt x="1" y="2058"/>
                  </a:cubicBezTo>
                  <a:cubicBezTo>
                    <a:pt x="1" y="3183"/>
                    <a:pt x="901" y="4115"/>
                    <a:pt x="2058" y="4115"/>
                  </a:cubicBezTo>
                  <a:cubicBezTo>
                    <a:pt x="3183" y="4115"/>
                    <a:pt x="4115" y="3183"/>
                    <a:pt x="4115" y="2058"/>
                  </a:cubicBezTo>
                  <a:cubicBezTo>
                    <a:pt x="4115" y="901"/>
                    <a:pt x="3183" y="1"/>
                    <a:pt x="20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3771;p64">
              <a:extLst>
                <a:ext uri="{FF2B5EF4-FFF2-40B4-BE49-F238E27FC236}">
                  <a16:creationId xmlns:a16="http://schemas.microsoft.com/office/drawing/2014/main" id="{0C930BFB-9965-E949-9A13-FFACBA0BC418}"/>
                </a:ext>
              </a:extLst>
            </p:cNvPr>
            <p:cNvSpPr/>
            <p:nvPr/>
          </p:nvSpPr>
          <p:spPr>
            <a:xfrm>
              <a:off x="4672250" y="2883600"/>
              <a:ext cx="89225" cy="89225"/>
            </a:xfrm>
            <a:custGeom>
              <a:avLst/>
              <a:gdLst/>
              <a:ahLst/>
              <a:cxnLst/>
              <a:rect l="l" t="t" r="r" b="b"/>
              <a:pathLst>
                <a:path w="3569" h="3569" extrusionOk="0">
                  <a:moveTo>
                    <a:pt x="1801" y="1"/>
                  </a:moveTo>
                  <a:cubicBezTo>
                    <a:pt x="804" y="1"/>
                    <a:pt x="0" y="804"/>
                    <a:pt x="0" y="1801"/>
                  </a:cubicBezTo>
                  <a:cubicBezTo>
                    <a:pt x="0" y="2765"/>
                    <a:pt x="804" y="3569"/>
                    <a:pt x="1801" y="3569"/>
                  </a:cubicBezTo>
                  <a:cubicBezTo>
                    <a:pt x="2797" y="3569"/>
                    <a:pt x="3568" y="2765"/>
                    <a:pt x="3568" y="1801"/>
                  </a:cubicBezTo>
                  <a:cubicBezTo>
                    <a:pt x="3568" y="804"/>
                    <a:pt x="2797" y="1"/>
                    <a:pt x="18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3772;p64">
              <a:extLst>
                <a:ext uri="{FF2B5EF4-FFF2-40B4-BE49-F238E27FC236}">
                  <a16:creationId xmlns:a16="http://schemas.microsoft.com/office/drawing/2014/main" id="{9B6C4964-2BF7-4E4F-B837-438D35B095EC}"/>
                </a:ext>
              </a:extLst>
            </p:cNvPr>
            <p:cNvSpPr/>
            <p:nvPr/>
          </p:nvSpPr>
          <p:spPr>
            <a:xfrm>
              <a:off x="4665825" y="2877175"/>
              <a:ext cx="102875" cy="102900"/>
            </a:xfrm>
            <a:custGeom>
              <a:avLst/>
              <a:gdLst/>
              <a:ahLst/>
              <a:cxnLst/>
              <a:rect l="l" t="t" r="r" b="b"/>
              <a:pathLst>
                <a:path w="4115" h="4116" extrusionOk="0">
                  <a:moveTo>
                    <a:pt x="2058" y="515"/>
                  </a:moveTo>
                  <a:cubicBezTo>
                    <a:pt x="2893" y="515"/>
                    <a:pt x="3568" y="1222"/>
                    <a:pt x="3568" y="2058"/>
                  </a:cubicBezTo>
                  <a:cubicBezTo>
                    <a:pt x="3568" y="2894"/>
                    <a:pt x="2893" y="3569"/>
                    <a:pt x="2058" y="3569"/>
                  </a:cubicBezTo>
                  <a:cubicBezTo>
                    <a:pt x="1222" y="3569"/>
                    <a:pt x="515" y="2894"/>
                    <a:pt x="515" y="2058"/>
                  </a:cubicBezTo>
                  <a:cubicBezTo>
                    <a:pt x="515" y="1222"/>
                    <a:pt x="1222" y="515"/>
                    <a:pt x="2058" y="515"/>
                  </a:cubicBezTo>
                  <a:close/>
                  <a:moveTo>
                    <a:pt x="2058" y="1"/>
                  </a:moveTo>
                  <a:cubicBezTo>
                    <a:pt x="900" y="1"/>
                    <a:pt x="0" y="901"/>
                    <a:pt x="0" y="2058"/>
                  </a:cubicBezTo>
                  <a:cubicBezTo>
                    <a:pt x="0" y="3183"/>
                    <a:pt x="900" y="4115"/>
                    <a:pt x="2058" y="4115"/>
                  </a:cubicBezTo>
                  <a:cubicBezTo>
                    <a:pt x="3183" y="4115"/>
                    <a:pt x="4115" y="3183"/>
                    <a:pt x="4115" y="2058"/>
                  </a:cubicBezTo>
                  <a:cubicBezTo>
                    <a:pt x="4115" y="901"/>
                    <a:pt x="3183" y="1"/>
                    <a:pt x="20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3773;p64">
              <a:extLst>
                <a:ext uri="{FF2B5EF4-FFF2-40B4-BE49-F238E27FC236}">
                  <a16:creationId xmlns:a16="http://schemas.microsoft.com/office/drawing/2014/main" id="{FBFC6FA5-3F34-D642-A4E0-D3FB795639E1}"/>
                </a:ext>
              </a:extLst>
            </p:cNvPr>
            <p:cNvSpPr/>
            <p:nvPr/>
          </p:nvSpPr>
          <p:spPr>
            <a:xfrm>
              <a:off x="4235900" y="2883600"/>
              <a:ext cx="89225" cy="89225"/>
            </a:xfrm>
            <a:custGeom>
              <a:avLst/>
              <a:gdLst/>
              <a:ahLst/>
              <a:cxnLst/>
              <a:rect l="l" t="t" r="r" b="b"/>
              <a:pathLst>
                <a:path w="3569" h="3569" extrusionOk="0">
                  <a:moveTo>
                    <a:pt x="1800" y="1"/>
                  </a:moveTo>
                  <a:cubicBezTo>
                    <a:pt x="804" y="1"/>
                    <a:pt x="0" y="804"/>
                    <a:pt x="0" y="1801"/>
                  </a:cubicBezTo>
                  <a:cubicBezTo>
                    <a:pt x="0" y="2765"/>
                    <a:pt x="804" y="3569"/>
                    <a:pt x="1800" y="3569"/>
                  </a:cubicBezTo>
                  <a:cubicBezTo>
                    <a:pt x="2764" y="3569"/>
                    <a:pt x="3568" y="2765"/>
                    <a:pt x="3568" y="1801"/>
                  </a:cubicBezTo>
                  <a:cubicBezTo>
                    <a:pt x="3568" y="804"/>
                    <a:pt x="2764" y="1"/>
                    <a:pt x="18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3774;p64">
              <a:extLst>
                <a:ext uri="{FF2B5EF4-FFF2-40B4-BE49-F238E27FC236}">
                  <a16:creationId xmlns:a16="http://schemas.microsoft.com/office/drawing/2014/main" id="{F205414D-D8A9-7940-B7E0-C37C953FD855}"/>
                </a:ext>
              </a:extLst>
            </p:cNvPr>
            <p:cNvSpPr/>
            <p:nvPr/>
          </p:nvSpPr>
          <p:spPr>
            <a:xfrm>
              <a:off x="4229450" y="2877175"/>
              <a:ext cx="102900" cy="102900"/>
            </a:xfrm>
            <a:custGeom>
              <a:avLst/>
              <a:gdLst/>
              <a:ahLst/>
              <a:cxnLst/>
              <a:rect l="l" t="t" r="r" b="b"/>
              <a:pathLst>
                <a:path w="4116" h="4116" extrusionOk="0">
                  <a:moveTo>
                    <a:pt x="2058" y="515"/>
                  </a:moveTo>
                  <a:cubicBezTo>
                    <a:pt x="2894" y="515"/>
                    <a:pt x="3569" y="1222"/>
                    <a:pt x="3569" y="2058"/>
                  </a:cubicBezTo>
                  <a:cubicBezTo>
                    <a:pt x="3569" y="2894"/>
                    <a:pt x="2894" y="3569"/>
                    <a:pt x="2058" y="3569"/>
                  </a:cubicBezTo>
                  <a:cubicBezTo>
                    <a:pt x="1222" y="3569"/>
                    <a:pt x="515" y="2894"/>
                    <a:pt x="515" y="2058"/>
                  </a:cubicBezTo>
                  <a:cubicBezTo>
                    <a:pt x="515" y="1222"/>
                    <a:pt x="1222" y="515"/>
                    <a:pt x="2058" y="515"/>
                  </a:cubicBezTo>
                  <a:close/>
                  <a:moveTo>
                    <a:pt x="2058" y="1"/>
                  </a:moveTo>
                  <a:cubicBezTo>
                    <a:pt x="901" y="1"/>
                    <a:pt x="1" y="901"/>
                    <a:pt x="1" y="2058"/>
                  </a:cubicBezTo>
                  <a:cubicBezTo>
                    <a:pt x="1" y="3183"/>
                    <a:pt x="901" y="4115"/>
                    <a:pt x="2058" y="4115"/>
                  </a:cubicBezTo>
                  <a:cubicBezTo>
                    <a:pt x="3183" y="4115"/>
                    <a:pt x="4115" y="3183"/>
                    <a:pt x="4115" y="2058"/>
                  </a:cubicBezTo>
                  <a:cubicBezTo>
                    <a:pt x="4115" y="901"/>
                    <a:pt x="3183" y="1"/>
                    <a:pt x="20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3775;p64">
              <a:extLst>
                <a:ext uri="{FF2B5EF4-FFF2-40B4-BE49-F238E27FC236}">
                  <a16:creationId xmlns:a16="http://schemas.microsoft.com/office/drawing/2014/main" id="{A88C994D-99DC-8B42-9C9C-7EAB5B6D245C}"/>
                </a:ext>
              </a:extLst>
            </p:cNvPr>
            <p:cNvSpPr/>
            <p:nvPr/>
          </p:nvSpPr>
          <p:spPr>
            <a:xfrm>
              <a:off x="3214500" y="3117450"/>
              <a:ext cx="1546975" cy="124600"/>
            </a:xfrm>
            <a:custGeom>
              <a:avLst/>
              <a:gdLst/>
              <a:ahLst/>
              <a:cxnLst/>
              <a:rect l="l" t="t" r="r" b="b"/>
              <a:pathLst>
                <a:path w="61879" h="4984" extrusionOk="0">
                  <a:moveTo>
                    <a:pt x="1" y="1"/>
                  </a:moveTo>
                  <a:lnTo>
                    <a:pt x="1" y="4983"/>
                  </a:lnTo>
                  <a:lnTo>
                    <a:pt x="61878" y="4983"/>
                  </a:lnTo>
                  <a:lnTo>
                    <a:pt x="6187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3776;p64">
              <a:extLst>
                <a:ext uri="{FF2B5EF4-FFF2-40B4-BE49-F238E27FC236}">
                  <a16:creationId xmlns:a16="http://schemas.microsoft.com/office/drawing/2014/main" id="{B3C8EC78-80FF-334E-9CAB-CA2674D9818B}"/>
                </a:ext>
              </a:extLst>
            </p:cNvPr>
            <p:cNvSpPr/>
            <p:nvPr/>
          </p:nvSpPr>
          <p:spPr>
            <a:xfrm>
              <a:off x="3207275" y="3111025"/>
              <a:ext cx="1561425" cy="137450"/>
            </a:xfrm>
            <a:custGeom>
              <a:avLst/>
              <a:gdLst/>
              <a:ahLst/>
              <a:cxnLst/>
              <a:rect l="l" t="t" r="r" b="b"/>
              <a:pathLst>
                <a:path w="62457" h="5498" extrusionOk="0">
                  <a:moveTo>
                    <a:pt x="61910" y="515"/>
                  </a:moveTo>
                  <a:lnTo>
                    <a:pt x="61910" y="4951"/>
                  </a:lnTo>
                  <a:lnTo>
                    <a:pt x="547" y="4951"/>
                  </a:lnTo>
                  <a:lnTo>
                    <a:pt x="547" y="515"/>
                  </a:lnTo>
                  <a:close/>
                  <a:moveTo>
                    <a:pt x="0" y="1"/>
                  </a:moveTo>
                  <a:lnTo>
                    <a:pt x="0" y="5497"/>
                  </a:lnTo>
                  <a:lnTo>
                    <a:pt x="62457" y="5497"/>
                  </a:lnTo>
                  <a:lnTo>
                    <a:pt x="6245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3777;p64">
              <a:extLst>
                <a:ext uri="{FF2B5EF4-FFF2-40B4-BE49-F238E27FC236}">
                  <a16:creationId xmlns:a16="http://schemas.microsoft.com/office/drawing/2014/main" id="{D21CA7C4-B4EE-3E4C-B320-346B0A7C5A63}"/>
                </a:ext>
              </a:extLst>
            </p:cNvPr>
            <p:cNvSpPr/>
            <p:nvPr/>
          </p:nvSpPr>
          <p:spPr>
            <a:xfrm>
              <a:off x="3151025" y="3242025"/>
              <a:ext cx="1674725" cy="362450"/>
            </a:xfrm>
            <a:custGeom>
              <a:avLst/>
              <a:gdLst/>
              <a:ahLst/>
              <a:cxnLst/>
              <a:rect l="l" t="t" r="r" b="b"/>
              <a:pathLst>
                <a:path w="66989" h="14498" extrusionOk="0">
                  <a:moveTo>
                    <a:pt x="0" y="0"/>
                  </a:moveTo>
                  <a:lnTo>
                    <a:pt x="0" y="14497"/>
                  </a:lnTo>
                  <a:lnTo>
                    <a:pt x="66989" y="14497"/>
                  </a:lnTo>
                  <a:lnTo>
                    <a:pt x="6698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3778;p64">
              <a:extLst>
                <a:ext uri="{FF2B5EF4-FFF2-40B4-BE49-F238E27FC236}">
                  <a16:creationId xmlns:a16="http://schemas.microsoft.com/office/drawing/2014/main" id="{42A25648-0804-3945-984B-31A49CAB6025}"/>
                </a:ext>
              </a:extLst>
            </p:cNvPr>
            <p:cNvSpPr/>
            <p:nvPr/>
          </p:nvSpPr>
          <p:spPr>
            <a:xfrm>
              <a:off x="3143775" y="3234775"/>
              <a:ext cx="1688425" cy="376125"/>
            </a:xfrm>
            <a:custGeom>
              <a:avLst/>
              <a:gdLst/>
              <a:ahLst/>
              <a:cxnLst/>
              <a:rect l="l" t="t" r="r" b="b"/>
              <a:pathLst>
                <a:path w="67537" h="15045" extrusionOk="0">
                  <a:moveTo>
                    <a:pt x="66990" y="547"/>
                  </a:moveTo>
                  <a:lnTo>
                    <a:pt x="66990" y="14530"/>
                  </a:lnTo>
                  <a:lnTo>
                    <a:pt x="547" y="14530"/>
                  </a:lnTo>
                  <a:lnTo>
                    <a:pt x="547" y="547"/>
                  </a:lnTo>
                  <a:close/>
                  <a:moveTo>
                    <a:pt x="1" y="1"/>
                  </a:moveTo>
                  <a:lnTo>
                    <a:pt x="1" y="15044"/>
                  </a:lnTo>
                  <a:lnTo>
                    <a:pt x="67536" y="15044"/>
                  </a:lnTo>
                  <a:lnTo>
                    <a:pt x="6753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3779;p64">
              <a:extLst>
                <a:ext uri="{FF2B5EF4-FFF2-40B4-BE49-F238E27FC236}">
                  <a16:creationId xmlns:a16="http://schemas.microsoft.com/office/drawing/2014/main" id="{09FB4042-A181-6A4C-963B-034B86A4AA92}"/>
                </a:ext>
              </a:extLst>
            </p:cNvPr>
            <p:cNvSpPr/>
            <p:nvPr/>
          </p:nvSpPr>
          <p:spPr>
            <a:xfrm>
              <a:off x="3651675" y="3334425"/>
              <a:ext cx="95650" cy="177625"/>
            </a:xfrm>
            <a:custGeom>
              <a:avLst/>
              <a:gdLst/>
              <a:ahLst/>
              <a:cxnLst/>
              <a:rect l="l" t="t" r="r" b="b"/>
              <a:pathLst>
                <a:path w="3826" h="7105" extrusionOk="0">
                  <a:moveTo>
                    <a:pt x="0" y="1"/>
                  </a:moveTo>
                  <a:lnTo>
                    <a:pt x="0" y="7105"/>
                  </a:lnTo>
                  <a:lnTo>
                    <a:pt x="3825" y="7105"/>
                  </a:lnTo>
                  <a:lnTo>
                    <a:pt x="382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3780;p64">
              <a:extLst>
                <a:ext uri="{FF2B5EF4-FFF2-40B4-BE49-F238E27FC236}">
                  <a16:creationId xmlns:a16="http://schemas.microsoft.com/office/drawing/2014/main" id="{32662ED9-25FD-3D4C-BC2D-FE5473673DC2}"/>
                </a:ext>
              </a:extLst>
            </p:cNvPr>
            <p:cNvSpPr/>
            <p:nvPr/>
          </p:nvSpPr>
          <p:spPr>
            <a:xfrm>
              <a:off x="3645225" y="3327200"/>
              <a:ext cx="108525" cy="191275"/>
            </a:xfrm>
            <a:custGeom>
              <a:avLst/>
              <a:gdLst/>
              <a:ahLst/>
              <a:cxnLst/>
              <a:rect l="l" t="t" r="r" b="b"/>
              <a:pathLst>
                <a:path w="4341" h="7651" extrusionOk="0">
                  <a:moveTo>
                    <a:pt x="3826" y="547"/>
                  </a:moveTo>
                  <a:lnTo>
                    <a:pt x="3826" y="7104"/>
                  </a:lnTo>
                  <a:lnTo>
                    <a:pt x="515" y="7104"/>
                  </a:lnTo>
                  <a:lnTo>
                    <a:pt x="515" y="547"/>
                  </a:lnTo>
                  <a:close/>
                  <a:moveTo>
                    <a:pt x="1" y="0"/>
                  </a:moveTo>
                  <a:lnTo>
                    <a:pt x="1" y="7651"/>
                  </a:lnTo>
                  <a:lnTo>
                    <a:pt x="4340" y="7651"/>
                  </a:lnTo>
                  <a:lnTo>
                    <a:pt x="434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3781;p64">
              <a:extLst>
                <a:ext uri="{FF2B5EF4-FFF2-40B4-BE49-F238E27FC236}">
                  <a16:creationId xmlns:a16="http://schemas.microsoft.com/office/drawing/2014/main" id="{8E466DE8-0B2E-DF49-B637-9B890B2BB1F5}"/>
                </a:ext>
              </a:extLst>
            </p:cNvPr>
            <p:cNvSpPr/>
            <p:nvPr/>
          </p:nvSpPr>
          <p:spPr>
            <a:xfrm>
              <a:off x="3358350" y="3334425"/>
              <a:ext cx="95650" cy="177625"/>
            </a:xfrm>
            <a:custGeom>
              <a:avLst/>
              <a:gdLst/>
              <a:ahLst/>
              <a:cxnLst/>
              <a:rect l="l" t="t" r="r" b="b"/>
              <a:pathLst>
                <a:path w="3826" h="7105" extrusionOk="0">
                  <a:moveTo>
                    <a:pt x="0" y="1"/>
                  </a:moveTo>
                  <a:lnTo>
                    <a:pt x="0" y="7105"/>
                  </a:lnTo>
                  <a:lnTo>
                    <a:pt x="3826" y="7105"/>
                  </a:lnTo>
                  <a:lnTo>
                    <a:pt x="382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3782;p64">
              <a:extLst>
                <a:ext uri="{FF2B5EF4-FFF2-40B4-BE49-F238E27FC236}">
                  <a16:creationId xmlns:a16="http://schemas.microsoft.com/office/drawing/2014/main" id="{4094B808-A7D4-4B42-946B-683B07A6C6C6}"/>
                </a:ext>
              </a:extLst>
            </p:cNvPr>
            <p:cNvSpPr/>
            <p:nvPr/>
          </p:nvSpPr>
          <p:spPr>
            <a:xfrm>
              <a:off x="3351925" y="3327200"/>
              <a:ext cx="108500" cy="191275"/>
            </a:xfrm>
            <a:custGeom>
              <a:avLst/>
              <a:gdLst/>
              <a:ahLst/>
              <a:cxnLst/>
              <a:rect l="l" t="t" r="r" b="b"/>
              <a:pathLst>
                <a:path w="4340" h="7651" extrusionOk="0">
                  <a:moveTo>
                    <a:pt x="3825" y="547"/>
                  </a:moveTo>
                  <a:lnTo>
                    <a:pt x="3825" y="7104"/>
                  </a:lnTo>
                  <a:lnTo>
                    <a:pt x="515" y="7104"/>
                  </a:lnTo>
                  <a:lnTo>
                    <a:pt x="515" y="547"/>
                  </a:lnTo>
                  <a:close/>
                  <a:moveTo>
                    <a:pt x="0" y="0"/>
                  </a:moveTo>
                  <a:lnTo>
                    <a:pt x="0" y="7651"/>
                  </a:lnTo>
                  <a:lnTo>
                    <a:pt x="4340" y="7651"/>
                  </a:lnTo>
                  <a:lnTo>
                    <a:pt x="434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3783;p64">
              <a:extLst>
                <a:ext uri="{FF2B5EF4-FFF2-40B4-BE49-F238E27FC236}">
                  <a16:creationId xmlns:a16="http://schemas.microsoft.com/office/drawing/2014/main" id="{C9564C11-DA92-8244-A16A-E9BB7697BA08}"/>
                </a:ext>
              </a:extLst>
            </p:cNvPr>
            <p:cNvSpPr/>
            <p:nvPr/>
          </p:nvSpPr>
          <p:spPr>
            <a:xfrm>
              <a:off x="3505400" y="3334425"/>
              <a:ext cx="95650" cy="177625"/>
            </a:xfrm>
            <a:custGeom>
              <a:avLst/>
              <a:gdLst/>
              <a:ahLst/>
              <a:cxnLst/>
              <a:rect l="l" t="t" r="r" b="b"/>
              <a:pathLst>
                <a:path w="3826" h="7105" extrusionOk="0">
                  <a:moveTo>
                    <a:pt x="1" y="1"/>
                  </a:moveTo>
                  <a:lnTo>
                    <a:pt x="1" y="7105"/>
                  </a:lnTo>
                  <a:lnTo>
                    <a:pt x="3826" y="7105"/>
                  </a:lnTo>
                  <a:lnTo>
                    <a:pt x="382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3784;p64">
              <a:extLst>
                <a:ext uri="{FF2B5EF4-FFF2-40B4-BE49-F238E27FC236}">
                  <a16:creationId xmlns:a16="http://schemas.microsoft.com/office/drawing/2014/main" id="{001C6488-0F99-4946-B2E3-951B6CCDAEAC}"/>
                </a:ext>
              </a:extLst>
            </p:cNvPr>
            <p:cNvSpPr/>
            <p:nvPr/>
          </p:nvSpPr>
          <p:spPr>
            <a:xfrm>
              <a:off x="3498175" y="3327200"/>
              <a:ext cx="109325" cy="191275"/>
            </a:xfrm>
            <a:custGeom>
              <a:avLst/>
              <a:gdLst/>
              <a:ahLst/>
              <a:cxnLst/>
              <a:rect l="l" t="t" r="r" b="b"/>
              <a:pathLst>
                <a:path w="4373" h="7651" extrusionOk="0">
                  <a:moveTo>
                    <a:pt x="3826" y="547"/>
                  </a:moveTo>
                  <a:lnTo>
                    <a:pt x="3826" y="7104"/>
                  </a:lnTo>
                  <a:lnTo>
                    <a:pt x="547" y="7104"/>
                  </a:lnTo>
                  <a:lnTo>
                    <a:pt x="547" y="547"/>
                  </a:lnTo>
                  <a:close/>
                  <a:moveTo>
                    <a:pt x="0" y="0"/>
                  </a:moveTo>
                  <a:lnTo>
                    <a:pt x="0" y="7651"/>
                  </a:lnTo>
                  <a:lnTo>
                    <a:pt x="4372" y="7651"/>
                  </a:lnTo>
                  <a:lnTo>
                    <a:pt x="43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3785;p64">
              <a:extLst>
                <a:ext uri="{FF2B5EF4-FFF2-40B4-BE49-F238E27FC236}">
                  <a16:creationId xmlns:a16="http://schemas.microsoft.com/office/drawing/2014/main" id="{6B1CB0F9-CB5B-0B40-BBDE-CE38EC378AE0}"/>
                </a:ext>
              </a:extLst>
            </p:cNvPr>
            <p:cNvSpPr/>
            <p:nvPr/>
          </p:nvSpPr>
          <p:spPr>
            <a:xfrm>
              <a:off x="3231375" y="3334425"/>
              <a:ext cx="76375" cy="177625"/>
            </a:xfrm>
            <a:custGeom>
              <a:avLst/>
              <a:gdLst/>
              <a:ahLst/>
              <a:cxnLst/>
              <a:rect l="l" t="t" r="r" b="b"/>
              <a:pathLst>
                <a:path w="3055" h="7105" extrusionOk="0">
                  <a:moveTo>
                    <a:pt x="1" y="1"/>
                  </a:moveTo>
                  <a:lnTo>
                    <a:pt x="1" y="7105"/>
                  </a:lnTo>
                  <a:lnTo>
                    <a:pt x="3054" y="7105"/>
                  </a:lnTo>
                  <a:lnTo>
                    <a:pt x="30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3786;p64">
              <a:extLst>
                <a:ext uri="{FF2B5EF4-FFF2-40B4-BE49-F238E27FC236}">
                  <a16:creationId xmlns:a16="http://schemas.microsoft.com/office/drawing/2014/main" id="{3C67CB9B-041A-7D43-B472-561509D5FB46}"/>
                </a:ext>
              </a:extLst>
            </p:cNvPr>
            <p:cNvSpPr/>
            <p:nvPr/>
          </p:nvSpPr>
          <p:spPr>
            <a:xfrm>
              <a:off x="3224950" y="3327200"/>
              <a:ext cx="89225" cy="191275"/>
            </a:xfrm>
            <a:custGeom>
              <a:avLst/>
              <a:gdLst/>
              <a:ahLst/>
              <a:cxnLst/>
              <a:rect l="l" t="t" r="r" b="b"/>
              <a:pathLst>
                <a:path w="3569" h="7651" extrusionOk="0">
                  <a:moveTo>
                    <a:pt x="3022" y="547"/>
                  </a:moveTo>
                  <a:lnTo>
                    <a:pt x="3022" y="7104"/>
                  </a:lnTo>
                  <a:lnTo>
                    <a:pt x="515" y="7104"/>
                  </a:lnTo>
                  <a:lnTo>
                    <a:pt x="515" y="547"/>
                  </a:lnTo>
                  <a:close/>
                  <a:moveTo>
                    <a:pt x="0" y="0"/>
                  </a:moveTo>
                  <a:lnTo>
                    <a:pt x="0" y="7651"/>
                  </a:lnTo>
                  <a:lnTo>
                    <a:pt x="3568" y="7651"/>
                  </a:lnTo>
                  <a:lnTo>
                    <a:pt x="356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3787;p64">
              <a:extLst>
                <a:ext uri="{FF2B5EF4-FFF2-40B4-BE49-F238E27FC236}">
                  <a16:creationId xmlns:a16="http://schemas.microsoft.com/office/drawing/2014/main" id="{0E9A3ED9-11A1-5C4F-A1AF-EB6844029D77}"/>
                </a:ext>
              </a:extLst>
            </p:cNvPr>
            <p:cNvSpPr/>
            <p:nvPr/>
          </p:nvSpPr>
          <p:spPr>
            <a:xfrm>
              <a:off x="3797925" y="3334425"/>
              <a:ext cx="587450" cy="177625"/>
            </a:xfrm>
            <a:custGeom>
              <a:avLst/>
              <a:gdLst/>
              <a:ahLst/>
              <a:cxnLst/>
              <a:rect l="l" t="t" r="r" b="b"/>
              <a:pathLst>
                <a:path w="23498" h="7105" extrusionOk="0">
                  <a:moveTo>
                    <a:pt x="0" y="1"/>
                  </a:moveTo>
                  <a:lnTo>
                    <a:pt x="0" y="7105"/>
                  </a:lnTo>
                  <a:lnTo>
                    <a:pt x="23498" y="7105"/>
                  </a:lnTo>
                  <a:lnTo>
                    <a:pt x="2349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3788;p64">
              <a:extLst>
                <a:ext uri="{FF2B5EF4-FFF2-40B4-BE49-F238E27FC236}">
                  <a16:creationId xmlns:a16="http://schemas.microsoft.com/office/drawing/2014/main" id="{926B4F7D-3E8F-0E48-A9E8-EB599EB73C08}"/>
                </a:ext>
              </a:extLst>
            </p:cNvPr>
            <p:cNvSpPr/>
            <p:nvPr/>
          </p:nvSpPr>
          <p:spPr>
            <a:xfrm>
              <a:off x="3791500" y="3327200"/>
              <a:ext cx="600325" cy="191275"/>
            </a:xfrm>
            <a:custGeom>
              <a:avLst/>
              <a:gdLst/>
              <a:ahLst/>
              <a:cxnLst/>
              <a:rect l="l" t="t" r="r" b="b"/>
              <a:pathLst>
                <a:path w="24013" h="7651" extrusionOk="0">
                  <a:moveTo>
                    <a:pt x="23498" y="547"/>
                  </a:moveTo>
                  <a:lnTo>
                    <a:pt x="23498" y="7104"/>
                  </a:lnTo>
                  <a:lnTo>
                    <a:pt x="547" y="7104"/>
                  </a:lnTo>
                  <a:lnTo>
                    <a:pt x="547" y="547"/>
                  </a:lnTo>
                  <a:close/>
                  <a:moveTo>
                    <a:pt x="0" y="0"/>
                  </a:moveTo>
                  <a:lnTo>
                    <a:pt x="0" y="290"/>
                  </a:lnTo>
                  <a:lnTo>
                    <a:pt x="0" y="7651"/>
                  </a:lnTo>
                  <a:lnTo>
                    <a:pt x="24012" y="7651"/>
                  </a:lnTo>
                  <a:lnTo>
                    <a:pt x="2401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3789;p64">
              <a:extLst>
                <a:ext uri="{FF2B5EF4-FFF2-40B4-BE49-F238E27FC236}">
                  <a16:creationId xmlns:a16="http://schemas.microsoft.com/office/drawing/2014/main" id="{F1126A6C-8EBF-A94D-BA00-8977DFBB580B}"/>
                </a:ext>
              </a:extLst>
            </p:cNvPr>
            <p:cNvSpPr/>
            <p:nvPr/>
          </p:nvSpPr>
          <p:spPr>
            <a:xfrm>
              <a:off x="4497050" y="3370600"/>
              <a:ext cx="89225" cy="89225"/>
            </a:xfrm>
            <a:custGeom>
              <a:avLst/>
              <a:gdLst/>
              <a:ahLst/>
              <a:cxnLst/>
              <a:rect l="l" t="t" r="r" b="b"/>
              <a:pathLst>
                <a:path w="3569" h="3569" extrusionOk="0">
                  <a:moveTo>
                    <a:pt x="1801" y="0"/>
                  </a:moveTo>
                  <a:cubicBezTo>
                    <a:pt x="805" y="0"/>
                    <a:pt x="1" y="804"/>
                    <a:pt x="1" y="1800"/>
                  </a:cubicBezTo>
                  <a:cubicBezTo>
                    <a:pt x="1" y="2765"/>
                    <a:pt x="805" y="3568"/>
                    <a:pt x="1801" y="3568"/>
                  </a:cubicBezTo>
                  <a:cubicBezTo>
                    <a:pt x="2765" y="3568"/>
                    <a:pt x="3569" y="2765"/>
                    <a:pt x="3569" y="1800"/>
                  </a:cubicBezTo>
                  <a:cubicBezTo>
                    <a:pt x="3569" y="804"/>
                    <a:pt x="2765" y="0"/>
                    <a:pt x="18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3790;p64">
              <a:extLst>
                <a:ext uri="{FF2B5EF4-FFF2-40B4-BE49-F238E27FC236}">
                  <a16:creationId xmlns:a16="http://schemas.microsoft.com/office/drawing/2014/main" id="{5E6E1B96-0B07-684B-A3C0-393B915FB02A}"/>
                </a:ext>
              </a:extLst>
            </p:cNvPr>
            <p:cNvSpPr/>
            <p:nvPr/>
          </p:nvSpPr>
          <p:spPr>
            <a:xfrm>
              <a:off x="4490625" y="3364175"/>
              <a:ext cx="102900" cy="102875"/>
            </a:xfrm>
            <a:custGeom>
              <a:avLst/>
              <a:gdLst/>
              <a:ahLst/>
              <a:cxnLst/>
              <a:rect l="l" t="t" r="r" b="b"/>
              <a:pathLst>
                <a:path w="4116" h="4115" extrusionOk="0">
                  <a:moveTo>
                    <a:pt x="2058" y="514"/>
                  </a:moveTo>
                  <a:cubicBezTo>
                    <a:pt x="2894" y="514"/>
                    <a:pt x="3569" y="1189"/>
                    <a:pt x="3569" y="2057"/>
                  </a:cubicBezTo>
                  <a:cubicBezTo>
                    <a:pt x="3569" y="2893"/>
                    <a:pt x="2894" y="3568"/>
                    <a:pt x="2058" y="3568"/>
                  </a:cubicBezTo>
                  <a:cubicBezTo>
                    <a:pt x="1190" y="3568"/>
                    <a:pt x="515" y="2893"/>
                    <a:pt x="515" y="2057"/>
                  </a:cubicBezTo>
                  <a:cubicBezTo>
                    <a:pt x="515" y="1189"/>
                    <a:pt x="1190" y="514"/>
                    <a:pt x="2058" y="514"/>
                  </a:cubicBezTo>
                  <a:close/>
                  <a:moveTo>
                    <a:pt x="2058" y="0"/>
                  </a:moveTo>
                  <a:cubicBezTo>
                    <a:pt x="901" y="0"/>
                    <a:pt x="1" y="900"/>
                    <a:pt x="1" y="2057"/>
                  </a:cubicBezTo>
                  <a:cubicBezTo>
                    <a:pt x="1" y="3182"/>
                    <a:pt x="901" y="4115"/>
                    <a:pt x="2058" y="4115"/>
                  </a:cubicBezTo>
                  <a:cubicBezTo>
                    <a:pt x="3183" y="4115"/>
                    <a:pt x="4115" y="3182"/>
                    <a:pt x="4115" y="2057"/>
                  </a:cubicBezTo>
                  <a:cubicBezTo>
                    <a:pt x="4115" y="900"/>
                    <a:pt x="3183" y="0"/>
                    <a:pt x="20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3791;p64">
              <a:extLst>
                <a:ext uri="{FF2B5EF4-FFF2-40B4-BE49-F238E27FC236}">
                  <a16:creationId xmlns:a16="http://schemas.microsoft.com/office/drawing/2014/main" id="{0CC181BD-9BA0-5845-8369-1DA30702C1C5}"/>
                </a:ext>
              </a:extLst>
            </p:cNvPr>
            <p:cNvSpPr/>
            <p:nvPr/>
          </p:nvSpPr>
          <p:spPr>
            <a:xfrm>
              <a:off x="4672250" y="3370600"/>
              <a:ext cx="89225" cy="89225"/>
            </a:xfrm>
            <a:custGeom>
              <a:avLst/>
              <a:gdLst/>
              <a:ahLst/>
              <a:cxnLst/>
              <a:rect l="l" t="t" r="r" b="b"/>
              <a:pathLst>
                <a:path w="3569" h="3569" extrusionOk="0">
                  <a:moveTo>
                    <a:pt x="1801" y="0"/>
                  </a:moveTo>
                  <a:cubicBezTo>
                    <a:pt x="804" y="0"/>
                    <a:pt x="0" y="804"/>
                    <a:pt x="0" y="1800"/>
                  </a:cubicBezTo>
                  <a:cubicBezTo>
                    <a:pt x="0" y="2765"/>
                    <a:pt x="804" y="3568"/>
                    <a:pt x="1801" y="3568"/>
                  </a:cubicBezTo>
                  <a:cubicBezTo>
                    <a:pt x="2797" y="3568"/>
                    <a:pt x="3568" y="2765"/>
                    <a:pt x="3568" y="1800"/>
                  </a:cubicBezTo>
                  <a:cubicBezTo>
                    <a:pt x="3568" y="804"/>
                    <a:pt x="2797" y="0"/>
                    <a:pt x="18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3792;p64">
              <a:extLst>
                <a:ext uri="{FF2B5EF4-FFF2-40B4-BE49-F238E27FC236}">
                  <a16:creationId xmlns:a16="http://schemas.microsoft.com/office/drawing/2014/main" id="{6EEF8F31-410A-4942-8077-84973F96E76B}"/>
                </a:ext>
              </a:extLst>
            </p:cNvPr>
            <p:cNvSpPr/>
            <p:nvPr/>
          </p:nvSpPr>
          <p:spPr>
            <a:xfrm>
              <a:off x="4665825" y="3364175"/>
              <a:ext cx="102875" cy="102875"/>
            </a:xfrm>
            <a:custGeom>
              <a:avLst/>
              <a:gdLst/>
              <a:ahLst/>
              <a:cxnLst/>
              <a:rect l="l" t="t" r="r" b="b"/>
              <a:pathLst>
                <a:path w="4115" h="4115" extrusionOk="0">
                  <a:moveTo>
                    <a:pt x="2058" y="514"/>
                  </a:moveTo>
                  <a:cubicBezTo>
                    <a:pt x="2893" y="514"/>
                    <a:pt x="3568" y="1189"/>
                    <a:pt x="3568" y="2057"/>
                  </a:cubicBezTo>
                  <a:cubicBezTo>
                    <a:pt x="3568" y="2893"/>
                    <a:pt x="2893" y="3568"/>
                    <a:pt x="2058" y="3568"/>
                  </a:cubicBezTo>
                  <a:cubicBezTo>
                    <a:pt x="1222" y="3568"/>
                    <a:pt x="515" y="2893"/>
                    <a:pt x="515" y="2057"/>
                  </a:cubicBezTo>
                  <a:cubicBezTo>
                    <a:pt x="515" y="1189"/>
                    <a:pt x="1222" y="514"/>
                    <a:pt x="2058" y="514"/>
                  </a:cubicBezTo>
                  <a:close/>
                  <a:moveTo>
                    <a:pt x="2058" y="0"/>
                  </a:moveTo>
                  <a:cubicBezTo>
                    <a:pt x="900" y="0"/>
                    <a:pt x="0" y="900"/>
                    <a:pt x="0" y="2057"/>
                  </a:cubicBezTo>
                  <a:cubicBezTo>
                    <a:pt x="0" y="3182"/>
                    <a:pt x="900" y="4115"/>
                    <a:pt x="2058" y="4115"/>
                  </a:cubicBezTo>
                  <a:cubicBezTo>
                    <a:pt x="3183" y="4115"/>
                    <a:pt x="4115" y="3182"/>
                    <a:pt x="4115" y="2057"/>
                  </a:cubicBezTo>
                  <a:cubicBezTo>
                    <a:pt x="4115" y="900"/>
                    <a:pt x="3183" y="0"/>
                    <a:pt x="20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3793;p64">
              <a:extLst>
                <a:ext uri="{FF2B5EF4-FFF2-40B4-BE49-F238E27FC236}">
                  <a16:creationId xmlns:a16="http://schemas.microsoft.com/office/drawing/2014/main" id="{40C51E8E-67FE-3046-9F1B-641BF24AE7FE}"/>
                </a:ext>
              </a:extLst>
            </p:cNvPr>
            <p:cNvSpPr/>
            <p:nvPr/>
          </p:nvSpPr>
          <p:spPr>
            <a:xfrm>
              <a:off x="4235900" y="3370600"/>
              <a:ext cx="89225" cy="89225"/>
            </a:xfrm>
            <a:custGeom>
              <a:avLst/>
              <a:gdLst/>
              <a:ahLst/>
              <a:cxnLst/>
              <a:rect l="l" t="t" r="r" b="b"/>
              <a:pathLst>
                <a:path w="3569" h="3569" extrusionOk="0">
                  <a:moveTo>
                    <a:pt x="1800" y="0"/>
                  </a:moveTo>
                  <a:cubicBezTo>
                    <a:pt x="804" y="0"/>
                    <a:pt x="0" y="804"/>
                    <a:pt x="0" y="1800"/>
                  </a:cubicBezTo>
                  <a:cubicBezTo>
                    <a:pt x="0" y="2765"/>
                    <a:pt x="804" y="3568"/>
                    <a:pt x="1800" y="3568"/>
                  </a:cubicBezTo>
                  <a:cubicBezTo>
                    <a:pt x="2764" y="3568"/>
                    <a:pt x="3568" y="2765"/>
                    <a:pt x="3568" y="1800"/>
                  </a:cubicBezTo>
                  <a:cubicBezTo>
                    <a:pt x="3568" y="804"/>
                    <a:pt x="2764" y="0"/>
                    <a:pt x="18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3794;p64">
              <a:extLst>
                <a:ext uri="{FF2B5EF4-FFF2-40B4-BE49-F238E27FC236}">
                  <a16:creationId xmlns:a16="http://schemas.microsoft.com/office/drawing/2014/main" id="{BDB44F14-9E80-6545-A5C6-3500B6FB59AD}"/>
                </a:ext>
              </a:extLst>
            </p:cNvPr>
            <p:cNvSpPr/>
            <p:nvPr/>
          </p:nvSpPr>
          <p:spPr>
            <a:xfrm>
              <a:off x="4229450" y="3364175"/>
              <a:ext cx="102900" cy="102875"/>
            </a:xfrm>
            <a:custGeom>
              <a:avLst/>
              <a:gdLst/>
              <a:ahLst/>
              <a:cxnLst/>
              <a:rect l="l" t="t" r="r" b="b"/>
              <a:pathLst>
                <a:path w="4116" h="4115" extrusionOk="0">
                  <a:moveTo>
                    <a:pt x="2058" y="514"/>
                  </a:moveTo>
                  <a:cubicBezTo>
                    <a:pt x="2894" y="514"/>
                    <a:pt x="3569" y="1189"/>
                    <a:pt x="3569" y="2057"/>
                  </a:cubicBezTo>
                  <a:cubicBezTo>
                    <a:pt x="3569" y="2893"/>
                    <a:pt x="2894" y="3568"/>
                    <a:pt x="2058" y="3568"/>
                  </a:cubicBezTo>
                  <a:cubicBezTo>
                    <a:pt x="1222" y="3568"/>
                    <a:pt x="515" y="2893"/>
                    <a:pt x="515" y="2057"/>
                  </a:cubicBezTo>
                  <a:cubicBezTo>
                    <a:pt x="515" y="1189"/>
                    <a:pt x="1222" y="514"/>
                    <a:pt x="2058" y="514"/>
                  </a:cubicBezTo>
                  <a:close/>
                  <a:moveTo>
                    <a:pt x="2058" y="0"/>
                  </a:moveTo>
                  <a:cubicBezTo>
                    <a:pt x="901" y="0"/>
                    <a:pt x="1" y="900"/>
                    <a:pt x="1" y="2057"/>
                  </a:cubicBezTo>
                  <a:cubicBezTo>
                    <a:pt x="1" y="3182"/>
                    <a:pt x="901" y="4115"/>
                    <a:pt x="2058" y="4115"/>
                  </a:cubicBezTo>
                  <a:cubicBezTo>
                    <a:pt x="3183" y="4115"/>
                    <a:pt x="4115" y="3182"/>
                    <a:pt x="4115" y="2057"/>
                  </a:cubicBezTo>
                  <a:cubicBezTo>
                    <a:pt x="4115" y="900"/>
                    <a:pt x="3183" y="0"/>
                    <a:pt x="20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3795;p64">
              <a:extLst>
                <a:ext uri="{FF2B5EF4-FFF2-40B4-BE49-F238E27FC236}">
                  <a16:creationId xmlns:a16="http://schemas.microsoft.com/office/drawing/2014/main" id="{14AA62CB-C427-9041-B978-497F3BF331C9}"/>
                </a:ext>
              </a:extLst>
            </p:cNvPr>
            <p:cNvSpPr/>
            <p:nvPr/>
          </p:nvSpPr>
          <p:spPr>
            <a:xfrm>
              <a:off x="3214500" y="3604450"/>
              <a:ext cx="1546975" cy="123775"/>
            </a:xfrm>
            <a:custGeom>
              <a:avLst/>
              <a:gdLst/>
              <a:ahLst/>
              <a:cxnLst/>
              <a:rect l="l" t="t" r="r" b="b"/>
              <a:pathLst>
                <a:path w="61879" h="4951" extrusionOk="0">
                  <a:moveTo>
                    <a:pt x="1" y="0"/>
                  </a:moveTo>
                  <a:lnTo>
                    <a:pt x="1" y="4951"/>
                  </a:lnTo>
                  <a:lnTo>
                    <a:pt x="61878" y="4951"/>
                  </a:lnTo>
                  <a:lnTo>
                    <a:pt x="6187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3796;p64">
              <a:extLst>
                <a:ext uri="{FF2B5EF4-FFF2-40B4-BE49-F238E27FC236}">
                  <a16:creationId xmlns:a16="http://schemas.microsoft.com/office/drawing/2014/main" id="{01D9EDDE-4929-0F48-90C3-C32B1FF9A36B}"/>
                </a:ext>
              </a:extLst>
            </p:cNvPr>
            <p:cNvSpPr/>
            <p:nvPr/>
          </p:nvSpPr>
          <p:spPr>
            <a:xfrm>
              <a:off x="3207275" y="3598025"/>
              <a:ext cx="1561425" cy="137425"/>
            </a:xfrm>
            <a:custGeom>
              <a:avLst/>
              <a:gdLst/>
              <a:ahLst/>
              <a:cxnLst/>
              <a:rect l="l" t="t" r="r" b="b"/>
              <a:pathLst>
                <a:path w="62457" h="5497" extrusionOk="0">
                  <a:moveTo>
                    <a:pt x="61910" y="514"/>
                  </a:moveTo>
                  <a:lnTo>
                    <a:pt x="61910" y="4950"/>
                  </a:lnTo>
                  <a:lnTo>
                    <a:pt x="547" y="4950"/>
                  </a:lnTo>
                  <a:lnTo>
                    <a:pt x="547" y="514"/>
                  </a:lnTo>
                  <a:close/>
                  <a:moveTo>
                    <a:pt x="0" y="0"/>
                  </a:moveTo>
                  <a:lnTo>
                    <a:pt x="0" y="5497"/>
                  </a:lnTo>
                  <a:lnTo>
                    <a:pt x="62457" y="5497"/>
                  </a:lnTo>
                  <a:lnTo>
                    <a:pt x="6245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3797;p64">
              <a:extLst>
                <a:ext uri="{FF2B5EF4-FFF2-40B4-BE49-F238E27FC236}">
                  <a16:creationId xmlns:a16="http://schemas.microsoft.com/office/drawing/2014/main" id="{430C9C38-65DE-F449-8B8A-80CEA707A7E0}"/>
                </a:ext>
              </a:extLst>
            </p:cNvPr>
            <p:cNvSpPr/>
            <p:nvPr/>
          </p:nvSpPr>
          <p:spPr>
            <a:xfrm>
              <a:off x="3151025" y="3728200"/>
              <a:ext cx="1674725" cy="363250"/>
            </a:xfrm>
            <a:custGeom>
              <a:avLst/>
              <a:gdLst/>
              <a:ahLst/>
              <a:cxnLst/>
              <a:rect l="l" t="t" r="r" b="b"/>
              <a:pathLst>
                <a:path w="66989" h="14530" extrusionOk="0">
                  <a:moveTo>
                    <a:pt x="0" y="1"/>
                  </a:moveTo>
                  <a:lnTo>
                    <a:pt x="0" y="14530"/>
                  </a:lnTo>
                  <a:lnTo>
                    <a:pt x="66989" y="14530"/>
                  </a:lnTo>
                  <a:lnTo>
                    <a:pt x="6698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3798;p64">
              <a:extLst>
                <a:ext uri="{FF2B5EF4-FFF2-40B4-BE49-F238E27FC236}">
                  <a16:creationId xmlns:a16="http://schemas.microsoft.com/office/drawing/2014/main" id="{221C3250-132F-6B43-8C83-A9C692AFC8B0}"/>
                </a:ext>
              </a:extLst>
            </p:cNvPr>
            <p:cNvSpPr/>
            <p:nvPr/>
          </p:nvSpPr>
          <p:spPr>
            <a:xfrm>
              <a:off x="3143775" y="3721775"/>
              <a:ext cx="1688425" cy="376125"/>
            </a:xfrm>
            <a:custGeom>
              <a:avLst/>
              <a:gdLst/>
              <a:ahLst/>
              <a:cxnLst/>
              <a:rect l="l" t="t" r="r" b="b"/>
              <a:pathLst>
                <a:path w="67537" h="15045" extrusionOk="0">
                  <a:moveTo>
                    <a:pt x="66990" y="547"/>
                  </a:moveTo>
                  <a:lnTo>
                    <a:pt x="66990" y="14530"/>
                  </a:lnTo>
                  <a:lnTo>
                    <a:pt x="547" y="14530"/>
                  </a:lnTo>
                  <a:lnTo>
                    <a:pt x="547" y="547"/>
                  </a:lnTo>
                  <a:close/>
                  <a:moveTo>
                    <a:pt x="1" y="0"/>
                  </a:moveTo>
                  <a:lnTo>
                    <a:pt x="1" y="15044"/>
                  </a:lnTo>
                  <a:lnTo>
                    <a:pt x="67536" y="15044"/>
                  </a:lnTo>
                  <a:lnTo>
                    <a:pt x="6753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3799;p64">
              <a:extLst>
                <a:ext uri="{FF2B5EF4-FFF2-40B4-BE49-F238E27FC236}">
                  <a16:creationId xmlns:a16="http://schemas.microsoft.com/office/drawing/2014/main" id="{554100B9-7F04-F944-8D0A-ED04B7B93F71}"/>
                </a:ext>
              </a:extLst>
            </p:cNvPr>
            <p:cNvSpPr/>
            <p:nvPr/>
          </p:nvSpPr>
          <p:spPr>
            <a:xfrm>
              <a:off x="3358350" y="3821425"/>
              <a:ext cx="95650" cy="177625"/>
            </a:xfrm>
            <a:custGeom>
              <a:avLst/>
              <a:gdLst/>
              <a:ahLst/>
              <a:cxnLst/>
              <a:rect l="l" t="t" r="r" b="b"/>
              <a:pathLst>
                <a:path w="3826" h="7105" extrusionOk="0">
                  <a:moveTo>
                    <a:pt x="0" y="0"/>
                  </a:moveTo>
                  <a:lnTo>
                    <a:pt x="0" y="7104"/>
                  </a:lnTo>
                  <a:lnTo>
                    <a:pt x="3826" y="7104"/>
                  </a:lnTo>
                  <a:lnTo>
                    <a:pt x="382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3800;p64">
              <a:extLst>
                <a:ext uri="{FF2B5EF4-FFF2-40B4-BE49-F238E27FC236}">
                  <a16:creationId xmlns:a16="http://schemas.microsoft.com/office/drawing/2014/main" id="{682DDC55-B10B-9243-99E2-C3443294FC48}"/>
                </a:ext>
              </a:extLst>
            </p:cNvPr>
            <p:cNvSpPr/>
            <p:nvPr/>
          </p:nvSpPr>
          <p:spPr>
            <a:xfrm>
              <a:off x="3351925" y="3814200"/>
              <a:ext cx="108500" cy="191275"/>
            </a:xfrm>
            <a:custGeom>
              <a:avLst/>
              <a:gdLst/>
              <a:ahLst/>
              <a:cxnLst/>
              <a:rect l="l" t="t" r="r" b="b"/>
              <a:pathLst>
                <a:path w="4340" h="7651" extrusionOk="0">
                  <a:moveTo>
                    <a:pt x="3825" y="546"/>
                  </a:moveTo>
                  <a:lnTo>
                    <a:pt x="3825" y="7104"/>
                  </a:lnTo>
                  <a:lnTo>
                    <a:pt x="515" y="7104"/>
                  </a:lnTo>
                  <a:lnTo>
                    <a:pt x="515" y="546"/>
                  </a:lnTo>
                  <a:close/>
                  <a:moveTo>
                    <a:pt x="0" y="0"/>
                  </a:moveTo>
                  <a:lnTo>
                    <a:pt x="0" y="7650"/>
                  </a:lnTo>
                  <a:lnTo>
                    <a:pt x="4340" y="7650"/>
                  </a:lnTo>
                  <a:lnTo>
                    <a:pt x="434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3801;p64">
              <a:extLst>
                <a:ext uri="{FF2B5EF4-FFF2-40B4-BE49-F238E27FC236}">
                  <a16:creationId xmlns:a16="http://schemas.microsoft.com/office/drawing/2014/main" id="{06596AD8-343C-8742-AA80-0901FD5B7145}"/>
                </a:ext>
              </a:extLst>
            </p:cNvPr>
            <p:cNvSpPr/>
            <p:nvPr/>
          </p:nvSpPr>
          <p:spPr>
            <a:xfrm>
              <a:off x="3505400" y="3821425"/>
              <a:ext cx="95650" cy="177625"/>
            </a:xfrm>
            <a:custGeom>
              <a:avLst/>
              <a:gdLst/>
              <a:ahLst/>
              <a:cxnLst/>
              <a:rect l="l" t="t" r="r" b="b"/>
              <a:pathLst>
                <a:path w="3826" h="7105" extrusionOk="0">
                  <a:moveTo>
                    <a:pt x="1" y="0"/>
                  </a:moveTo>
                  <a:lnTo>
                    <a:pt x="1" y="7104"/>
                  </a:lnTo>
                  <a:lnTo>
                    <a:pt x="3826" y="7104"/>
                  </a:lnTo>
                  <a:lnTo>
                    <a:pt x="382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3802;p64">
              <a:extLst>
                <a:ext uri="{FF2B5EF4-FFF2-40B4-BE49-F238E27FC236}">
                  <a16:creationId xmlns:a16="http://schemas.microsoft.com/office/drawing/2014/main" id="{72FB09A6-42F6-8843-9A36-5616F515C07B}"/>
                </a:ext>
              </a:extLst>
            </p:cNvPr>
            <p:cNvSpPr/>
            <p:nvPr/>
          </p:nvSpPr>
          <p:spPr>
            <a:xfrm>
              <a:off x="3498175" y="3814200"/>
              <a:ext cx="109325" cy="191275"/>
            </a:xfrm>
            <a:custGeom>
              <a:avLst/>
              <a:gdLst/>
              <a:ahLst/>
              <a:cxnLst/>
              <a:rect l="l" t="t" r="r" b="b"/>
              <a:pathLst>
                <a:path w="4373" h="7651" extrusionOk="0">
                  <a:moveTo>
                    <a:pt x="3826" y="546"/>
                  </a:moveTo>
                  <a:lnTo>
                    <a:pt x="3826" y="7104"/>
                  </a:lnTo>
                  <a:lnTo>
                    <a:pt x="547" y="7104"/>
                  </a:lnTo>
                  <a:lnTo>
                    <a:pt x="547" y="546"/>
                  </a:lnTo>
                  <a:close/>
                  <a:moveTo>
                    <a:pt x="0" y="0"/>
                  </a:moveTo>
                  <a:lnTo>
                    <a:pt x="0" y="7650"/>
                  </a:lnTo>
                  <a:lnTo>
                    <a:pt x="4372" y="7650"/>
                  </a:lnTo>
                  <a:lnTo>
                    <a:pt x="43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3803;p64">
              <a:extLst>
                <a:ext uri="{FF2B5EF4-FFF2-40B4-BE49-F238E27FC236}">
                  <a16:creationId xmlns:a16="http://schemas.microsoft.com/office/drawing/2014/main" id="{957A7DA4-0190-CC41-8900-16A17CE8359E}"/>
                </a:ext>
              </a:extLst>
            </p:cNvPr>
            <p:cNvSpPr/>
            <p:nvPr/>
          </p:nvSpPr>
          <p:spPr>
            <a:xfrm>
              <a:off x="3651675" y="3821425"/>
              <a:ext cx="95650" cy="177625"/>
            </a:xfrm>
            <a:custGeom>
              <a:avLst/>
              <a:gdLst/>
              <a:ahLst/>
              <a:cxnLst/>
              <a:rect l="l" t="t" r="r" b="b"/>
              <a:pathLst>
                <a:path w="3826" h="7105" extrusionOk="0">
                  <a:moveTo>
                    <a:pt x="0" y="0"/>
                  </a:moveTo>
                  <a:lnTo>
                    <a:pt x="0" y="7104"/>
                  </a:lnTo>
                  <a:lnTo>
                    <a:pt x="3825" y="7104"/>
                  </a:lnTo>
                  <a:lnTo>
                    <a:pt x="382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3804;p64">
              <a:extLst>
                <a:ext uri="{FF2B5EF4-FFF2-40B4-BE49-F238E27FC236}">
                  <a16:creationId xmlns:a16="http://schemas.microsoft.com/office/drawing/2014/main" id="{3EF8439F-FC45-A741-85D4-181714239137}"/>
                </a:ext>
              </a:extLst>
            </p:cNvPr>
            <p:cNvSpPr/>
            <p:nvPr/>
          </p:nvSpPr>
          <p:spPr>
            <a:xfrm>
              <a:off x="3645225" y="3814200"/>
              <a:ext cx="108525" cy="191275"/>
            </a:xfrm>
            <a:custGeom>
              <a:avLst/>
              <a:gdLst/>
              <a:ahLst/>
              <a:cxnLst/>
              <a:rect l="l" t="t" r="r" b="b"/>
              <a:pathLst>
                <a:path w="4341" h="7651" extrusionOk="0">
                  <a:moveTo>
                    <a:pt x="3826" y="546"/>
                  </a:moveTo>
                  <a:lnTo>
                    <a:pt x="3826" y="7104"/>
                  </a:lnTo>
                  <a:lnTo>
                    <a:pt x="515" y="7104"/>
                  </a:lnTo>
                  <a:lnTo>
                    <a:pt x="515" y="546"/>
                  </a:lnTo>
                  <a:close/>
                  <a:moveTo>
                    <a:pt x="1" y="0"/>
                  </a:moveTo>
                  <a:lnTo>
                    <a:pt x="1" y="7650"/>
                  </a:lnTo>
                  <a:lnTo>
                    <a:pt x="4340" y="7650"/>
                  </a:lnTo>
                  <a:lnTo>
                    <a:pt x="434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3805;p64">
              <a:extLst>
                <a:ext uri="{FF2B5EF4-FFF2-40B4-BE49-F238E27FC236}">
                  <a16:creationId xmlns:a16="http://schemas.microsoft.com/office/drawing/2014/main" id="{EC041161-03D4-604F-97C5-38F7327B3DE4}"/>
                </a:ext>
              </a:extLst>
            </p:cNvPr>
            <p:cNvSpPr/>
            <p:nvPr/>
          </p:nvSpPr>
          <p:spPr>
            <a:xfrm>
              <a:off x="3231375" y="3821425"/>
              <a:ext cx="76375" cy="177625"/>
            </a:xfrm>
            <a:custGeom>
              <a:avLst/>
              <a:gdLst/>
              <a:ahLst/>
              <a:cxnLst/>
              <a:rect l="l" t="t" r="r" b="b"/>
              <a:pathLst>
                <a:path w="3055" h="7105" extrusionOk="0">
                  <a:moveTo>
                    <a:pt x="1" y="0"/>
                  </a:moveTo>
                  <a:lnTo>
                    <a:pt x="1" y="7104"/>
                  </a:lnTo>
                  <a:lnTo>
                    <a:pt x="3054" y="7104"/>
                  </a:lnTo>
                  <a:lnTo>
                    <a:pt x="305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3806;p64">
              <a:extLst>
                <a:ext uri="{FF2B5EF4-FFF2-40B4-BE49-F238E27FC236}">
                  <a16:creationId xmlns:a16="http://schemas.microsoft.com/office/drawing/2014/main" id="{01FB94D4-DB2A-BE4A-8A2F-8ACE7EEBB318}"/>
                </a:ext>
              </a:extLst>
            </p:cNvPr>
            <p:cNvSpPr/>
            <p:nvPr/>
          </p:nvSpPr>
          <p:spPr>
            <a:xfrm>
              <a:off x="3224950" y="3814200"/>
              <a:ext cx="89225" cy="191275"/>
            </a:xfrm>
            <a:custGeom>
              <a:avLst/>
              <a:gdLst/>
              <a:ahLst/>
              <a:cxnLst/>
              <a:rect l="l" t="t" r="r" b="b"/>
              <a:pathLst>
                <a:path w="3569" h="7651" extrusionOk="0">
                  <a:moveTo>
                    <a:pt x="3022" y="546"/>
                  </a:moveTo>
                  <a:lnTo>
                    <a:pt x="3022" y="7104"/>
                  </a:lnTo>
                  <a:lnTo>
                    <a:pt x="515" y="7104"/>
                  </a:lnTo>
                  <a:lnTo>
                    <a:pt x="515" y="546"/>
                  </a:lnTo>
                  <a:close/>
                  <a:moveTo>
                    <a:pt x="0" y="0"/>
                  </a:moveTo>
                  <a:lnTo>
                    <a:pt x="0" y="7650"/>
                  </a:lnTo>
                  <a:lnTo>
                    <a:pt x="3568" y="7650"/>
                  </a:lnTo>
                  <a:lnTo>
                    <a:pt x="356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3807;p64">
              <a:extLst>
                <a:ext uri="{FF2B5EF4-FFF2-40B4-BE49-F238E27FC236}">
                  <a16:creationId xmlns:a16="http://schemas.microsoft.com/office/drawing/2014/main" id="{8C37555E-637C-6540-BB80-996C745663CA}"/>
                </a:ext>
              </a:extLst>
            </p:cNvPr>
            <p:cNvSpPr/>
            <p:nvPr/>
          </p:nvSpPr>
          <p:spPr>
            <a:xfrm>
              <a:off x="3797925" y="3821425"/>
              <a:ext cx="587450" cy="177625"/>
            </a:xfrm>
            <a:custGeom>
              <a:avLst/>
              <a:gdLst/>
              <a:ahLst/>
              <a:cxnLst/>
              <a:rect l="l" t="t" r="r" b="b"/>
              <a:pathLst>
                <a:path w="23498" h="7105" extrusionOk="0">
                  <a:moveTo>
                    <a:pt x="0" y="0"/>
                  </a:moveTo>
                  <a:lnTo>
                    <a:pt x="0" y="7104"/>
                  </a:lnTo>
                  <a:lnTo>
                    <a:pt x="23498" y="7104"/>
                  </a:lnTo>
                  <a:lnTo>
                    <a:pt x="2349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3808;p64">
              <a:extLst>
                <a:ext uri="{FF2B5EF4-FFF2-40B4-BE49-F238E27FC236}">
                  <a16:creationId xmlns:a16="http://schemas.microsoft.com/office/drawing/2014/main" id="{C5B6CF57-8346-234A-9C79-523513966A76}"/>
                </a:ext>
              </a:extLst>
            </p:cNvPr>
            <p:cNvSpPr/>
            <p:nvPr/>
          </p:nvSpPr>
          <p:spPr>
            <a:xfrm>
              <a:off x="3791500" y="3814200"/>
              <a:ext cx="600325" cy="191275"/>
            </a:xfrm>
            <a:custGeom>
              <a:avLst/>
              <a:gdLst/>
              <a:ahLst/>
              <a:cxnLst/>
              <a:rect l="l" t="t" r="r" b="b"/>
              <a:pathLst>
                <a:path w="24013" h="7651" extrusionOk="0">
                  <a:moveTo>
                    <a:pt x="23498" y="546"/>
                  </a:moveTo>
                  <a:lnTo>
                    <a:pt x="23498" y="7104"/>
                  </a:lnTo>
                  <a:lnTo>
                    <a:pt x="547" y="7104"/>
                  </a:lnTo>
                  <a:lnTo>
                    <a:pt x="547" y="546"/>
                  </a:lnTo>
                  <a:close/>
                  <a:moveTo>
                    <a:pt x="0" y="0"/>
                  </a:moveTo>
                  <a:lnTo>
                    <a:pt x="0" y="289"/>
                  </a:lnTo>
                  <a:lnTo>
                    <a:pt x="0" y="7650"/>
                  </a:lnTo>
                  <a:lnTo>
                    <a:pt x="24012" y="7650"/>
                  </a:lnTo>
                  <a:lnTo>
                    <a:pt x="2401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3809;p64">
              <a:extLst>
                <a:ext uri="{FF2B5EF4-FFF2-40B4-BE49-F238E27FC236}">
                  <a16:creationId xmlns:a16="http://schemas.microsoft.com/office/drawing/2014/main" id="{1D6314C8-637A-9C42-8214-E73E416FAAA9}"/>
                </a:ext>
              </a:extLst>
            </p:cNvPr>
            <p:cNvSpPr/>
            <p:nvPr/>
          </p:nvSpPr>
          <p:spPr>
            <a:xfrm>
              <a:off x="4497050" y="3857575"/>
              <a:ext cx="89225" cy="89225"/>
            </a:xfrm>
            <a:custGeom>
              <a:avLst/>
              <a:gdLst/>
              <a:ahLst/>
              <a:cxnLst/>
              <a:rect l="l" t="t" r="r" b="b"/>
              <a:pathLst>
                <a:path w="3569" h="3569" extrusionOk="0">
                  <a:moveTo>
                    <a:pt x="1801" y="1"/>
                  </a:moveTo>
                  <a:cubicBezTo>
                    <a:pt x="805" y="1"/>
                    <a:pt x="1" y="804"/>
                    <a:pt x="1" y="1801"/>
                  </a:cubicBezTo>
                  <a:cubicBezTo>
                    <a:pt x="1" y="2765"/>
                    <a:pt x="805" y="3569"/>
                    <a:pt x="1801" y="3569"/>
                  </a:cubicBezTo>
                  <a:cubicBezTo>
                    <a:pt x="2765" y="3569"/>
                    <a:pt x="3569" y="2765"/>
                    <a:pt x="3569" y="1801"/>
                  </a:cubicBezTo>
                  <a:cubicBezTo>
                    <a:pt x="3569" y="804"/>
                    <a:pt x="2765" y="1"/>
                    <a:pt x="18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3810;p64">
              <a:extLst>
                <a:ext uri="{FF2B5EF4-FFF2-40B4-BE49-F238E27FC236}">
                  <a16:creationId xmlns:a16="http://schemas.microsoft.com/office/drawing/2014/main" id="{DF7DC849-8830-B243-9184-D6B042F3A942}"/>
                </a:ext>
              </a:extLst>
            </p:cNvPr>
            <p:cNvSpPr/>
            <p:nvPr/>
          </p:nvSpPr>
          <p:spPr>
            <a:xfrm>
              <a:off x="4490625" y="3851150"/>
              <a:ext cx="102900" cy="102900"/>
            </a:xfrm>
            <a:custGeom>
              <a:avLst/>
              <a:gdLst/>
              <a:ahLst/>
              <a:cxnLst/>
              <a:rect l="l" t="t" r="r" b="b"/>
              <a:pathLst>
                <a:path w="4116" h="4116" extrusionOk="0">
                  <a:moveTo>
                    <a:pt x="2058" y="515"/>
                  </a:moveTo>
                  <a:cubicBezTo>
                    <a:pt x="2894" y="515"/>
                    <a:pt x="3569" y="1190"/>
                    <a:pt x="3569" y="2058"/>
                  </a:cubicBezTo>
                  <a:cubicBezTo>
                    <a:pt x="3569" y="2894"/>
                    <a:pt x="2894" y="3569"/>
                    <a:pt x="2058" y="3569"/>
                  </a:cubicBezTo>
                  <a:cubicBezTo>
                    <a:pt x="1190" y="3569"/>
                    <a:pt x="515" y="2894"/>
                    <a:pt x="515" y="2058"/>
                  </a:cubicBezTo>
                  <a:cubicBezTo>
                    <a:pt x="515" y="1190"/>
                    <a:pt x="1190" y="515"/>
                    <a:pt x="2058" y="515"/>
                  </a:cubicBezTo>
                  <a:close/>
                  <a:moveTo>
                    <a:pt x="2058" y="1"/>
                  </a:moveTo>
                  <a:cubicBezTo>
                    <a:pt x="901" y="1"/>
                    <a:pt x="1" y="901"/>
                    <a:pt x="1" y="2058"/>
                  </a:cubicBezTo>
                  <a:cubicBezTo>
                    <a:pt x="1" y="3183"/>
                    <a:pt x="901" y="4115"/>
                    <a:pt x="2058" y="4115"/>
                  </a:cubicBezTo>
                  <a:cubicBezTo>
                    <a:pt x="3183" y="4115"/>
                    <a:pt x="4115" y="3183"/>
                    <a:pt x="4115" y="2058"/>
                  </a:cubicBezTo>
                  <a:cubicBezTo>
                    <a:pt x="4115" y="901"/>
                    <a:pt x="3183" y="1"/>
                    <a:pt x="20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3811;p64">
              <a:extLst>
                <a:ext uri="{FF2B5EF4-FFF2-40B4-BE49-F238E27FC236}">
                  <a16:creationId xmlns:a16="http://schemas.microsoft.com/office/drawing/2014/main" id="{40620F74-376D-6A4C-9167-67860D1DB7B0}"/>
                </a:ext>
              </a:extLst>
            </p:cNvPr>
            <p:cNvSpPr/>
            <p:nvPr/>
          </p:nvSpPr>
          <p:spPr>
            <a:xfrm>
              <a:off x="4672250" y="3857575"/>
              <a:ext cx="89225" cy="89225"/>
            </a:xfrm>
            <a:custGeom>
              <a:avLst/>
              <a:gdLst/>
              <a:ahLst/>
              <a:cxnLst/>
              <a:rect l="l" t="t" r="r" b="b"/>
              <a:pathLst>
                <a:path w="3569" h="3569" extrusionOk="0">
                  <a:moveTo>
                    <a:pt x="1801" y="1"/>
                  </a:moveTo>
                  <a:cubicBezTo>
                    <a:pt x="804" y="1"/>
                    <a:pt x="0" y="804"/>
                    <a:pt x="0" y="1801"/>
                  </a:cubicBezTo>
                  <a:cubicBezTo>
                    <a:pt x="0" y="2765"/>
                    <a:pt x="804" y="3569"/>
                    <a:pt x="1801" y="3569"/>
                  </a:cubicBezTo>
                  <a:cubicBezTo>
                    <a:pt x="2797" y="3569"/>
                    <a:pt x="3568" y="2765"/>
                    <a:pt x="3568" y="1801"/>
                  </a:cubicBezTo>
                  <a:cubicBezTo>
                    <a:pt x="3568" y="804"/>
                    <a:pt x="2797" y="1"/>
                    <a:pt x="18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3812;p64">
              <a:extLst>
                <a:ext uri="{FF2B5EF4-FFF2-40B4-BE49-F238E27FC236}">
                  <a16:creationId xmlns:a16="http://schemas.microsoft.com/office/drawing/2014/main" id="{C26EEB04-380C-6746-8CB4-8E82A74793B8}"/>
                </a:ext>
              </a:extLst>
            </p:cNvPr>
            <p:cNvSpPr/>
            <p:nvPr/>
          </p:nvSpPr>
          <p:spPr>
            <a:xfrm>
              <a:off x="4665825" y="3851150"/>
              <a:ext cx="102875" cy="102900"/>
            </a:xfrm>
            <a:custGeom>
              <a:avLst/>
              <a:gdLst/>
              <a:ahLst/>
              <a:cxnLst/>
              <a:rect l="l" t="t" r="r" b="b"/>
              <a:pathLst>
                <a:path w="4115" h="4116" extrusionOk="0">
                  <a:moveTo>
                    <a:pt x="2058" y="515"/>
                  </a:moveTo>
                  <a:cubicBezTo>
                    <a:pt x="2893" y="515"/>
                    <a:pt x="3568" y="1190"/>
                    <a:pt x="3568" y="2058"/>
                  </a:cubicBezTo>
                  <a:cubicBezTo>
                    <a:pt x="3568" y="2894"/>
                    <a:pt x="2893" y="3569"/>
                    <a:pt x="2058" y="3569"/>
                  </a:cubicBezTo>
                  <a:cubicBezTo>
                    <a:pt x="1222" y="3569"/>
                    <a:pt x="515" y="2894"/>
                    <a:pt x="515" y="2058"/>
                  </a:cubicBezTo>
                  <a:cubicBezTo>
                    <a:pt x="515" y="1190"/>
                    <a:pt x="1222" y="515"/>
                    <a:pt x="2058" y="515"/>
                  </a:cubicBezTo>
                  <a:close/>
                  <a:moveTo>
                    <a:pt x="2058" y="1"/>
                  </a:moveTo>
                  <a:cubicBezTo>
                    <a:pt x="900" y="1"/>
                    <a:pt x="0" y="901"/>
                    <a:pt x="0" y="2058"/>
                  </a:cubicBezTo>
                  <a:cubicBezTo>
                    <a:pt x="0" y="3183"/>
                    <a:pt x="900" y="4115"/>
                    <a:pt x="2058" y="4115"/>
                  </a:cubicBezTo>
                  <a:cubicBezTo>
                    <a:pt x="3183" y="4115"/>
                    <a:pt x="4115" y="3183"/>
                    <a:pt x="4115" y="2058"/>
                  </a:cubicBezTo>
                  <a:cubicBezTo>
                    <a:pt x="4115" y="901"/>
                    <a:pt x="3183" y="1"/>
                    <a:pt x="20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3813;p64">
              <a:extLst>
                <a:ext uri="{FF2B5EF4-FFF2-40B4-BE49-F238E27FC236}">
                  <a16:creationId xmlns:a16="http://schemas.microsoft.com/office/drawing/2014/main" id="{DF33E637-4B2D-3D44-BBBE-927B956A8AEC}"/>
                </a:ext>
              </a:extLst>
            </p:cNvPr>
            <p:cNvSpPr/>
            <p:nvPr/>
          </p:nvSpPr>
          <p:spPr>
            <a:xfrm>
              <a:off x="4235900" y="3857575"/>
              <a:ext cx="89225" cy="89225"/>
            </a:xfrm>
            <a:custGeom>
              <a:avLst/>
              <a:gdLst/>
              <a:ahLst/>
              <a:cxnLst/>
              <a:rect l="l" t="t" r="r" b="b"/>
              <a:pathLst>
                <a:path w="3569" h="3569" extrusionOk="0">
                  <a:moveTo>
                    <a:pt x="1800" y="1"/>
                  </a:moveTo>
                  <a:cubicBezTo>
                    <a:pt x="804" y="1"/>
                    <a:pt x="0" y="804"/>
                    <a:pt x="0" y="1801"/>
                  </a:cubicBezTo>
                  <a:cubicBezTo>
                    <a:pt x="0" y="2765"/>
                    <a:pt x="804" y="3569"/>
                    <a:pt x="1800" y="3569"/>
                  </a:cubicBezTo>
                  <a:cubicBezTo>
                    <a:pt x="2764" y="3569"/>
                    <a:pt x="3568" y="2765"/>
                    <a:pt x="3568" y="1801"/>
                  </a:cubicBezTo>
                  <a:cubicBezTo>
                    <a:pt x="3568" y="804"/>
                    <a:pt x="2764" y="1"/>
                    <a:pt x="18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3814;p64">
              <a:extLst>
                <a:ext uri="{FF2B5EF4-FFF2-40B4-BE49-F238E27FC236}">
                  <a16:creationId xmlns:a16="http://schemas.microsoft.com/office/drawing/2014/main" id="{B1F97FA4-4FF6-2A4B-8E0A-04C16D218AAB}"/>
                </a:ext>
              </a:extLst>
            </p:cNvPr>
            <p:cNvSpPr/>
            <p:nvPr/>
          </p:nvSpPr>
          <p:spPr>
            <a:xfrm>
              <a:off x="4229450" y="3851150"/>
              <a:ext cx="102900" cy="102900"/>
            </a:xfrm>
            <a:custGeom>
              <a:avLst/>
              <a:gdLst/>
              <a:ahLst/>
              <a:cxnLst/>
              <a:rect l="l" t="t" r="r" b="b"/>
              <a:pathLst>
                <a:path w="4116" h="4116" extrusionOk="0">
                  <a:moveTo>
                    <a:pt x="2058" y="515"/>
                  </a:moveTo>
                  <a:cubicBezTo>
                    <a:pt x="2894" y="515"/>
                    <a:pt x="3569" y="1190"/>
                    <a:pt x="3569" y="2058"/>
                  </a:cubicBezTo>
                  <a:cubicBezTo>
                    <a:pt x="3569" y="2894"/>
                    <a:pt x="2894" y="3569"/>
                    <a:pt x="2058" y="3569"/>
                  </a:cubicBezTo>
                  <a:cubicBezTo>
                    <a:pt x="1222" y="3569"/>
                    <a:pt x="515" y="2894"/>
                    <a:pt x="515" y="2058"/>
                  </a:cubicBezTo>
                  <a:cubicBezTo>
                    <a:pt x="515" y="1190"/>
                    <a:pt x="1222" y="515"/>
                    <a:pt x="2058" y="515"/>
                  </a:cubicBezTo>
                  <a:close/>
                  <a:moveTo>
                    <a:pt x="2058" y="1"/>
                  </a:moveTo>
                  <a:cubicBezTo>
                    <a:pt x="901" y="1"/>
                    <a:pt x="1" y="901"/>
                    <a:pt x="1" y="2058"/>
                  </a:cubicBezTo>
                  <a:cubicBezTo>
                    <a:pt x="1" y="3183"/>
                    <a:pt x="901" y="4115"/>
                    <a:pt x="2058" y="4115"/>
                  </a:cubicBezTo>
                  <a:cubicBezTo>
                    <a:pt x="3183" y="4115"/>
                    <a:pt x="4115" y="3183"/>
                    <a:pt x="4115" y="2058"/>
                  </a:cubicBezTo>
                  <a:cubicBezTo>
                    <a:pt x="4115" y="901"/>
                    <a:pt x="3183" y="1"/>
                    <a:pt x="20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6073601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54"/>
        <p:cNvGrpSpPr/>
        <p:nvPr/>
      </p:nvGrpSpPr>
      <p:grpSpPr>
        <a:xfrm>
          <a:off x="0" y="0"/>
          <a:ext cx="0" cy="0"/>
          <a:chOff x="0" y="0"/>
          <a:chExt cx="0" cy="0"/>
        </a:xfrm>
      </p:grpSpPr>
      <p:sp>
        <p:nvSpPr>
          <p:cNvPr id="2155" name="Google Shape;2155;p38"/>
          <p:cNvSpPr txBox="1">
            <a:spLocks noGrp="1"/>
          </p:cNvSpPr>
          <p:nvPr>
            <p:ph type="title"/>
          </p:nvPr>
        </p:nvSpPr>
        <p:spPr>
          <a:xfrm>
            <a:off x="2971800" y="2231136"/>
            <a:ext cx="3200400" cy="804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700" dirty="0"/>
              <a:t>Exploratory Data Analysis</a:t>
            </a:r>
            <a:endParaRPr sz="4700" dirty="0"/>
          </a:p>
        </p:txBody>
      </p:sp>
      <p:sp>
        <p:nvSpPr>
          <p:cNvPr id="2157" name="Google Shape;2157;p38"/>
          <p:cNvSpPr txBox="1">
            <a:spLocks noGrp="1"/>
          </p:cNvSpPr>
          <p:nvPr>
            <p:ph type="subTitle" idx="1"/>
          </p:nvPr>
        </p:nvSpPr>
        <p:spPr>
          <a:xfrm>
            <a:off x="2973225" y="2999232"/>
            <a:ext cx="3200400" cy="685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dirty="0">
              <a:latin typeface="Barlow Semi Condensed"/>
              <a:ea typeface="Barlow Semi Condensed"/>
              <a:cs typeface="Barlow Semi Condensed"/>
              <a:sym typeface="Barlow Semi Condensed"/>
            </a:endParaRPr>
          </a:p>
        </p:txBody>
      </p:sp>
    </p:spTree>
    <p:extLst>
      <p:ext uri="{BB962C8B-B14F-4D97-AF65-F5344CB8AC3E}">
        <p14:creationId xmlns:p14="http://schemas.microsoft.com/office/powerpoint/2010/main" val="37504738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oogle Shape;2448;p58">
            <a:extLst>
              <a:ext uri="{FF2B5EF4-FFF2-40B4-BE49-F238E27FC236}">
                <a16:creationId xmlns:a16="http://schemas.microsoft.com/office/drawing/2014/main" id="{9BBC3268-BA4C-7C4F-878C-EAF2C371EE4B}"/>
              </a:ext>
            </a:extLst>
          </p:cNvPr>
          <p:cNvGrpSpPr/>
          <p:nvPr/>
        </p:nvGrpSpPr>
        <p:grpSpPr>
          <a:xfrm>
            <a:off x="965770" y="1031674"/>
            <a:ext cx="3080152" cy="3080152"/>
            <a:chOff x="4049800" y="640400"/>
            <a:chExt cx="858900" cy="858900"/>
          </a:xfrm>
        </p:grpSpPr>
        <p:sp>
          <p:nvSpPr>
            <p:cNvPr id="11" name="Google Shape;2449;p58">
              <a:extLst>
                <a:ext uri="{FF2B5EF4-FFF2-40B4-BE49-F238E27FC236}">
                  <a16:creationId xmlns:a16="http://schemas.microsoft.com/office/drawing/2014/main" id="{EA636236-FD57-6C4F-B17B-8DCBD3B22EBC}"/>
                </a:ext>
              </a:extLst>
            </p:cNvPr>
            <p:cNvSpPr/>
            <p:nvPr/>
          </p:nvSpPr>
          <p:spPr>
            <a:xfrm>
              <a:off x="4049800" y="640400"/>
              <a:ext cx="858900" cy="858900"/>
            </a:xfrm>
            <a:prstGeom prst="donut">
              <a:avLst>
                <a:gd name="adj" fmla="val 25000"/>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450;p58">
              <a:extLst>
                <a:ext uri="{FF2B5EF4-FFF2-40B4-BE49-F238E27FC236}">
                  <a16:creationId xmlns:a16="http://schemas.microsoft.com/office/drawing/2014/main" id="{67FBC799-C824-6F48-A9E4-0B3D2C0BA6AF}"/>
                </a:ext>
              </a:extLst>
            </p:cNvPr>
            <p:cNvSpPr/>
            <p:nvPr/>
          </p:nvSpPr>
          <p:spPr>
            <a:xfrm>
              <a:off x="4049800" y="640400"/>
              <a:ext cx="858900" cy="858900"/>
            </a:xfrm>
            <a:prstGeom prst="blockArc">
              <a:avLst>
                <a:gd name="adj1" fmla="val 7914150"/>
                <a:gd name="adj2" fmla="val 0"/>
                <a:gd name="adj3" fmla="val 25000"/>
              </a:avLst>
            </a:prstGeom>
            <a:solidFill>
              <a:srgbClr val="667E92"/>
            </a:solid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aphicFrame>
        <p:nvGraphicFramePr>
          <p:cNvPr id="18" name="Chart 17">
            <a:extLst>
              <a:ext uri="{FF2B5EF4-FFF2-40B4-BE49-F238E27FC236}">
                <a16:creationId xmlns:a16="http://schemas.microsoft.com/office/drawing/2014/main" id="{ECEC6B48-46F0-A446-BAC2-159211C98051}"/>
              </a:ext>
            </a:extLst>
          </p:cNvPr>
          <p:cNvGraphicFramePr/>
          <p:nvPr>
            <p:extLst>
              <p:ext uri="{D42A27DB-BD31-4B8C-83A1-F6EECF244321}">
                <p14:modId xmlns:p14="http://schemas.microsoft.com/office/powerpoint/2010/main" val="634876678"/>
              </p:ext>
            </p:extLst>
          </p:nvPr>
        </p:nvGraphicFramePr>
        <p:xfrm>
          <a:off x="4138389" y="738094"/>
          <a:ext cx="5500967" cy="3667311"/>
        </p:xfrm>
        <a:graphic>
          <a:graphicData uri="http://schemas.openxmlformats.org/drawingml/2006/chart">
            <c:chart xmlns:c="http://schemas.openxmlformats.org/drawingml/2006/chart" xmlns:r="http://schemas.openxmlformats.org/officeDocument/2006/relationships" r:id="rId2"/>
          </a:graphicData>
        </a:graphic>
      </p:graphicFrame>
      <p:sp>
        <p:nvSpPr>
          <p:cNvPr id="20" name="Google Shape;2197;p40">
            <a:extLst>
              <a:ext uri="{FF2B5EF4-FFF2-40B4-BE49-F238E27FC236}">
                <a16:creationId xmlns:a16="http://schemas.microsoft.com/office/drawing/2014/main" id="{28D0BAD8-851B-0043-97DD-494B56B3AA73}"/>
              </a:ext>
            </a:extLst>
          </p:cNvPr>
          <p:cNvSpPr txBox="1">
            <a:spLocks/>
          </p:cNvSpPr>
          <p:nvPr/>
        </p:nvSpPr>
        <p:spPr>
          <a:xfrm>
            <a:off x="3163472" y="468994"/>
            <a:ext cx="1764900" cy="329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1pPr>
            <a:lvl2pPr marR="0" lvl="1"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2pPr>
            <a:lvl3pPr marR="0" lvl="2"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3pPr>
            <a:lvl4pPr marR="0" lvl="3"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4pPr>
            <a:lvl5pPr marR="0" lvl="4"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5pPr>
            <a:lvl6pPr marR="0" lvl="5"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6pPr>
            <a:lvl7pPr marR="0" lvl="6"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7pPr>
            <a:lvl8pPr marR="0" lvl="7"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8pPr>
            <a:lvl9pPr marR="0" lvl="8"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9pPr>
          </a:lstStyle>
          <a:p>
            <a:r>
              <a:rPr lang="en-US" dirty="0">
                <a:solidFill>
                  <a:srgbClr val="667F92"/>
                </a:solidFill>
              </a:rPr>
              <a:t>63 %</a:t>
            </a:r>
          </a:p>
          <a:p>
            <a:r>
              <a:rPr lang="en-US" dirty="0">
                <a:solidFill>
                  <a:srgbClr val="667F92"/>
                </a:solidFill>
              </a:rPr>
              <a:t>Negative</a:t>
            </a:r>
            <a:br>
              <a:rPr lang="en-US" dirty="0">
                <a:solidFill>
                  <a:srgbClr val="667F92"/>
                </a:solidFill>
              </a:rPr>
            </a:br>
            <a:r>
              <a:rPr lang="en-US" dirty="0">
                <a:solidFill>
                  <a:srgbClr val="667F92"/>
                </a:solidFill>
              </a:rPr>
              <a:t>sentiment</a:t>
            </a:r>
          </a:p>
        </p:txBody>
      </p:sp>
      <p:sp>
        <p:nvSpPr>
          <p:cNvPr id="21" name="Google Shape;2197;p40">
            <a:extLst>
              <a:ext uri="{FF2B5EF4-FFF2-40B4-BE49-F238E27FC236}">
                <a16:creationId xmlns:a16="http://schemas.microsoft.com/office/drawing/2014/main" id="{FDEA18DC-30DC-604A-9827-8A3B32C88CCC}"/>
              </a:ext>
            </a:extLst>
          </p:cNvPr>
          <p:cNvSpPr txBox="1">
            <a:spLocks/>
          </p:cNvSpPr>
          <p:nvPr/>
        </p:nvSpPr>
        <p:spPr>
          <a:xfrm>
            <a:off x="873303" y="3947276"/>
            <a:ext cx="1764900" cy="329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1pPr>
            <a:lvl2pPr marR="0" lvl="1"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2pPr>
            <a:lvl3pPr marR="0" lvl="2"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3pPr>
            <a:lvl4pPr marR="0" lvl="3"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4pPr>
            <a:lvl5pPr marR="0" lvl="4"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5pPr>
            <a:lvl6pPr marR="0" lvl="5"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6pPr>
            <a:lvl7pPr marR="0" lvl="6"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7pPr>
            <a:lvl8pPr marR="0" lvl="7"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8pPr>
            <a:lvl9pPr marR="0" lvl="8"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9pPr>
          </a:lstStyle>
          <a:p>
            <a:r>
              <a:rPr lang="en-US" dirty="0">
                <a:solidFill>
                  <a:srgbClr val="667F92"/>
                </a:solidFill>
              </a:rPr>
              <a:t>37%</a:t>
            </a:r>
          </a:p>
          <a:p>
            <a:r>
              <a:rPr lang="en-US" dirty="0">
                <a:solidFill>
                  <a:srgbClr val="667F92"/>
                </a:solidFill>
              </a:rPr>
              <a:t>Positive / Neutral</a:t>
            </a:r>
          </a:p>
          <a:p>
            <a:r>
              <a:rPr lang="en-US" dirty="0">
                <a:solidFill>
                  <a:srgbClr val="667F92"/>
                </a:solidFill>
              </a:rPr>
              <a:t>Sentiment</a:t>
            </a:r>
          </a:p>
        </p:txBody>
      </p:sp>
      <p:sp>
        <p:nvSpPr>
          <p:cNvPr id="22" name="Title 1">
            <a:extLst>
              <a:ext uri="{FF2B5EF4-FFF2-40B4-BE49-F238E27FC236}">
                <a16:creationId xmlns:a16="http://schemas.microsoft.com/office/drawing/2014/main" id="{E28FD49A-4C58-D049-AE06-9AF3CA1080E2}"/>
              </a:ext>
            </a:extLst>
          </p:cNvPr>
          <p:cNvSpPr txBox="1">
            <a:spLocks/>
          </p:cNvSpPr>
          <p:nvPr/>
        </p:nvSpPr>
        <p:spPr>
          <a:xfrm>
            <a:off x="887799" y="308262"/>
            <a:ext cx="5577900" cy="594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1pPr>
            <a:lvl2pPr marR="0" lvl="1"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2pPr>
            <a:lvl3pPr marR="0" lvl="2"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3pPr>
            <a:lvl4pPr marR="0" lvl="3"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4pPr>
            <a:lvl5pPr marR="0" lvl="4"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5pPr>
            <a:lvl6pPr marR="0" lvl="5"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6pPr>
            <a:lvl7pPr marR="0" lvl="6"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7pPr>
            <a:lvl8pPr marR="0" lvl="7"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8pPr>
            <a:lvl9pPr marR="0" lvl="8"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9pPr>
          </a:lstStyle>
          <a:p>
            <a:pPr algn="l"/>
            <a:r>
              <a:rPr lang="en-TH" dirty="0"/>
              <a:t>Data Overview</a:t>
            </a:r>
          </a:p>
        </p:txBody>
      </p:sp>
    </p:spTree>
    <p:extLst>
      <p:ext uri="{BB962C8B-B14F-4D97-AF65-F5344CB8AC3E}">
        <p14:creationId xmlns:p14="http://schemas.microsoft.com/office/powerpoint/2010/main" val="34131502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14442B-44B8-044D-9EE9-CEAD4C5C406B}"/>
              </a:ext>
            </a:extLst>
          </p:cNvPr>
          <p:cNvSpPr>
            <a:spLocks noGrp="1"/>
          </p:cNvSpPr>
          <p:nvPr>
            <p:ph type="title"/>
          </p:nvPr>
        </p:nvSpPr>
        <p:spPr>
          <a:xfrm>
            <a:off x="887799" y="308262"/>
            <a:ext cx="5577900" cy="594300"/>
          </a:xfrm>
        </p:spPr>
        <p:txBody>
          <a:bodyPr/>
          <a:lstStyle/>
          <a:p>
            <a:pPr algn="l"/>
            <a:r>
              <a:rPr lang="en-TH" dirty="0"/>
              <a:t>Airlines Overview</a:t>
            </a:r>
          </a:p>
        </p:txBody>
      </p:sp>
      <p:pic>
        <p:nvPicPr>
          <p:cNvPr id="12" name="Picture 11">
            <a:extLst>
              <a:ext uri="{FF2B5EF4-FFF2-40B4-BE49-F238E27FC236}">
                <a16:creationId xmlns:a16="http://schemas.microsoft.com/office/drawing/2014/main" id="{F7AC5D58-5E6C-9349-A34D-FF03410D1152}"/>
              </a:ext>
            </a:extLst>
          </p:cNvPr>
          <p:cNvPicPr>
            <a:picLocks noChangeAspect="1"/>
          </p:cNvPicPr>
          <p:nvPr/>
        </p:nvPicPr>
        <p:blipFill>
          <a:blip r:embed="rId2"/>
          <a:stretch>
            <a:fillRect/>
          </a:stretch>
        </p:blipFill>
        <p:spPr>
          <a:xfrm>
            <a:off x="544780" y="1247588"/>
            <a:ext cx="8613075" cy="2993350"/>
          </a:xfrm>
          <a:prstGeom prst="rect">
            <a:avLst/>
          </a:prstGeom>
        </p:spPr>
      </p:pic>
    </p:spTree>
    <p:extLst>
      <p:ext uri="{BB962C8B-B14F-4D97-AF65-F5344CB8AC3E}">
        <p14:creationId xmlns:p14="http://schemas.microsoft.com/office/powerpoint/2010/main" val="25249363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14442B-44B8-044D-9EE9-CEAD4C5C406B}"/>
              </a:ext>
            </a:extLst>
          </p:cNvPr>
          <p:cNvSpPr>
            <a:spLocks noGrp="1"/>
          </p:cNvSpPr>
          <p:nvPr>
            <p:ph type="title"/>
          </p:nvPr>
        </p:nvSpPr>
        <p:spPr>
          <a:xfrm>
            <a:off x="887799" y="308262"/>
            <a:ext cx="5577900" cy="594300"/>
          </a:xfrm>
        </p:spPr>
        <p:txBody>
          <a:bodyPr/>
          <a:lstStyle/>
          <a:p>
            <a:pPr algn="l"/>
            <a:r>
              <a:rPr lang="en-TH" dirty="0"/>
              <a:t>Tweet length (#characters) </a:t>
            </a:r>
          </a:p>
        </p:txBody>
      </p:sp>
      <p:pic>
        <p:nvPicPr>
          <p:cNvPr id="4" name="Picture 3">
            <a:extLst>
              <a:ext uri="{FF2B5EF4-FFF2-40B4-BE49-F238E27FC236}">
                <a16:creationId xmlns:a16="http://schemas.microsoft.com/office/drawing/2014/main" id="{645889B9-FE8F-1F43-9870-F20C2CAA79D8}"/>
              </a:ext>
            </a:extLst>
          </p:cNvPr>
          <p:cNvPicPr>
            <a:picLocks noChangeAspect="1"/>
          </p:cNvPicPr>
          <p:nvPr/>
        </p:nvPicPr>
        <p:blipFill>
          <a:blip r:embed="rId2"/>
          <a:stretch>
            <a:fillRect/>
          </a:stretch>
        </p:blipFill>
        <p:spPr>
          <a:xfrm>
            <a:off x="623699" y="902562"/>
            <a:ext cx="5842000" cy="3756216"/>
          </a:xfrm>
          <a:prstGeom prst="rect">
            <a:avLst/>
          </a:prstGeom>
        </p:spPr>
      </p:pic>
      <p:pic>
        <p:nvPicPr>
          <p:cNvPr id="8" name="Picture 7">
            <a:extLst>
              <a:ext uri="{FF2B5EF4-FFF2-40B4-BE49-F238E27FC236}">
                <a16:creationId xmlns:a16="http://schemas.microsoft.com/office/drawing/2014/main" id="{E0C1E1E6-0F4B-D844-A3DF-08121DE7000F}"/>
              </a:ext>
            </a:extLst>
          </p:cNvPr>
          <p:cNvPicPr>
            <a:picLocks noChangeAspect="1"/>
          </p:cNvPicPr>
          <p:nvPr/>
        </p:nvPicPr>
        <p:blipFill>
          <a:blip r:embed="rId3"/>
          <a:stretch>
            <a:fillRect/>
          </a:stretch>
        </p:blipFill>
        <p:spPr>
          <a:xfrm>
            <a:off x="6465699" y="1171527"/>
            <a:ext cx="2495475" cy="3509765"/>
          </a:xfrm>
          <a:prstGeom prst="rect">
            <a:avLst/>
          </a:prstGeom>
        </p:spPr>
      </p:pic>
    </p:spTree>
    <p:extLst>
      <p:ext uri="{BB962C8B-B14F-4D97-AF65-F5344CB8AC3E}">
        <p14:creationId xmlns:p14="http://schemas.microsoft.com/office/powerpoint/2010/main" val="2637846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14442B-44B8-044D-9EE9-CEAD4C5C406B}"/>
              </a:ext>
            </a:extLst>
          </p:cNvPr>
          <p:cNvSpPr>
            <a:spLocks noGrp="1"/>
          </p:cNvSpPr>
          <p:nvPr>
            <p:ph type="title"/>
          </p:nvPr>
        </p:nvSpPr>
        <p:spPr>
          <a:xfrm>
            <a:off x="887799" y="308262"/>
            <a:ext cx="5577900" cy="594300"/>
          </a:xfrm>
        </p:spPr>
        <p:txBody>
          <a:bodyPr/>
          <a:lstStyle/>
          <a:p>
            <a:pPr algn="l"/>
            <a:r>
              <a:rPr lang="en-TH" dirty="0"/>
              <a:t>Tweet length (#words) </a:t>
            </a:r>
          </a:p>
        </p:txBody>
      </p:sp>
      <p:pic>
        <p:nvPicPr>
          <p:cNvPr id="5" name="Picture 4">
            <a:extLst>
              <a:ext uri="{FF2B5EF4-FFF2-40B4-BE49-F238E27FC236}">
                <a16:creationId xmlns:a16="http://schemas.microsoft.com/office/drawing/2014/main" id="{F2B80F43-C66A-C540-A6EC-D34F4D8FC9C4}"/>
              </a:ext>
            </a:extLst>
          </p:cNvPr>
          <p:cNvPicPr>
            <a:picLocks noChangeAspect="1"/>
          </p:cNvPicPr>
          <p:nvPr/>
        </p:nvPicPr>
        <p:blipFill>
          <a:blip r:embed="rId2"/>
          <a:stretch>
            <a:fillRect/>
          </a:stretch>
        </p:blipFill>
        <p:spPr>
          <a:xfrm>
            <a:off x="737403" y="833289"/>
            <a:ext cx="5758564" cy="3754800"/>
          </a:xfrm>
          <a:prstGeom prst="rect">
            <a:avLst/>
          </a:prstGeom>
        </p:spPr>
      </p:pic>
      <p:pic>
        <p:nvPicPr>
          <p:cNvPr id="10" name="Picture 9">
            <a:extLst>
              <a:ext uri="{FF2B5EF4-FFF2-40B4-BE49-F238E27FC236}">
                <a16:creationId xmlns:a16="http://schemas.microsoft.com/office/drawing/2014/main" id="{9160F385-EA1E-6E4A-AAAC-CFBC95BEAAB3}"/>
              </a:ext>
            </a:extLst>
          </p:cNvPr>
          <p:cNvPicPr>
            <a:picLocks noChangeAspect="1"/>
          </p:cNvPicPr>
          <p:nvPr/>
        </p:nvPicPr>
        <p:blipFill>
          <a:blip r:embed="rId3"/>
          <a:stretch>
            <a:fillRect/>
          </a:stretch>
        </p:blipFill>
        <p:spPr>
          <a:xfrm>
            <a:off x="6495967" y="1078089"/>
            <a:ext cx="2277418" cy="3510000"/>
          </a:xfrm>
          <a:prstGeom prst="rect">
            <a:avLst/>
          </a:prstGeom>
        </p:spPr>
      </p:pic>
    </p:spTree>
    <p:extLst>
      <p:ext uri="{BB962C8B-B14F-4D97-AF65-F5344CB8AC3E}">
        <p14:creationId xmlns:p14="http://schemas.microsoft.com/office/powerpoint/2010/main" val="11920024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14442B-44B8-044D-9EE9-CEAD4C5C406B}"/>
              </a:ext>
            </a:extLst>
          </p:cNvPr>
          <p:cNvSpPr>
            <a:spLocks noGrp="1"/>
          </p:cNvSpPr>
          <p:nvPr>
            <p:ph type="title"/>
          </p:nvPr>
        </p:nvSpPr>
        <p:spPr>
          <a:xfrm>
            <a:off x="887799" y="308262"/>
            <a:ext cx="5577900" cy="594300"/>
          </a:xfrm>
        </p:spPr>
        <p:txBody>
          <a:bodyPr/>
          <a:lstStyle/>
          <a:p>
            <a:pPr algn="l"/>
            <a:r>
              <a:rPr lang="en-TH" dirty="0"/>
              <a:t>Days of week</a:t>
            </a:r>
          </a:p>
        </p:txBody>
      </p:sp>
      <p:pic>
        <p:nvPicPr>
          <p:cNvPr id="4" name="Picture 3">
            <a:extLst>
              <a:ext uri="{FF2B5EF4-FFF2-40B4-BE49-F238E27FC236}">
                <a16:creationId xmlns:a16="http://schemas.microsoft.com/office/drawing/2014/main" id="{188CDAA4-6A75-7D4B-841A-68EFA7740469}"/>
              </a:ext>
            </a:extLst>
          </p:cNvPr>
          <p:cNvPicPr>
            <a:picLocks noChangeAspect="1"/>
          </p:cNvPicPr>
          <p:nvPr/>
        </p:nvPicPr>
        <p:blipFill>
          <a:blip r:embed="rId2"/>
          <a:stretch>
            <a:fillRect/>
          </a:stretch>
        </p:blipFill>
        <p:spPr>
          <a:xfrm>
            <a:off x="1431032" y="840765"/>
            <a:ext cx="6992532" cy="3994473"/>
          </a:xfrm>
          <a:prstGeom prst="rect">
            <a:avLst/>
          </a:prstGeom>
        </p:spPr>
      </p:pic>
    </p:spTree>
    <p:extLst>
      <p:ext uri="{BB962C8B-B14F-4D97-AF65-F5344CB8AC3E}">
        <p14:creationId xmlns:p14="http://schemas.microsoft.com/office/powerpoint/2010/main" val="11410301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D523D0-FDE9-E84D-9EDC-5515825A59F7}"/>
              </a:ext>
            </a:extLst>
          </p:cNvPr>
          <p:cNvSpPr>
            <a:spLocks noGrp="1"/>
          </p:cNvSpPr>
          <p:nvPr>
            <p:ph type="title"/>
          </p:nvPr>
        </p:nvSpPr>
        <p:spPr/>
        <p:txBody>
          <a:bodyPr/>
          <a:lstStyle/>
          <a:p>
            <a:r>
              <a:rPr lang="en-TH" dirty="0"/>
              <a:t>Negative vs Positive Sentiment words</a:t>
            </a:r>
          </a:p>
        </p:txBody>
      </p:sp>
      <p:pic>
        <p:nvPicPr>
          <p:cNvPr id="10" name="Picture 9">
            <a:extLst>
              <a:ext uri="{FF2B5EF4-FFF2-40B4-BE49-F238E27FC236}">
                <a16:creationId xmlns:a16="http://schemas.microsoft.com/office/drawing/2014/main" id="{D3A0C59F-EB75-F84F-8ECC-F8A577D4A229}"/>
              </a:ext>
            </a:extLst>
          </p:cNvPr>
          <p:cNvPicPr>
            <a:picLocks noChangeAspect="1"/>
          </p:cNvPicPr>
          <p:nvPr/>
        </p:nvPicPr>
        <p:blipFill rotWithShape="1">
          <a:blip r:embed="rId2"/>
          <a:srcRect t="2911"/>
          <a:stretch/>
        </p:blipFill>
        <p:spPr>
          <a:xfrm>
            <a:off x="951428" y="985732"/>
            <a:ext cx="3620571" cy="3600000"/>
          </a:xfrm>
          <a:prstGeom prst="rect">
            <a:avLst/>
          </a:prstGeom>
        </p:spPr>
      </p:pic>
      <p:pic>
        <p:nvPicPr>
          <p:cNvPr id="12" name="Picture 11">
            <a:extLst>
              <a:ext uri="{FF2B5EF4-FFF2-40B4-BE49-F238E27FC236}">
                <a16:creationId xmlns:a16="http://schemas.microsoft.com/office/drawing/2014/main" id="{6E7ECDD2-CE9B-9B45-9D74-C17AAA048C79}"/>
              </a:ext>
            </a:extLst>
          </p:cNvPr>
          <p:cNvPicPr>
            <a:picLocks noChangeAspect="1"/>
          </p:cNvPicPr>
          <p:nvPr/>
        </p:nvPicPr>
        <p:blipFill rotWithShape="1">
          <a:blip r:embed="rId3"/>
          <a:srcRect t="2911"/>
          <a:stretch/>
        </p:blipFill>
        <p:spPr>
          <a:xfrm>
            <a:off x="4571999" y="985732"/>
            <a:ext cx="3620572" cy="3600000"/>
          </a:xfrm>
          <a:prstGeom prst="rect">
            <a:avLst/>
          </a:prstGeom>
        </p:spPr>
      </p:pic>
      <p:sp>
        <p:nvSpPr>
          <p:cNvPr id="13" name="Google Shape;2226;p41">
            <a:extLst>
              <a:ext uri="{FF2B5EF4-FFF2-40B4-BE49-F238E27FC236}">
                <a16:creationId xmlns:a16="http://schemas.microsoft.com/office/drawing/2014/main" id="{A5D0DA4C-10A2-CD47-9A71-999F40F47BC8}"/>
              </a:ext>
            </a:extLst>
          </p:cNvPr>
          <p:cNvSpPr txBox="1">
            <a:spLocks/>
          </p:cNvSpPr>
          <p:nvPr/>
        </p:nvSpPr>
        <p:spPr>
          <a:xfrm>
            <a:off x="1789113" y="4157768"/>
            <a:ext cx="1945200" cy="759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1pPr>
            <a:lvl2pPr marR="0" lvl="1"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2pPr>
            <a:lvl3pPr marR="0" lvl="2"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3pPr>
            <a:lvl4pPr marR="0" lvl="3"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4pPr>
            <a:lvl5pPr marR="0" lvl="4"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5pPr>
            <a:lvl6pPr marR="0" lvl="5"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6pPr>
            <a:lvl7pPr marR="0" lvl="6"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7pPr>
            <a:lvl8pPr marR="0" lvl="7"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8pPr>
            <a:lvl9pPr marR="0" lvl="8"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9pPr>
          </a:lstStyle>
          <a:p>
            <a:r>
              <a:rPr lang="en-US" sz="1600" dirty="0">
                <a:solidFill>
                  <a:schemeClr val="dk2"/>
                </a:solidFill>
                <a:latin typeface="Barlow Semi Condensed"/>
                <a:ea typeface="Barlow Semi Condensed"/>
                <a:cs typeface="Barlow Semi Condensed"/>
                <a:sym typeface="Barlow Semi Condensed"/>
              </a:rPr>
              <a:t>Positive Sentiment</a:t>
            </a:r>
            <a:endParaRPr lang="en-US" dirty="0">
              <a:latin typeface="Barlow Semi Condensed"/>
              <a:ea typeface="Barlow Semi Condensed"/>
              <a:cs typeface="Barlow Semi Condensed"/>
              <a:sym typeface="Barlow Semi Condensed"/>
            </a:endParaRPr>
          </a:p>
        </p:txBody>
      </p:sp>
      <p:sp>
        <p:nvSpPr>
          <p:cNvPr id="14" name="Google Shape;2226;p41">
            <a:extLst>
              <a:ext uri="{FF2B5EF4-FFF2-40B4-BE49-F238E27FC236}">
                <a16:creationId xmlns:a16="http://schemas.microsoft.com/office/drawing/2014/main" id="{5D4E341B-7CA1-0343-AB35-528BF197AE59}"/>
              </a:ext>
            </a:extLst>
          </p:cNvPr>
          <p:cNvSpPr txBox="1">
            <a:spLocks/>
          </p:cNvSpPr>
          <p:nvPr/>
        </p:nvSpPr>
        <p:spPr>
          <a:xfrm>
            <a:off x="5409685" y="4157768"/>
            <a:ext cx="1945200" cy="759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1pPr>
            <a:lvl2pPr marR="0" lvl="1"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2pPr>
            <a:lvl3pPr marR="0" lvl="2"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3pPr>
            <a:lvl4pPr marR="0" lvl="3"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4pPr>
            <a:lvl5pPr marR="0" lvl="4"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5pPr>
            <a:lvl6pPr marR="0" lvl="5"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6pPr>
            <a:lvl7pPr marR="0" lvl="6"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7pPr>
            <a:lvl8pPr marR="0" lvl="7"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8pPr>
            <a:lvl9pPr marR="0" lvl="8"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9pPr>
          </a:lstStyle>
          <a:p>
            <a:r>
              <a:rPr lang="en-US" sz="1600" dirty="0">
                <a:solidFill>
                  <a:schemeClr val="dk2"/>
                </a:solidFill>
                <a:latin typeface="Barlow Semi Condensed"/>
                <a:ea typeface="Barlow Semi Condensed"/>
                <a:cs typeface="Barlow Semi Condensed"/>
                <a:sym typeface="Barlow Semi Condensed"/>
              </a:rPr>
              <a:t>Negative Sentiment</a:t>
            </a:r>
            <a:endParaRPr lang="en-US" dirty="0">
              <a:latin typeface="Barlow Semi Condensed"/>
              <a:ea typeface="Barlow Semi Condensed"/>
              <a:cs typeface="Barlow Semi Condensed"/>
              <a:sym typeface="Barlow Semi Condensed"/>
            </a:endParaRPr>
          </a:p>
        </p:txBody>
      </p:sp>
    </p:spTree>
    <p:extLst>
      <p:ext uri="{BB962C8B-B14F-4D97-AF65-F5344CB8AC3E}">
        <p14:creationId xmlns:p14="http://schemas.microsoft.com/office/powerpoint/2010/main" val="10067226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95"/>
        <p:cNvGrpSpPr/>
        <p:nvPr/>
      </p:nvGrpSpPr>
      <p:grpSpPr>
        <a:xfrm>
          <a:off x="0" y="0"/>
          <a:ext cx="0" cy="0"/>
          <a:chOff x="0" y="0"/>
          <a:chExt cx="0" cy="0"/>
        </a:xfrm>
      </p:grpSpPr>
      <p:grpSp>
        <p:nvGrpSpPr>
          <p:cNvPr id="1896" name="Google Shape;1896;p37"/>
          <p:cNvGrpSpPr/>
          <p:nvPr/>
        </p:nvGrpSpPr>
        <p:grpSpPr>
          <a:xfrm>
            <a:off x="3994598" y="1510458"/>
            <a:ext cx="4430405" cy="3106404"/>
            <a:chOff x="862950" y="825025"/>
            <a:chExt cx="5862650" cy="4111175"/>
          </a:xfrm>
        </p:grpSpPr>
        <p:sp>
          <p:nvSpPr>
            <p:cNvPr id="1897" name="Google Shape;1897;p37"/>
            <p:cNvSpPr/>
            <p:nvPr/>
          </p:nvSpPr>
          <p:spPr>
            <a:xfrm>
              <a:off x="918425" y="825150"/>
              <a:ext cx="5767425" cy="4096250"/>
            </a:xfrm>
            <a:custGeom>
              <a:avLst/>
              <a:gdLst/>
              <a:ahLst/>
              <a:cxnLst/>
              <a:rect l="l" t="t" r="r" b="b"/>
              <a:pathLst>
                <a:path w="230697" h="163850" extrusionOk="0">
                  <a:moveTo>
                    <a:pt x="157748" y="1"/>
                  </a:moveTo>
                  <a:cubicBezTo>
                    <a:pt x="156487" y="1"/>
                    <a:pt x="155194" y="95"/>
                    <a:pt x="153872" y="291"/>
                  </a:cubicBezTo>
                  <a:cubicBezTo>
                    <a:pt x="131689" y="3582"/>
                    <a:pt x="136421" y="27649"/>
                    <a:pt x="125589" y="31421"/>
                  </a:cubicBezTo>
                  <a:cubicBezTo>
                    <a:pt x="124301" y="31860"/>
                    <a:pt x="122988" y="32046"/>
                    <a:pt x="121638" y="32046"/>
                  </a:cubicBezTo>
                  <a:cubicBezTo>
                    <a:pt x="117991" y="32046"/>
                    <a:pt x="114070" y="30689"/>
                    <a:pt x="109618" y="29313"/>
                  </a:cubicBezTo>
                  <a:cubicBezTo>
                    <a:pt x="105161" y="27947"/>
                    <a:pt x="100166" y="26580"/>
                    <a:pt x="94401" y="26580"/>
                  </a:cubicBezTo>
                  <a:cubicBezTo>
                    <a:pt x="90029" y="26580"/>
                    <a:pt x="85215" y="27366"/>
                    <a:pt x="79856" y="29535"/>
                  </a:cubicBezTo>
                  <a:cubicBezTo>
                    <a:pt x="57711" y="38482"/>
                    <a:pt x="59116" y="97413"/>
                    <a:pt x="48727" y="108726"/>
                  </a:cubicBezTo>
                  <a:cubicBezTo>
                    <a:pt x="46581" y="111073"/>
                    <a:pt x="44248" y="111937"/>
                    <a:pt x="41789" y="111937"/>
                  </a:cubicBezTo>
                  <a:cubicBezTo>
                    <a:pt x="38362" y="111937"/>
                    <a:pt x="34691" y="110258"/>
                    <a:pt x="30944" y="108578"/>
                  </a:cubicBezTo>
                  <a:cubicBezTo>
                    <a:pt x="27216" y="106926"/>
                    <a:pt x="23402" y="105261"/>
                    <a:pt x="19663" y="105261"/>
                  </a:cubicBezTo>
                  <a:cubicBezTo>
                    <a:pt x="16878" y="105261"/>
                    <a:pt x="14134" y="106185"/>
                    <a:pt x="11498" y="108726"/>
                  </a:cubicBezTo>
                  <a:cubicBezTo>
                    <a:pt x="0" y="119781"/>
                    <a:pt x="555" y="159117"/>
                    <a:pt x="665" y="163850"/>
                  </a:cubicBezTo>
                  <a:lnTo>
                    <a:pt x="230696" y="163850"/>
                  </a:lnTo>
                  <a:lnTo>
                    <a:pt x="230696" y="157269"/>
                  </a:lnTo>
                  <a:cubicBezTo>
                    <a:pt x="230696" y="152093"/>
                    <a:pt x="226445" y="147361"/>
                    <a:pt x="222193" y="142665"/>
                  </a:cubicBezTo>
                  <a:cubicBezTo>
                    <a:pt x="217979" y="137933"/>
                    <a:pt x="225521" y="112941"/>
                    <a:pt x="225964" y="92200"/>
                  </a:cubicBezTo>
                  <a:cubicBezTo>
                    <a:pt x="226328" y="76521"/>
                    <a:pt x="220754" y="69209"/>
                    <a:pt x="214147" y="69209"/>
                  </a:cubicBezTo>
                  <a:cubicBezTo>
                    <a:pt x="212014" y="69209"/>
                    <a:pt x="209773" y="69971"/>
                    <a:pt x="207590" y="71460"/>
                  </a:cubicBezTo>
                  <a:cubicBezTo>
                    <a:pt x="206669" y="72091"/>
                    <a:pt x="205798" y="72383"/>
                    <a:pt x="204974" y="72383"/>
                  </a:cubicBezTo>
                  <a:cubicBezTo>
                    <a:pt x="197788" y="72383"/>
                    <a:pt x="194148" y="50178"/>
                    <a:pt x="192025" y="37077"/>
                  </a:cubicBezTo>
                  <a:cubicBezTo>
                    <a:pt x="189835" y="23311"/>
                    <a:pt x="177610" y="1"/>
                    <a:pt x="1577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37"/>
            <p:cNvSpPr/>
            <p:nvPr/>
          </p:nvSpPr>
          <p:spPr>
            <a:xfrm>
              <a:off x="934125" y="825025"/>
              <a:ext cx="5751725" cy="4096375"/>
            </a:xfrm>
            <a:custGeom>
              <a:avLst/>
              <a:gdLst/>
              <a:ahLst/>
              <a:cxnLst/>
              <a:rect l="l" t="t" r="r" b="b"/>
              <a:pathLst>
                <a:path w="230069" h="163855" extrusionOk="0">
                  <a:moveTo>
                    <a:pt x="157126" y="0"/>
                  </a:moveTo>
                  <a:cubicBezTo>
                    <a:pt x="155832" y="0"/>
                    <a:pt x="154538" y="111"/>
                    <a:pt x="153244" y="296"/>
                  </a:cubicBezTo>
                  <a:cubicBezTo>
                    <a:pt x="131061" y="3587"/>
                    <a:pt x="135793" y="27654"/>
                    <a:pt x="124961" y="31426"/>
                  </a:cubicBezTo>
                  <a:cubicBezTo>
                    <a:pt x="123667" y="31869"/>
                    <a:pt x="122336" y="32054"/>
                    <a:pt x="121005" y="32054"/>
                  </a:cubicBezTo>
                  <a:cubicBezTo>
                    <a:pt x="117345" y="32054"/>
                    <a:pt x="113426" y="30686"/>
                    <a:pt x="108990" y="29318"/>
                  </a:cubicBezTo>
                  <a:cubicBezTo>
                    <a:pt x="108287" y="29096"/>
                    <a:pt x="107585" y="28875"/>
                    <a:pt x="106882" y="28690"/>
                  </a:cubicBezTo>
                  <a:lnTo>
                    <a:pt x="106882" y="34161"/>
                  </a:lnTo>
                  <a:lnTo>
                    <a:pt x="139380" y="34161"/>
                  </a:lnTo>
                  <a:cubicBezTo>
                    <a:pt x="139454" y="34161"/>
                    <a:pt x="139528" y="34198"/>
                    <a:pt x="139601" y="34272"/>
                  </a:cubicBezTo>
                  <a:cubicBezTo>
                    <a:pt x="139638" y="34346"/>
                    <a:pt x="139675" y="34420"/>
                    <a:pt x="139675" y="34494"/>
                  </a:cubicBezTo>
                  <a:lnTo>
                    <a:pt x="139675" y="75236"/>
                  </a:lnTo>
                  <a:cubicBezTo>
                    <a:pt x="140230" y="75236"/>
                    <a:pt x="140785" y="75199"/>
                    <a:pt x="141376" y="75199"/>
                  </a:cubicBezTo>
                  <a:cubicBezTo>
                    <a:pt x="144186" y="75162"/>
                    <a:pt x="147735" y="75088"/>
                    <a:pt x="151247" y="75014"/>
                  </a:cubicBezTo>
                  <a:lnTo>
                    <a:pt x="151321" y="75014"/>
                  </a:lnTo>
                  <a:cubicBezTo>
                    <a:pt x="153133" y="71539"/>
                    <a:pt x="154316" y="68544"/>
                    <a:pt x="155425" y="65993"/>
                  </a:cubicBezTo>
                  <a:cubicBezTo>
                    <a:pt x="156645" y="63072"/>
                    <a:pt x="157015" y="60374"/>
                    <a:pt x="157015" y="58192"/>
                  </a:cubicBezTo>
                  <a:cubicBezTo>
                    <a:pt x="157015" y="55715"/>
                    <a:pt x="156571" y="53978"/>
                    <a:pt x="156423" y="53534"/>
                  </a:cubicBezTo>
                  <a:cubicBezTo>
                    <a:pt x="155314" y="52905"/>
                    <a:pt x="153281" y="51353"/>
                    <a:pt x="151469" y="49134"/>
                  </a:cubicBezTo>
                  <a:cubicBezTo>
                    <a:pt x="149584" y="46805"/>
                    <a:pt x="147957" y="43811"/>
                    <a:pt x="147957" y="40446"/>
                  </a:cubicBezTo>
                  <a:cubicBezTo>
                    <a:pt x="147957" y="39485"/>
                    <a:pt x="148105" y="38524"/>
                    <a:pt x="148400" y="37526"/>
                  </a:cubicBezTo>
                  <a:cubicBezTo>
                    <a:pt x="148807" y="36047"/>
                    <a:pt x="149694" y="34864"/>
                    <a:pt x="150877" y="33976"/>
                  </a:cubicBezTo>
                  <a:cubicBezTo>
                    <a:pt x="152061" y="33052"/>
                    <a:pt x="153502" y="32424"/>
                    <a:pt x="155018" y="31980"/>
                  </a:cubicBezTo>
                  <a:cubicBezTo>
                    <a:pt x="158124" y="31056"/>
                    <a:pt x="161562" y="30834"/>
                    <a:pt x="164002" y="30834"/>
                  </a:cubicBezTo>
                  <a:cubicBezTo>
                    <a:pt x="165555" y="30834"/>
                    <a:pt x="166738" y="30945"/>
                    <a:pt x="167108" y="30945"/>
                  </a:cubicBezTo>
                  <a:cubicBezTo>
                    <a:pt x="167773" y="30353"/>
                    <a:pt x="171692" y="27285"/>
                    <a:pt x="179419" y="27285"/>
                  </a:cubicBezTo>
                  <a:cubicBezTo>
                    <a:pt x="180454" y="27285"/>
                    <a:pt x="181526" y="27322"/>
                    <a:pt x="182709" y="27470"/>
                  </a:cubicBezTo>
                  <a:cubicBezTo>
                    <a:pt x="185223" y="27728"/>
                    <a:pt x="187478" y="28468"/>
                    <a:pt x="189475" y="29577"/>
                  </a:cubicBezTo>
                  <a:cubicBezTo>
                    <a:pt x="184927" y="16231"/>
                    <a:pt x="173688" y="0"/>
                    <a:pt x="157126" y="0"/>
                  </a:cubicBezTo>
                  <a:close/>
                  <a:moveTo>
                    <a:pt x="213543" y="69210"/>
                  </a:moveTo>
                  <a:cubicBezTo>
                    <a:pt x="211398" y="69210"/>
                    <a:pt x="209143" y="69986"/>
                    <a:pt x="206962" y="71465"/>
                  </a:cubicBezTo>
                  <a:cubicBezTo>
                    <a:pt x="206038" y="72093"/>
                    <a:pt x="205187" y="72389"/>
                    <a:pt x="204337" y="72389"/>
                  </a:cubicBezTo>
                  <a:cubicBezTo>
                    <a:pt x="202932" y="72389"/>
                    <a:pt x="201675" y="71539"/>
                    <a:pt x="200492" y="70060"/>
                  </a:cubicBezTo>
                  <a:cubicBezTo>
                    <a:pt x="200344" y="72352"/>
                    <a:pt x="200085" y="74829"/>
                    <a:pt x="199716" y="77528"/>
                  </a:cubicBezTo>
                  <a:cubicBezTo>
                    <a:pt x="200825" y="77713"/>
                    <a:pt x="201934" y="77898"/>
                    <a:pt x="203043" y="78120"/>
                  </a:cubicBezTo>
                  <a:cubicBezTo>
                    <a:pt x="207442" y="78896"/>
                    <a:pt x="211583" y="79783"/>
                    <a:pt x="213764" y="80744"/>
                  </a:cubicBezTo>
                  <a:cubicBezTo>
                    <a:pt x="214393" y="81003"/>
                    <a:pt x="214874" y="81262"/>
                    <a:pt x="215132" y="81595"/>
                  </a:cubicBezTo>
                  <a:cubicBezTo>
                    <a:pt x="215317" y="81780"/>
                    <a:pt x="215428" y="82001"/>
                    <a:pt x="215428" y="82223"/>
                  </a:cubicBezTo>
                  <a:lnTo>
                    <a:pt x="215428" y="82260"/>
                  </a:lnTo>
                  <a:cubicBezTo>
                    <a:pt x="215391" y="82445"/>
                    <a:pt x="215354" y="82704"/>
                    <a:pt x="215280" y="83074"/>
                  </a:cubicBezTo>
                  <a:cubicBezTo>
                    <a:pt x="215206" y="83443"/>
                    <a:pt x="215095" y="83887"/>
                    <a:pt x="214948" y="84442"/>
                  </a:cubicBezTo>
                  <a:cubicBezTo>
                    <a:pt x="214652" y="85551"/>
                    <a:pt x="214282" y="86992"/>
                    <a:pt x="213801" y="88693"/>
                  </a:cubicBezTo>
                  <a:cubicBezTo>
                    <a:pt x="212840" y="92094"/>
                    <a:pt x="211583" y="96494"/>
                    <a:pt x="210289" y="101078"/>
                  </a:cubicBezTo>
                  <a:cubicBezTo>
                    <a:pt x="209883" y="102520"/>
                    <a:pt x="209476" y="103962"/>
                    <a:pt x="209069" y="105441"/>
                  </a:cubicBezTo>
                  <a:lnTo>
                    <a:pt x="224264" y="105885"/>
                  </a:lnTo>
                  <a:cubicBezTo>
                    <a:pt x="224819" y="101300"/>
                    <a:pt x="225262" y="96642"/>
                    <a:pt x="225336" y="92205"/>
                  </a:cubicBezTo>
                  <a:cubicBezTo>
                    <a:pt x="225373" y="91762"/>
                    <a:pt x="225373" y="91281"/>
                    <a:pt x="225373" y="90800"/>
                  </a:cubicBezTo>
                  <a:cubicBezTo>
                    <a:pt x="225373" y="76123"/>
                    <a:pt x="219939" y="69210"/>
                    <a:pt x="213543" y="69210"/>
                  </a:cubicBezTo>
                  <a:close/>
                  <a:moveTo>
                    <a:pt x="19040" y="105256"/>
                  </a:moveTo>
                  <a:cubicBezTo>
                    <a:pt x="16231" y="105256"/>
                    <a:pt x="13495" y="106180"/>
                    <a:pt x="10870" y="108731"/>
                  </a:cubicBezTo>
                  <a:cubicBezTo>
                    <a:pt x="925" y="118307"/>
                    <a:pt x="1" y="149029"/>
                    <a:pt x="1" y="160231"/>
                  </a:cubicBezTo>
                  <a:cubicBezTo>
                    <a:pt x="1" y="161969"/>
                    <a:pt x="1" y="163226"/>
                    <a:pt x="37" y="163855"/>
                  </a:cubicBezTo>
                  <a:lnTo>
                    <a:pt x="118972" y="163855"/>
                  </a:lnTo>
                  <a:cubicBezTo>
                    <a:pt x="119489" y="162635"/>
                    <a:pt x="120525" y="160195"/>
                    <a:pt x="121819" y="156904"/>
                  </a:cubicBezTo>
                  <a:lnTo>
                    <a:pt x="121819" y="156904"/>
                  </a:lnTo>
                  <a:cubicBezTo>
                    <a:pt x="118343" y="157717"/>
                    <a:pt x="115866" y="158087"/>
                    <a:pt x="114129" y="158087"/>
                  </a:cubicBezTo>
                  <a:cubicBezTo>
                    <a:pt x="113278" y="158087"/>
                    <a:pt x="112613" y="158013"/>
                    <a:pt x="112058" y="157828"/>
                  </a:cubicBezTo>
                  <a:cubicBezTo>
                    <a:pt x="111541" y="157644"/>
                    <a:pt x="111171" y="157348"/>
                    <a:pt x="110949" y="156978"/>
                  </a:cubicBezTo>
                  <a:cubicBezTo>
                    <a:pt x="110801" y="156719"/>
                    <a:pt x="110727" y="156423"/>
                    <a:pt x="110727" y="156128"/>
                  </a:cubicBezTo>
                  <a:cubicBezTo>
                    <a:pt x="110727" y="156017"/>
                    <a:pt x="110764" y="155906"/>
                    <a:pt x="110801" y="155758"/>
                  </a:cubicBezTo>
                  <a:cubicBezTo>
                    <a:pt x="110801" y="155573"/>
                    <a:pt x="110875" y="155351"/>
                    <a:pt x="110912" y="155056"/>
                  </a:cubicBezTo>
                  <a:cubicBezTo>
                    <a:pt x="111023" y="154501"/>
                    <a:pt x="111208" y="153725"/>
                    <a:pt x="111430" y="152800"/>
                  </a:cubicBezTo>
                  <a:cubicBezTo>
                    <a:pt x="111541" y="152394"/>
                    <a:pt x="111652" y="151950"/>
                    <a:pt x="111763" y="151469"/>
                  </a:cubicBezTo>
                  <a:cubicBezTo>
                    <a:pt x="109175" y="150065"/>
                    <a:pt x="107289" y="148142"/>
                    <a:pt x="106069" y="145739"/>
                  </a:cubicBezTo>
                  <a:cubicBezTo>
                    <a:pt x="105034" y="143595"/>
                    <a:pt x="104516" y="141007"/>
                    <a:pt x="104516" y="138049"/>
                  </a:cubicBezTo>
                  <a:cubicBezTo>
                    <a:pt x="104516" y="136385"/>
                    <a:pt x="104664" y="134574"/>
                    <a:pt x="104960" y="132614"/>
                  </a:cubicBezTo>
                  <a:cubicBezTo>
                    <a:pt x="106254" y="124703"/>
                    <a:pt x="109544" y="119268"/>
                    <a:pt x="114461" y="114055"/>
                  </a:cubicBezTo>
                  <a:cubicBezTo>
                    <a:pt x="114868" y="113648"/>
                    <a:pt x="115238" y="113242"/>
                    <a:pt x="115645" y="112835"/>
                  </a:cubicBezTo>
                  <a:lnTo>
                    <a:pt x="23810" y="112835"/>
                  </a:lnTo>
                  <a:cubicBezTo>
                    <a:pt x="23699" y="112835"/>
                    <a:pt x="23625" y="112798"/>
                    <a:pt x="23588" y="112761"/>
                  </a:cubicBezTo>
                  <a:cubicBezTo>
                    <a:pt x="23514" y="112687"/>
                    <a:pt x="23477" y="112613"/>
                    <a:pt x="23477" y="112539"/>
                  </a:cubicBezTo>
                  <a:lnTo>
                    <a:pt x="23477" y="105958"/>
                  </a:lnTo>
                  <a:cubicBezTo>
                    <a:pt x="21998" y="105515"/>
                    <a:pt x="20519" y="105256"/>
                    <a:pt x="19040" y="105256"/>
                  </a:cubicBezTo>
                  <a:close/>
                  <a:moveTo>
                    <a:pt x="220382" y="134056"/>
                  </a:moveTo>
                  <a:lnTo>
                    <a:pt x="220382" y="134056"/>
                  </a:lnTo>
                  <a:cubicBezTo>
                    <a:pt x="219902" y="134204"/>
                    <a:pt x="219458" y="134241"/>
                    <a:pt x="219199" y="134278"/>
                  </a:cubicBezTo>
                  <a:cubicBezTo>
                    <a:pt x="219162" y="134278"/>
                    <a:pt x="219125" y="134278"/>
                    <a:pt x="219088" y="134241"/>
                  </a:cubicBezTo>
                  <a:lnTo>
                    <a:pt x="212581" y="147624"/>
                  </a:lnTo>
                  <a:cubicBezTo>
                    <a:pt x="212286" y="148290"/>
                    <a:pt x="211620" y="148697"/>
                    <a:pt x="210881" y="148697"/>
                  </a:cubicBezTo>
                  <a:lnTo>
                    <a:pt x="206481" y="148660"/>
                  </a:lnTo>
                  <a:cubicBezTo>
                    <a:pt x="205446" y="149880"/>
                    <a:pt x="204411" y="151026"/>
                    <a:pt x="203450" y="152061"/>
                  </a:cubicBezTo>
                  <a:cubicBezTo>
                    <a:pt x="201453" y="154279"/>
                    <a:pt x="199716" y="156017"/>
                    <a:pt x="198570" y="156793"/>
                  </a:cubicBezTo>
                  <a:cubicBezTo>
                    <a:pt x="197608" y="157459"/>
                    <a:pt x="196869" y="157939"/>
                    <a:pt x="196277" y="158272"/>
                  </a:cubicBezTo>
                  <a:cubicBezTo>
                    <a:pt x="195649" y="158605"/>
                    <a:pt x="195205" y="158753"/>
                    <a:pt x="194762" y="158790"/>
                  </a:cubicBezTo>
                  <a:cubicBezTo>
                    <a:pt x="194503" y="158790"/>
                    <a:pt x="194244" y="158679"/>
                    <a:pt x="194022" y="158531"/>
                  </a:cubicBezTo>
                  <a:cubicBezTo>
                    <a:pt x="193837" y="158346"/>
                    <a:pt x="193689" y="158124"/>
                    <a:pt x="193542" y="157865"/>
                  </a:cubicBezTo>
                  <a:cubicBezTo>
                    <a:pt x="193283" y="157348"/>
                    <a:pt x="193098" y="156608"/>
                    <a:pt x="192765" y="155684"/>
                  </a:cubicBezTo>
                  <a:cubicBezTo>
                    <a:pt x="192469" y="154760"/>
                    <a:pt x="192248" y="153392"/>
                    <a:pt x="192100" y="151839"/>
                  </a:cubicBezTo>
                  <a:cubicBezTo>
                    <a:pt x="191989" y="150804"/>
                    <a:pt x="191915" y="149658"/>
                    <a:pt x="191841" y="148549"/>
                  </a:cubicBezTo>
                  <a:lnTo>
                    <a:pt x="189734" y="148512"/>
                  </a:lnTo>
                  <a:cubicBezTo>
                    <a:pt x="188403" y="153762"/>
                    <a:pt x="187996" y="157681"/>
                    <a:pt x="187996" y="160453"/>
                  </a:cubicBezTo>
                  <a:cubicBezTo>
                    <a:pt x="187996" y="161895"/>
                    <a:pt x="188107" y="163004"/>
                    <a:pt x="188255" y="163855"/>
                  </a:cubicBezTo>
                  <a:lnTo>
                    <a:pt x="230068" y="163855"/>
                  </a:lnTo>
                  <a:lnTo>
                    <a:pt x="230068" y="157274"/>
                  </a:lnTo>
                  <a:cubicBezTo>
                    <a:pt x="230068" y="152098"/>
                    <a:pt x="225817" y="147366"/>
                    <a:pt x="221565" y="142670"/>
                  </a:cubicBezTo>
                  <a:cubicBezTo>
                    <a:pt x="220641" y="141635"/>
                    <a:pt x="220271" y="139639"/>
                    <a:pt x="220271" y="136940"/>
                  </a:cubicBezTo>
                  <a:cubicBezTo>
                    <a:pt x="220271" y="136053"/>
                    <a:pt x="220308" y="135091"/>
                    <a:pt x="220382" y="13405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37"/>
            <p:cNvSpPr/>
            <p:nvPr/>
          </p:nvSpPr>
          <p:spPr>
            <a:xfrm>
              <a:off x="3502650" y="1514850"/>
              <a:ext cx="2496475" cy="3178275"/>
            </a:xfrm>
            <a:custGeom>
              <a:avLst/>
              <a:gdLst/>
              <a:ahLst/>
              <a:cxnLst/>
              <a:rect l="l" t="t" r="r" b="b"/>
              <a:pathLst>
                <a:path w="99859" h="127131" extrusionOk="0">
                  <a:moveTo>
                    <a:pt x="76699" y="1"/>
                  </a:moveTo>
                  <a:cubicBezTo>
                    <a:pt x="68279" y="1"/>
                    <a:pt x="64477" y="3685"/>
                    <a:pt x="64477" y="3685"/>
                  </a:cubicBezTo>
                  <a:cubicBezTo>
                    <a:pt x="64477" y="3685"/>
                    <a:pt x="63173" y="3560"/>
                    <a:pt x="61252" y="3560"/>
                  </a:cubicBezTo>
                  <a:cubicBezTo>
                    <a:pt x="56382" y="3560"/>
                    <a:pt x="47546" y="4359"/>
                    <a:pt x="45955" y="10007"/>
                  </a:cubicBezTo>
                  <a:cubicBezTo>
                    <a:pt x="43700" y="17881"/>
                    <a:pt x="51538" y="24462"/>
                    <a:pt x="53941" y="25719"/>
                  </a:cubicBezTo>
                  <a:cubicBezTo>
                    <a:pt x="53941" y="25719"/>
                    <a:pt x="55900" y="31634"/>
                    <a:pt x="52943" y="38511"/>
                  </a:cubicBezTo>
                  <a:cubicBezTo>
                    <a:pt x="50022" y="45388"/>
                    <a:pt x="46510" y="55518"/>
                    <a:pt x="31056" y="69566"/>
                  </a:cubicBezTo>
                  <a:cubicBezTo>
                    <a:pt x="15602" y="83615"/>
                    <a:pt x="5066" y="89346"/>
                    <a:pt x="2552" y="105095"/>
                  </a:cubicBezTo>
                  <a:cubicBezTo>
                    <a:pt x="1" y="120808"/>
                    <a:pt x="7580" y="126982"/>
                    <a:pt x="28394" y="127130"/>
                  </a:cubicBezTo>
                  <a:cubicBezTo>
                    <a:pt x="28456" y="127130"/>
                    <a:pt x="28519" y="127131"/>
                    <a:pt x="28581" y="127131"/>
                  </a:cubicBezTo>
                  <a:cubicBezTo>
                    <a:pt x="49374" y="127131"/>
                    <a:pt x="83025" y="102605"/>
                    <a:pt x="91429" y="73485"/>
                  </a:cubicBezTo>
                  <a:cubicBezTo>
                    <a:pt x="99858" y="44278"/>
                    <a:pt x="97492" y="32189"/>
                    <a:pt x="97049" y="21652"/>
                  </a:cubicBezTo>
                  <a:cubicBezTo>
                    <a:pt x="96642" y="11116"/>
                    <a:pt x="90616" y="1282"/>
                    <a:pt x="79931" y="172"/>
                  </a:cubicBezTo>
                  <a:cubicBezTo>
                    <a:pt x="78786" y="54"/>
                    <a:pt x="77710" y="1"/>
                    <a:pt x="766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37"/>
            <p:cNvSpPr/>
            <p:nvPr/>
          </p:nvSpPr>
          <p:spPr>
            <a:xfrm>
              <a:off x="3547025" y="1507125"/>
              <a:ext cx="2405875" cy="3193375"/>
            </a:xfrm>
            <a:custGeom>
              <a:avLst/>
              <a:gdLst/>
              <a:ahLst/>
              <a:cxnLst/>
              <a:rect l="l" t="t" r="r" b="b"/>
              <a:pathLst>
                <a:path w="96235" h="127735" extrusionOk="0">
                  <a:moveTo>
                    <a:pt x="74903" y="629"/>
                  </a:moveTo>
                  <a:cubicBezTo>
                    <a:pt x="75901" y="629"/>
                    <a:pt x="76973" y="666"/>
                    <a:pt x="78119" y="777"/>
                  </a:cubicBezTo>
                  <a:cubicBezTo>
                    <a:pt x="83369" y="1332"/>
                    <a:pt x="87473" y="4031"/>
                    <a:pt x="90320" y="7876"/>
                  </a:cubicBezTo>
                  <a:cubicBezTo>
                    <a:pt x="93166" y="11721"/>
                    <a:pt x="94756" y="16785"/>
                    <a:pt x="94978" y="21998"/>
                  </a:cubicBezTo>
                  <a:cubicBezTo>
                    <a:pt x="95126" y="26139"/>
                    <a:pt x="95606" y="30465"/>
                    <a:pt x="95606" y="36010"/>
                  </a:cubicBezTo>
                  <a:cubicBezTo>
                    <a:pt x="95606" y="44587"/>
                    <a:pt x="94497" y="55974"/>
                    <a:pt x="89358" y="73720"/>
                  </a:cubicBezTo>
                  <a:cubicBezTo>
                    <a:pt x="85181" y="88176"/>
                    <a:pt x="74718" y="101559"/>
                    <a:pt x="62666" y="111320"/>
                  </a:cubicBezTo>
                  <a:cubicBezTo>
                    <a:pt x="50650" y="121043"/>
                    <a:pt x="37082" y="127143"/>
                    <a:pt x="26767" y="127143"/>
                  </a:cubicBezTo>
                  <a:lnTo>
                    <a:pt x="26619" y="127143"/>
                  </a:lnTo>
                  <a:cubicBezTo>
                    <a:pt x="17524" y="127069"/>
                    <a:pt x="10981" y="125849"/>
                    <a:pt x="6766" y="123224"/>
                  </a:cubicBezTo>
                  <a:cubicBezTo>
                    <a:pt x="4659" y="121893"/>
                    <a:pt x="3143" y="120230"/>
                    <a:pt x="2108" y="118196"/>
                  </a:cubicBezTo>
                  <a:cubicBezTo>
                    <a:pt x="1109" y="116126"/>
                    <a:pt x="592" y="113686"/>
                    <a:pt x="592" y="110765"/>
                  </a:cubicBezTo>
                  <a:cubicBezTo>
                    <a:pt x="592" y="109138"/>
                    <a:pt x="777" y="107364"/>
                    <a:pt x="1073" y="105441"/>
                  </a:cubicBezTo>
                  <a:cubicBezTo>
                    <a:pt x="2330" y="97640"/>
                    <a:pt x="5546" y="92354"/>
                    <a:pt x="10389" y="87215"/>
                  </a:cubicBezTo>
                  <a:cubicBezTo>
                    <a:pt x="15269" y="82076"/>
                    <a:pt x="21739" y="77122"/>
                    <a:pt x="29466" y="70097"/>
                  </a:cubicBezTo>
                  <a:cubicBezTo>
                    <a:pt x="44957" y="56011"/>
                    <a:pt x="48543" y="45808"/>
                    <a:pt x="51463" y="38931"/>
                  </a:cubicBezTo>
                  <a:cubicBezTo>
                    <a:pt x="52757" y="35936"/>
                    <a:pt x="53127" y="33127"/>
                    <a:pt x="53127" y="30908"/>
                  </a:cubicBezTo>
                  <a:cubicBezTo>
                    <a:pt x="53127" y="27914"/>
                    <a:pt x="52462" y="25954"/>
                    <a:pt x="52462" y="25954"/>
                  </a:cubicBezTo>
                  <a:cubicBezTo>
                    <a:pt x="52425" y="25880"/>
                    <a:pt x="52388" y="25806"/>
                    <a:pt x="52314" y="25769"/>
                  </a:cubicBezTo>
                  <a:cubicBezTo>
                    <a:pt x="51316" y="25252"/>
                    <a:pt x="49208" y="23662"/>
                    <a:pt x="47434" y="21444"/>
                  </a:cubicBezTo>
                  <a:cubicBezTo>
                    <a:pt x="45622" y="19226"/>
                    <a:pt x="44069" y="16342"/>
                    <a:pt x="44069" y="13162"/>
                  </a:cubicBezTo>
                  <a:cubicBezTo>
                    <a:pt x="44069" y="12238"/>
                    <a:pt x="44180" y="11351"/>
                    <a:pt x="44476" y="10390"/>
                  </a:cubicBezTo>
                  <a:cubicBezTo>
                    <a:pt x="44846" y="9059"/>
                    <a:pt x="45659" y="8023"/>
                    <a:pt x="46731" y="7173"/>
                  </a:cubicBezTo>
                  <a:cubicBezTo>
                    <a:pt x="48395" y="5916"/>
                    <a:pt x="50650" y="5140"/>
                    <a:pt x="52979" y="4733"/>
                  </a:cubicBezTo>
                  <a:cubicBezTo>
                    <a:pt x="55308" y="4289"/>
                    <a:pt x="57674" y="4178"/>
                    <a:pt x="59486" y="4178"/>
                  </a:cubicBezTo>
                  <a:cubicBezTo>
                    <a:pt x="60447" y="4178"/>
                    <a:pt x="61224" y="4215"/>
                    <a:pt x="61815" y="4252"/>
                  </a:cubicBezTo>
                  <a:cubicBezTo>
                    <a:pt x="62074" y="4252"/>
                    <a:pt x="62296" y="4252"/>
                    <a:pt x="62444" y="4289"/>
                  </a:cubicBezTo>
                  <a:lnTo>
                    <a:pt x="62666" y="4289"/>
                  </a:lnTo>
                  <a:cubicBezTo>
                    <a:pt x="62695" y="4299"/>
                    <a:pt x="62722" y="4304"/>
                    <a:pt x="62747" y="4304"/>
                  </a:cubicBezTo>
                  <a:cubicBezTo>
                    <a:pt x="62816" y="4304"/>
                    <a:pt x="62870" y="4270"/>
                    <a:pt x="62924" y="4215"/>
                  </a:cubicBezTo>
                  <a:cubicBezTo>
                    <a:pt x="63109" y="4031"/>
                    <a:pt x="66843" y="629"/>
                    <a:pt x="74903" y="629"/>
                  </a:cubicBezTo>
                  <a:close/>
                  <a:moveTo>
                    <a:pt x="74903" y="1"/>
                  </a:moveTo>
                  <a:cubicBezTo>
                    <a:pt x="67145" y="1"/>
                    <a:pt x="63234" y="3109"/>
                    <a:pt x="62579" y="3682"/>
                  </a:cubicBezTo>
                  <a:lnTo>
                    <a:pt x="62579" y="3682"/>
                  </a:lnTo>
                  <a:cubicBezTo>
                    <a:pt x="62172" y="3644"/>
                    <a:pt x="61016" y="3550"/>
                    <a:pt x="59486" y="3550"/>
                  </a:cubicBezTo>
                  <a:cubicBezTo>
                    <a:pt x="57046" y="3550"/>
                    <a:pt x="53608" y="3772"/>
                    <a:pt x="50502" y="4696"/>
                  </a:cubicBezTo>
                  <a:cubicBezTo>
                    <a:pt x="48986" y="5140"/>
                    <a:pt x="47545" y="5768"/>
                    <a:pt x="46361" y="6692"/>
                  </a:cubicBezTo>
                  <a:cubicBezTo>
                    <a:pt x="45178" y="7580"/>
                    <a:pt x="44291" y="8763"/>
                    <a:pt x="43884" y="10242"/>
                  </a:cubicBezTo>
                  <a:cubicBezTo>
                    <a:pt x="43589" y="11240"/>
                    <a:pt x="43441" y="12201"/>
                    <a:pt x="43441" y="13162"/>
                  </a:cubicBezTo>
                  <a:cubicBezTo>
                    <a:pt x="43441" y="16527"/>
                    <a:pt x="45068" y="19521"/>
                    <a:pt x="46953" y="21850"/>
                  </a:cubicBezTo>
                  <a:cubicBezTo>
                    <a:pt x="48750" y="24079"/>
                    <a:pt x="50792" y="25644"/>
                    <a:pt x="51923" y="26272"/>
                  </a:cubicBezTo>
                  <a:lnTo>
                    <a:pt x="51923" y="26272"/>
                  </a:lnTo>
                  <a:cubicBezTo>
                    <a:pt x="52058" y="26769"/>
                    <a:pt x="52499" y="28466"/>
                    <a:pt x="52499" y="30908"/>
                  </a:cubicBezTo>
                  <a:cubicBezTo>
                    <a:pt x="52499" y="33090"/>
                    <a:pt x="52129" y="35788"/>
                    <a:pt x="50909" y="38709"/>
                  </a:cubicBezTo>
                  <a:cubicBezTo>
                    <a:pt x="47951" y="45586"/>
                    <a:pt x="44476" y="55605"/>
                    <a:pt x="29059" y="69617"/>
                  </a:cubicBezTo>
                  <a:cubicBezTo>
                    <a:pt x="21369" y="76641"/>
                    <a:pt x="14863" y="81595"/>
                    <a:pt x="9945" y="86771"/>
                  </a:cubicBezTo>
                  <a:cubicBezTo>
                    <a:pt x="5028" y="91984"/>
                    <a:pt x="1738" y="97419"/>
                    <a:pt x="444" y="105330"/>
                  </a:cubicBezTo>
                  <a:cubicBezTo>
                    <a:pt x="148" y="107290"/>
                    <a:pt x="0" y="109101"/>
                    <a:pt x="0" y="110765"/>
                  </a:cubicBezTo>
                  <a:cubicBezTo>
                    <a:pt x="0" y="113723"/>
                    <a:pt x="518" y="116311"/>
                    <a:pt x="1553" y="118455"/>
                  </a:cubicBezTo>
                  <a:cubicBezTo>
                    <a:pt x="3180" y="121708"/>
                    <a:pt x="6027" y="124001"/>
                    <a:pt x="10167" y="125516"/>
                  </a:cubicBezTo>
                  <a:cubicBezTo>
                    <a:pt x="14308" y="126995"/>
                    <a:pt x="19743" y="127698"/>
                    <a:pt x="26619" y="127735"/>
                  </a:cubicBezTo>
                  <a:lnTo>
                    <a:pt x="26767" y="127735"/>
                  </a:lnTo>
                  <a:cubicBezTo>
                    <a:pt x="37304" y="127735"/>
                    <a:pt x="50946" y="121597"/>
                    <a:pt x="63072" y="111763"/>
                  </a:cubicBezTo>
                  <a:cubicBezTo>
                    <a:pt x="75162" y="101966"/>
                    <a:pt x="85735" y="88546"/>
                    <a:pt x="89950" y="73868"/>
                  </a:cubicBezTo>
                  <a:cubicBezTo>
                    <a:pt x="95089" y="56085"/>
                    <a:pt x="96235" y="44624"/>
                    <a:pt x="96235" y="36010"/>
                  </a:cubicBezTo>
                  <a:cubicBezTo>
                    <a:pt x="96235" y="30428"/>
                    <a:pt x="95754" y="26065"/>
                    <a:pt x="95606" y="21961"/>
                  </a:cubicBezTo>
                  <a:cubicBezTo>
                    <a:pt x="95384" y="16638"/>
                    <a:pt x="93758" y="11499"/>
                    <a:pt x="90800" y="7506"/>
                  </a:cubicBezTo>
                  <a:cubicBezTo>
                    <a:pt x="87879" y="3550"/>
                    <a:pt x="83591" y="740"/>
                    <a:pt x="78193" y="186"/>
                  </a:cubicBezTo>
                  <a:cubicBezTo>
                    <a:pt x="77010" y="38"/>
                    <a:pt x="75938" y="1"/>
                    <a:pt x="749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37"/>
            <p:cNvSpPr/>
            <p:nvPr/>
          </p:nvSpPr>
          <p:spPr>
            <a:xfrm>
              <a:off x="4746725" y="1839875"/>
              <a:ext cx="464000" cy="184875"/>
            </a:xfrm>
            <a:custGeom>
              <a:avLst/>
              <a:gdLst/>
              <a:ahLst/>
              <a:cxnLst/>
              <a:rect l="l" t="t" r="r" b="b"/>
              <a:pathLst>
                <a:path w="18560" h="7395" extrusionOk="0">
                  <a:moveTo>
                    <a:pt x="4732" y="0"/>
                  </a:moveTo>
                  <a:cubicBezTo>
                    <a:pt x="3549" y="0"/>
                    <a:pt x="2514" y="111"/>
                    <a:pt x="1701" y="407"/>
                  </a:cubicBezTo>
                  <a:cubicBezTo>
                    <a:pt x="1294" y="592"/>
                    <a:pt x="961" y="777"/>
                    <a:pt x="666" y="1035"/>
                  </a:cubicBezTo>
                  <a:cubicBezTo>
                    <a:pt x="370" y="1294"/>
                    <a:pt x="185" y="1664"/>
                    <a:pt x="74" y="2034"/>
                  </a:cubicBezTo>
                  <a:cubicBezTo>
                    <a:pt x="37" y="2255"/>
                    <a:pt x="0" y="2477"/>
                    <a:pt x="0" y="2662"/>
                  </a:cubicBezTo>
                  <a:cubicBezTo>
                    <a:pt x="0" y="3475"/>
                    <a:pt x="370" y="4178"/>
                    <a:pt x="961" y="4733"/>
                  </a:cubicBezTo>
                  <a:cubicBezTo>
                    <a:pt x="1812" y="5620"/>
                    <a:pt x="3106" y="6285"/>
                    <a:pt x="4511" y="6729"/>
                  </a:cubicBezTo>
                  <a:cubicBezTo>
                    <a:pt x="5915" y="7136"/>
                    <a:pt x="7431" y="7394"/>
                    <a:pt x="8651" y="7394"/>
                  </a:cubicBezTo>
                  <a:cubicBezTo>
                    <a:pt x="9391" y="7394"/>
                    <a:pt x="10056" y="7320"/>
                    <a:pt x="10537" y="7099"/>
                  </a:cubicBezTo>
                  <a:cubicBezTo>
                    <a:pt x="10796" y="7025"/>
                    <a:pt x="11017" y="6877"/>
                    <a:pt x="11165" y="6729"/>
                  </a:cubicBezTo>
                  <a:cubicBezTo>
                    <a:pt x="11350" y="6544"/>
                    <a:pt x="11461" y="6285"/>
                    <a:pt x="11461" y="6063"/>
                  </a:cubicBezTo>
                  <a:cubicBezTo>
                    <a:pt x="11461" y="5694"/>
                    <a:pt x="11313" y="5361"/>
                    <a:pt x="11128" y="5065"/>
                  </a:cubicBezTo>
                  <a:cubicBezTo>
                    <a:pt x="10759" y="4622"/>
                    <a:pt x="10167" y="4289"/>
                    <a:pt x="9539" y="4067"/>
                  </a:cubicBezTo>
                  <a:cubicBezTo>
                    <a:pt x="8540" y="3697"/>
                    <a:pt x="7394" y="3549"/>
                    <a:pt x="6470" y="3475"/>
                  </a:cubicBezTo>
                  <a:cubicBezTo>
                    <a:pt x="5546" y="3365"/>
                    <a:pt x="4843" y="3365"/>
                    <a:pt x="4843" y="3365"/>
                  </a:cubicBezTo>
                  <a:lnTo>
                    <a:pt x="4843" y="3993"/>
                  </a:lnTo>
                  <a:lnTo>
                    <a:pt x="5102" y="3993"/>
                  </a:lnTo>
                  <a:cubicBezTo>
                    <a:pt x="5694" y="4030"/>
                    <a:pt x="7209" y="4104"/>
                    <a:pt x="8503" y="4400"/>
                  </a:cubicBezTo>
                  <a:cubicBezTo>
                    <a:pt x="9169" y="4548"/>
                    <a:pt x="9760" y="4769"/>
                    <a:pt x="10204" y="5065"/>
                  </a:cubicBezTo>
                  <a:cubicBezTo>
                    <a:pt x="10426" y="5213"/>
                    <a:pt x="10574" y="5361"/>
                    <a:pt x="10685" y="5509"/>
                  </a:cubicBezTo>
                  <a:cubicBezTo>
                    <a:pt x="10796" y="5694"/>
                    <a:pt x="10833" y="5842"/>
                    <a:pt x="10833" y="6063"/>
                  </a:cubicBezTo>
                  <a:cubicBezTo>
                    <a:pt x="10833" y="6137"/>
                    <a:pt x="10796" y="6211"/>
                    <a:pt x="10722" y="6285"/>
                  </a:cubicBezTo>
                  <a:cubicBezTo>
                    <a:pt x="10611" y="6433"/>
                    <a:pt x="10352" y="6544"/>
                    <a:pt x="10019" y="6655"/>
                  </a:cubicBezTo>
                  <a:cubicBezTo>
                    <a:pt x="9650" y="6729"/>
                    <a:pt x="9169" y="6766"/>
                    <a:pt x="8651" y="6766"/>
                  </a:cubicBezTo>
                  <a:cubicBezTo>
                    <a:pt x="7099" y="6766"/>
                    <a:pt x="5065" y="6359"/>
                    <a:pt x="3401" y="5620"/>
                  </a:cubicBezTo>
                  <a:cubicBezTo>
                    <a:pt x="2588" y="5287"/>
                    <a:pt x="1886" y="4806"/>
                    <a:pt x="1405" y="4326"/>
                  </a:cubicBezTo>
                  <a:cubicBezTo>
                    <a:pt x="887" y="3808"/>
                    <a:pt x="629" y="3254"/>
                    <a:pt x="629" y="2662"/>
                  </a:cubicBezTo>
                  <a:cubicBezTo>
                    <a:pt x="629" y="2514"/>
                    <a:pt x="666" y="2366"/>
                    <a:pt x="703" y="2182"/>
                  </a:cubicBezTo>
                  <a:cubicBezTo>
                    <a:pt x="740" y="1923"/>
                    <a:pt x="887" y="1701"/>
                    <a:pt x="1072" y="1479"/>
                  </a:cubicBezTo>
                  <a:cubicBezTo>
                    <a:pt x="1405" y="1183"/>
                    <a:pt x="1886" y="961"/>
                    <a:pt x="2514" y="814"/>
                  </a:cubicBezTo>
                  <a:cubicBezTo>
                    <a:pt x="3106" y="703"/>
                    <a:pt x="3882" y="629"/>
                    <a:pt x="4732" y="629"/>
                  </a:cubicBezTo>
                  <a:cubicBezTo>
                    <a:pt x="7357" y="629"/>
                    <a:pt x="10796" y="1257"/>
                    <a:pt x="13531" y="1923"/>
                  </a:cubicBezTo>
                  <a:cubicBezTo>
                    <a:pt x="14936" y="2218"/>
                    <a:pt x="16156" y="2551"/>
                    <a:pt x="17007" y="2773"/>
                  </a:cubicBezTo>
                  <a:cubicBezTo>
                    <a:pt x="17450" y="2921"/>
                    <a:pt x="17783" y="2995"/>
                    <a:pt x="18042" y="3069"/>
                  </a:cubicBezTo>
                  <a:cubicBezTo>
                    <a:pt x="18264" y="3143"/>
                    <a:pt x="18412" y="3180"/>
                    <a:pt x="18412" y="3180"/>
                  </a:cubicBezTo>
                  <a:lnTo>
                    <a:pt x="18559" y="2588"/>
                  </a:lnTo>
                  <a:cubicBezTo>
                    <a:pt x="18559" y="2588"/>
                    <a:pt x="16452" y="1960"/>
                    <a:pt x="13679" y="1294"/>
                  </a:cubicBezTo>
                  <a:cubicBezTo>
                    <a:pt x="10907" y="666"/>
                    <a:pt x="7468" y="0"/>
                    <a:pt x="47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37"/>
            <p:cNvSpPr/>
            <p:nvPr/>
          </p:nvSpPr>
          <p:spPr>
            <a:xfrm>
              <a:off x="5240275" y="1582925"/>
              <a:ext cx="685825" cy="691375"/>
            </a:xfrm>
            <a:custGeom>
              <a:avLst/>
              <a:gdLst/>
              <a:ahLst/>
              <a:cxnLst/>
              <a:rect l="l" t="t" r="r" b="b"/>
              <a:pathLst>
                <a:path w="27433" h="27655" extrusionOk="0">
                  <a:moveTo>
                    <a:pt x="13901" y="0"/>
                  </a:moveTo>
                  <a:cubicBezTo>
                    <a:pt x="12201" y="0"/>
                    <a:pt x="8984" y="74"/>
                    <a:pt x="6027" y="703"/>
                  </a:cubicBezTo>
                  <a:cubicBezTo>
                    <a:pt x="4585" y="999"/>
                    <a:pt x="3180" y="1442"/>
                    <a:pt x="2108" y="2071"/>
                  </a:cubicBezTo>
                  <a:cubicBezTo>
                    <a:pt x="999" y="2699"/>
                    <a:pt x="185" y="3587"/>
                    <a:pt x="0" y="4733"/>
                  </a:cubicBezTo>
                  <a:cubicBezTo>
                    <a:pt x="0" y="4844"/>
                    <a:pt x="0" y="4954"/>
                    <a:pt x="0" y="5065"/>
                  </a:cubicBezTo>
                  <a:cubicBezTo>
                    <a:pt x="0" y="5842"/>
                    <a:pt x="333" y="6692"/>
                    <a:pt x="888" y="7616"/>
                  </a:cubicBezTo>
                  <a:cubicBezTo>
                    <a:pt x="1849" y="9280"/>
                    <a:pt x="3550" y="11203"/>
                    <a:pt x="5694" y="13236"/>
                  </a:cubicBezTo>
                  <a:cubicBezTo>
                    <a:pt x="8836" y="16304"/>
                    <a:pt x="12977" y="19558"/>
                    <a:pt x="16896" y="22220"/>
                  </a:cubicBezTo>
                  <a:cubicBezTo>
                    <a:pt x="20852" y="24882"/>
                    <a:pt x="24660" y="26952"/>
                    <a:pt x="27248" y="27654"/>
                  </a:cubicBezTo>
                  <a:lnTo>
                    <a:pt x="27433" y="27026"/>
                  </a:lnTo>
                  <a:cubicBezTo>
                    <a:pt x="25547" y="26545"/>
                    <a:pt x="22885" y="25251"/>
                    <a:pt x="20002" y="23477"/>
                  </a:cubicBezTo>
                  <a:cubicBezTo>
                    <a:pt x="15676" y="20815"/>
                    <a:pt x="10796" y="17155"/>
                    <a:pt x="7025" y="13680"/>
                  </a:cubicBezTo>
                  <a:cubicBezTo>
                    <a:pt x="5139" y="11942"/>
                    <a:pt x="3513" y="10241"/>
                    <a:pt x="2367" y="8725"/>
                  </a:cubicBezTo>
                  <a:cubicBezTo>
                    <a:pt x="1221" y="7247"/>
                    <a:pt x="592" y="5916"/>
                    <a:pt x="592" y="5065"/>
                  </a:cubicBezTo>
                  <a:cubicBezTo>
                    <a:pt x="592" y="4991"/>
                    <a:pt x="629" y="4917"/>
                    <a:pt x="629" y="4844"/>
                  </a:cubicBezTo>
                  <a:cubicBezTo>
                    <a:pt x="777" y="3919"/>
                    <a:pt x="1405" y="3217"/>
                    <a:pt x="2404" y="2625"/>
                  </a:cubicBezTo>
                  <a:cubicBezTo>
                    <a:pt x="3882" y="1738"/>
                    <a:pt x="6175" y="1220"/>
                    <a:pt x="8356" y="925"/>
                  </a:cubicBezTo>
                  <a:cubicBezTo>
                    <a:pt x="10537" y="666"/>
                    <a:pt x="12644" y="629"/>
                    <a:pt x="13901" y="629"/>
                  </a:cubicBezTo>
                  <a:lnTo>
                    <a:pt x="15011" y="629"/>
                  </a:lnTo>
                  <a:lnTo>
                    <a:pt x="1501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37"/>
            <p:cNvSpPr/>
            <p:nvPr/>
          </p:nvSpPr>
          <p:spPr>
            <a:xfrm>
              <a:off x="5406650" y="1584775"/>
              <a:ext cx="438125" cy="367875"/>
            </a:xfrm>
            <a:custGeom>
              <a:avLst/>
              <a:gdLst/>
              <a:ahLst/>
              <a:cxnLst/>
              <a:rect l="l" t="t" r="r" b="b"/>
              <a:pathLst>
                <a:path w="17525" h="14715" extrusionOk="0">
                  <a:moveTo>
                    <a:pt x="3475" y="0"/>
                  </a:moveTo>
                  <a:cubicBezTo>
                    <a:pt x="3475" y="0"/>
                    <a:pt x="2625" y="518"/>
                    <a:pt x="1775" y="1368"/>
                  </a:cubicBezTo>
                  <a:cubicBezTo>
                    <a:pt x="924" y="2256"/>
                    <a:pt x="37" y="3476"/>
                    <a:pt x="0" y="4917"/>
                  </a:cubicBezTo>
                  <a:cubicBezTo>
                    <a:pt x="0" y="5509"/>
                    <a:pt x="148" y="6101"/>
                    <a:pt x="481" y="6692"/>
                  </a:cubicBezTo>
                  <a:cubicBezTo>
                    <a:pt x="961" y="7616"/>
                    <a:pt x="1960" y="8541"/>
                    <a:pt x="3254" y="9465"/>
                  </a:cubicBezTo>
                  <a:cubicBezTo>
                    <a:pt x="5213" y="10833"/>
                    <a:pt x="7801" y="12127"/>
                    <a:pt x="10426" y="13125"/>
                  </a:cubicBezTo>
                  <a:cubicBezTo>
                    <a:pt x="13014" y="14086"/>
                    <a:pt x="15602" y="14715"/>
                    <a:pt x="17524" y="14715"/>
                  </a:cubicBezTo>
                  <a:lnTo>
                    <a:pt x="17524" y="14123"/>
                  </a:lnTo>
                  <a:cubicBezTo>
                    <a:pt x="15121" y="14123"/>
                    <a:pt x="11387" y="13014"/>
                    <a:pt x="8097" y="11461"/>
                  </a:cubicBezTo>
                  <a:cubicBezTo>
                    <a:pt x="6433" y="10722"/>
                    <a:pt x="4880" y="9835"/>
                    <a:pt x="3623" y="8947"/>
                  </a:cubicBezTo>
                  <a:cubicBezTo>
                    <a:pt x="2366" y="8097"/>
                    <a:pt x="1442" y="7173"/>
                    <a:pt x="1035" y="6396"/>
                  </a:cubicBezTo>
                  <a:cubicBezTo>
                    <a:pt x="740" y="5879"/>
                    <a:pt x="629" y="5398"/>
                    <a:pt x="629" y="4917"/>
                  </a:cubicBezTo>
                  <a:cubicBezTo>
                    <a:pt x="629" y="3734"/>
                    <a:pt x="1405" y="2625"/>
                    <a:pt x="2181" y="1812"/>
                  </a:cubicBezTo>
                  <a:cubicBezTo>
                    <a:pt x="2588" y="1405"/>
                    <a:pt x="2995" y="1072"/>
                    <a:pt x="3291" y="851"/>
                  </a:cubicBezTo>
                  <a:cubicBezTo>
                    <a:pt x="3438" y="740"/>
                    <a:pt x="3586" y="666"/>
                    <a:pt x="3660" y="592"/>
                  </a:cubicBezTo>
                  <a:lnTo>
                    <a:pt x="3771" y="518"/>
                  </a:lnTo>
                  <a:lnTo>
                    <a:pt x="3808" y="518"/>
                  </a:lnTo>
                  <a:lnTo>
                    <a:pt x="347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37"/>
            <p:cNvSpPr/>
            <p:nvPr/>
          </p:nvSpPr>
          <p:spPr>
            <a:xfrm>
              <a:off x="4434325" y="2717300"/>
              <a:ext cx="1258875" cy="2210575"/>
            </a:xfrm>
            <a:custGeom>
              <a:avLst/>
              <a:gdLst/>
              <a:ahLst/>
              <a:cxnLst/>
              <a:rect l="l" t="t" r="r" b="b"/>
              <a:pathLst>
                <a:path w="50355" h="88423" extrusionOk="0">
                  <a:moveTo>
                    <a:pt x="29766" y="1"/>
                  </a:moveTo>
                  <a:cubicBezTo>
                    <a:pt x="24738" y="1"/>
                    <a:pt x="21221" y="247"/>
                    <a:pt x="21221" y="247"/>
                  </a:cubicBezTo>
                  <a:cubicBezTo>
                    <a:pt x="21221" y="247"/>
                    <a:pt x="14936" y="18696"/>
                    <a:pt x="11609" y="35850"/>
                  </a:cubicBezTo>
                  <a:cubicBezTo>
                    <a:pt x="8282" y="53004"/>
                    <a:pt x="0" y="88422"/>
                    <a:pt x="0" y="88422"/>
                  </a:cubicBezTo>
                  <a:lnTo>
                    <a:pt x="33939" y="88422"/>
                  </a:lnTo>
                  <a:cubicBezTo>
                    <a:pt x="33939" y="88422"/>
                    <a:pt x="34124" y="80511"/>
                    <a:pt x="35418" y="70159"/>
                  </a:cubicBezTo>
                  <a:cubicBezTo>
                    <a:pt x="36712" y="59844"/>
                    <a:pt x="50354" y="4314"/>
                    <a:pt x="50354" y="4314"/>
                  </a:cubicBezTo>
                  <a:cubicBezTo>
                    <a:pt x="50354" y="4314"/>
                    <a:pt x="47212" y="802"/>
                    <a:pt x="38191" y="247"/>
                  </a:cubicBezTo>
                  <a:cubicBezTo>
                    <a:pt x="35171" y="62"/>
                    <a:pt x="32280" y="1"/>
                    <a:pt x="297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37"/>
            <p:cNvSpPr/>
            <p:nvPr/>
          </p:nvSpPr>
          <p:spPr>
            <a:xfrm>
              <a:off x="4426000" y="2709600"/>
              <a:ext cx="1275500" cy="2226600"/>
            </a:xfrm>
            <a:custGeom>
              <a:avLst/>
              <a:gdLst/>
              <a:ahLst/>
              <a:cxnLst/>
              <a:rect l="l" t="t" r="r" b="b"/>
              <a:pathLst>
                <a:path w="51020" h="89064" extrusionOk="0">
                  <a:moveTo>
                    <a:pt x="30094" y="629"/>
                  </a:moveTo>
                  <a:cubicBezTo>
                    <a:pt x="32608" y="629"/>
                    <a:pt x="35492" y="666"/>
                    <a:pt x="38487" y="851"/>
                  </a:cubicBezTo>
                  <a:cubicBezTo>
                    <a:pt x="42960" y="1147"/>
                    <a:pt x="45992" y="2145"/>
                    <a:pt x="47840" y="3069"/>
                  </a:cubicBezTo>
                  <a:cubicBezTo>
                    <a:pt x="48802" y="3513"/>
                    <a:pt x="49467" y="3957"/>
                    <a:pt x="49874" y="4289"/>
                  </a:cubicBezTo>
                  <a:cubicBezTo>
                    <a:pt x="50096" y="4474"/>
                    <a:pt x="50243" y="4585"/>
                    <a:pt x="50317" y="4696"/>
                  </a:cubicBezTo>
                  <a:lnTo>
                    <a:pt x="50350" y="4718"/>
                  </a:lnTo>
                  <a:lnTo>
                    <a:pt x="50350" y="4718"/>
                  </a:lnTo>
                  <a:cubicBezTo>
                    <a:pt x="49952" y="6341"/>
                    <a:pt x="46759" y="19392"/>
                    <a:pt x="43404" y="33607"/>
                  </a:cubicBezTo>
                  <a:cubicBezTo>
                    <a:pt x="41629" y="41186"/>
                    <a:pt x="39781" y="49098"/>
                    <a:pt x="38339" y="55753"/>
                  </a:cubicBezTo>
                  <a:cubicBezTo>
                    <a:pt x="36860" y="62444"/>
                    <a:pt x="35751" y="67842"/>
                    <a:pt x="35455" y="70430"/>
                  </a:cubicBezTo>
                  <a:cubicBezTo>
                    <a:pt x="34307" y="79613"/>
                    <a:pt x="34032" y="86906"/>
                    <a:pt x="33985" y="88435"/>
                  </a:cubicBezTo>
                  <a:lnTo>
                    <a:pt x="715" y="88435"/>
                  </a:lnTo>
                  <a:cubicBezTo>
                    <a:pt x="1603" y="84627"/>
                    <a:pt x="9110" y="52359"/>
                    <a:pt x="12238" y="36232"/>
                  </a:cubicBezTo>
                  <a:cubicBezTo>
                    <a:pt x="13901" y="27655"/>
                    <a:pt x="16304" y="18745"/>
                    <a:pt x="18264" y="12016"/>
                  </a:cubicBezTo>
                  <a:cubicBezTo>
                    <a:pt x="19262" y="8652"/>
                    <a:pt x="20149" y="5805"/>
                    <a:pt x="20815" y="3809"/>
                  </a:cubicBezTo>
                  <a:cubicBezTo>
                    <a:pt x="21111" y="2810"/>
                    <a:pt x="21369" y="1997"/>
                    <a:pt x="21554" y="1480"/>
                  </a:cubicBezTo>
                  <a:cubicBezTo>
                    <a:pt x="21652" y="1188"/>
                    <a:pt x="21718" y="978"/>
                    <a:pt x="21759" y="844"/>
                  </a:cubicBezTo>
                  <a:lnTo>
                    <a:pt x="21759" y="844"/>
                  </a:lnTo>
                  <a:cubicBezTo>
                    <a:pt x="21863" y="839"/>
                    <a:pt x="22005" y="830"/>
                    <a:pt x="22183" y="814"/>
                  </a:cubicBezTo>
                  <a:cubicBezTo>
                    <a:pt x="23403" y="740"/>
                    <a:pt x="26323" y="629"/>
                    <a:pt x="30094" y="629"/>
                  </a:cubicBezTo>
                  <a:close/>
                  <a:moveTo>
                    <a:pt x="30094" y="1"/>
                  </a:moveTo>
                  <a:cubicBezTo>
                    <a:pt x="25066" y="1"/>
                    <a:pt x="21517" y="259"/>
                    <a:pt x="21517" y="259"/>
                  </a:cubicBezTo>
                  <a:cubicBezTo>
                    <a:pt x="21406" y="259"/>
                    <a:pt x="21295" y="333"/>
                    <a:pt x="21258" y="444"/>
                  </a:cubicBezTo>
                  <a:cubicBezTo>
                    <a:pt x="21258" y="444"/>
                    <a:pt x="14973" y="18930"/>
                    <a:pt x="11646" y="36121"/>
                  </a:cubicBezTo>
                  <a:cubicBezTo>
                    <a:pt x="9982" y="44661"/>
                    <a:pt x="7062" y="57823"/>
                    <a:pt x="4585" y="68840"/>
                  </a:cubicBezTo>
                  <a:cubicBezTo>
                    <a:pt x="3328" y="74312"/>
                    <a:pt x="2182" y="79303"/>
                    <a:pt x="1368" y="82889"/>
                  </a:cubicBezTo>
                  <a:cubicBezTo>
                    <a:pt x="962" y="84664"/>
                    <a:pt x="629" y="86105"/>
                    <a:pt x="370" y="87141"/>
                  </a:cubicBezTo>
                  <a:cubicBezTo>
                    <a:pt x="148" y="88139"/>
                    <a:pt x="0" y="88693"/>
                    <a:pt x="0" y="88693"/>
                  </a:cubicBezTo>
                  <a:cubicBezTo>
                    <a:pt x="0" y="88767"/>
                    <a:pt x="0" y="88878"/>
                    <a:pt x="74" y="88952"/>
                  </a:cubicBezTo>
                  <a:cubicBezTo>
                    <a:pt x="148" y="89026"/>
                    <a:pt x="222" y="89063"/>
                    <a:pt x="333" y="89063"/>
                  </a:cubicBezTo>
                  <a:lnTo>
                    <a:pt x="34272" y="89063"/>
                  </a:lnTo>
                  <a:cubicBezTo>
                    <a:pt x="34420" y="89063"/>
                    <a:pt x="34568" y="88915"/>
                    <a:pt x="34568" y="88767"/>
                  </a:cubicBezTo>
                  <a:cubicBezTo>
                    <a:pt x="34568" y="88767"/>
                    <a:pt x="34605" y="88250"/>
                    <a:pt x="34642" y="87362"/>
                  </a:cubicBezTo>
                  <a:cubicBezTo>
                    <a:pt x="34753" y="84664"/>
                    <a:pt x="35085" y="78268"/>
                    <a:pt x="36047" y="70504"/>
                  </a:cubicBezTo>
                  <a:cubicBezTo>
                    <a:pt x="36379" y="67953"/>
                    <a:pt x="37452" y="62555"/>
                    <a:pt x="38930" y="55900"/>
                  </a:cubicBezTo>
                  <a:cubicBezTo>
                    <a:pt x="41112" y="45918"/>
                    <a:pt x="44143" y="33089"/>
                    <a:pt x="46583" y="22812"/>
                  </a:cubicBezTo>
                  <a:cubicBezTo>
                    <a:pt x="47840" y="17636"/>
                    <a:pt x="48949" y="13125"/>
                    <a:pt x="49726" y="9872"/>
                  </a:cubicBezTo>
                  <a:cubicBezTo>
                    <a:pt x="50133" y="8245"/>
                    <a:pt x="50428" y="6951"/>
                    <a:pt x="50650" y="6064"/>
                  </a:cubicBezTo>
                  <a:cubicBezTo>
                    <a:pt x="50872" y="5177"/>
                    <a:pt x="50983" y="4696"/>
                    <a:pt x="50983" y="4696"/>
                  </a:cubicBezTo>
                  <a:cubicBezTo>
                    <a:pt x="51020" y="4585"/>
                    <a:pt x="50983" y="4474"/>
                    <a:pt x="50909" y="4400"/>
                  </a:cubicBezTo>
                  <a:cubicBezTo>
                    <a:pt x="50872" y="4363"/>
                    <a:pt x="47655" y="814"/>
                    <a:pt x="38524" y="259"/>
                  </a:cubicBezTo>
                  <a:cubicBezTo>
                    <a:pt x="35492" y="75"/>
                    <a:pt x="32608" y="1"/>
                    <a:pt x="300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37"/>
            <p:cNvSpPr/>
            <p:nvPr/>
          </p:nvSpPr>
          <p:spPr>
            <a:xfrm>
              <a:off x="5009200" y="2762300"/>
              <a:ext cx="495450" cy="732950"/>
            </a:xfrm>
            <a:custGeom>
              <a:avLst/>
              <a:gdLst/>
              <a:ahLst/>
              <a:cxnLst/>
              <a:rect l="l" t="t" r="r" b="b"/>
              <a:pathLst>
                <a:path w="19818" h="29318" extrusionOk="0">
                  <a:moveTo>
                    <a:pt x="2515" y="0"/>
                  </a:moveTo>
                  <a:cubicBezTo>
                    <a:pt x="2515" y="0"/>
                    <a:pt x="1" y="10685"/>
                    <a:pt x="1" y="16970"/>
                  </a:cubicBezTo>
                  <a:cubicBezTo>
                    <a:pt x="1" y="22449"/>
                    <a:pt x="3278" y="29317"/>
                    <a:pt x="8798" y="29317"/>
                  </a:cubicBezTo>
                  <a:cubicBezTo>
                    <a:pt x="9646" y="29317"/>
                    <a:pt x="10548" y="29155"/>
                    <a:pt x="11499" y="28800"/>
                  </a:cubicBezTo>
                  <a:cubicBezTo>
                    <a:pt x="18671" y="26101"/>
                    <a:pt x="19817" y="18522"/>
                    <a:pt x="19817" y="13605"/>
                  </a:cubicBezTo>
                  <a:cubicBezTo>
                    <a:pt x="19817" y="8688"/>
                    <a:pt x="19521" y="1959"/>
                    <a:pt x="19521" y="1959"/>
                  </a:cubicBezTo>
                  <a:cubicBezTo>
                    <a:pt x="19521" y="1959"/>
                    <a:pt x="17513" y="3566"/>
                    <a:pt x="14167" y="3566"/>
                  </a:cubicBezTo>
                  <a:cubicBezTo>
                    <a:pt x="13089" y="3566"/>
                    <a:pt x="11871" y="3399"/>
                    <a:pt x="10537" y="2958"/>
                  </a:cubicBezTo>
                  <a:cubicBezTo>
                    <a:pt x="5066" y="1109"/>
                    <a:pt x="2515" y="0"/>
                    <a:pt x="25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37"/>
            <p:cNvSpPr/>
            <p:nvPr/>
          </p:nvSpPr>
          <p:spPr>
            <a:xfrm>
              <a:off x="5024925" y="2762300"/>
              <a:ext cx="478800" cy="363925"/>
            </a:xfrm>
            <a:custGeom>
              <a:avLst/>
              <a:gdLst/>
              <a:ahLst/>
              <a:cxnLst/>
              <a:rect l="l" t="t" r="r" b="b"/>
              <a:pathLst>
                <a:path w="19152" h="14557" extrusionOk="0">
                  <a:moveTo>
                    <a:pt x="1886" y="0"/>
                  </a:moveTo>
                  <a:cubicBezTo>
                    <a:pt x="1886" y="0"/>
                    <a:pt x="740" y="4917"/>
                    <a:pt x="0" y="10056"/>
                  </a:cubicBezTo>
                  <a:cubicBezTo>
                    <a:pt x="1494" y="12453"/>
                    <a:pt x="4130" y="14556"/>
                    <a:pt x="8798" y="14556"/>
                  </a:cubicBezTo>
                  <a:cubicBezTo>
                    <a:pt x="9098" y="14556"/>
                    <a:pt x="9406" y="14547"/>
                    <a:pt x="9724" y="14530"/>
                  </a:cubicBezTo>
                  <a:cubicBezTo>
                    <a:pt x="13901" y="14271"/>
                    <a:pt x="16933" y="12792"/>
                    <a:pt x="19151" y="10685"/>
                  </a:cubicBezTo>
                  <a:cubicBezTo>
                    <a:pt x="19077" y="6396"/>
                    <a:pt x="18892" y="1959"/>
                    <a:pt x="18892" y="1959"/>
                  </a:cubicBezTo>
                  <a:cubicBezTo>
                    <a:pt x="18892" y="1959"/>
                    <a:pt x="16884" y="3566"/>
                    <a:pt x="13538" y="3566"/>
                  </a:cubicBezTo>
                  <a:cubicBezTo>
                    <a:pt x="12460" y="3566"/>
                    <a:pt x="11242" y="3399"/>
                    <a:pt x="9908" y="2958"/>
                  </a:cubicBezTo>
                  <a:cubicBezTo>
                    <a:pt x="4437" y="1109"/>
                    <a:pt x="1886" y="0"/>
                    <a:pt x="18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37"/>
            <p:cNvSpPr/>
            <p:nvPr/>
          </p:nvSpPr>
          <p:spPr>
            <a:xfrm>
              <a:off x="5031400" y="2805725"/>
              <a:ext cx="452900" cy="320750"/>
            </a:xfrm>
            <a:custGeom>
              <a:avLst/>
              <a:gdLst/>
              <a:ahLst/>
              <a:cxnLst/>
              <a:rect l="l" t="t" r="r" b="b"/>
              <a:pathLst>
                <a:path w="18116" h="12830" extrusionOk="0">
                  <a:moveTo>
                    <a:pt x="18116" y="2773"/>
                  </a:moveTo>
                  <a:lnTo>
                    <a:pt x="18079" y="2810"/>
                  </a:lnTo>
                  <a:cubicBezTo>
                    <a:pt x="18079" y="2810"/>
                    <a:pt x="18042" y="2810"/>
                    <a:pt x="18042" y="2847"/>
                  </a:cubicBezTo>
                  <a:cubicBezTo>
                    <a:pt x="17931" y="2995"/>
                    <a:pt x="17820" y="3180"/>
                    <a:pt x="17635" y="3402"/>
                  </a:cubicBezTo>
                  <a:cubicBezTo>
                    <a:pt x="17302" y="3883"/>
                    <a:pt x="16859" y="4585"/>
                    <a:pt x="16378" y="5435"/>
                  </a:cubicBezTo>
                  <a:cubicBezTo>
                    <a:pt x="15417" y="7099"/>
                    <a:pt x="14345" y="9317"/>
                    <a:pt x="13864" y="11536"/>
                  </a:cubicBezTo>
                  <a:cubicBezTo>
                    <a:pt x="13827" y="11683"/>
                    <a:pt x="13827" y="11831"/>
                    <a:pt x="13790" y="11979"/>
                  </a:cubicBezTo>
                  <a:cubicBezTo>
                    <a:pt x="15232" y="11499"/>
                    <a:pt x="16526" y="10833"/>
                    <a:pt x="17598" y="10020"/>
                  </a:cubicBezTo>
                  <a:cubicBezTo>
                    <a:pt x="17820" y="6914"/>
                    <a:pt x="18005" y="4437"/>
                    <a:pt x="18116" y="2773"/>
                  </a:cubicBezTo>
                  <a:close/>
                  <a:moveTo>
                    <a:pt x="1553" y="1"/>
                  </a:moveTo>
                  <a:lnTo>
                    <a:pt x="1553" y="75"/>
                  </a:lnTo>
                  <a:cubicBezTo>
                    <a:pt x="1294" y="1184"/>
                    <a:pt x="998" y="2700"/>
                    <a:pt x="666" y="4437"/>
                  </a:cubicBezTo>
                  <a:cubicBezTo>
                    <a:pt x="444" y="5768"/>
                    <a:pt x="185" y="7247"/>
                    <a:pt x="0" y="8689"/>
                  </a:cubicBezTo>
                  <a:cubicBezTo>
                    <a:pt x="1516" y="10944"/>
                    <a:pt x="4104" y="12829"/>
                    <a:pt x="8503" y="12829"/>
                  </a:cubicBezTo>
                  <a:cubicBezTo>
                    <a:pt x="8799" y="12829"/>
                    <a:pt x="9132" y="12793"/>
                    <a:pt x="9465" y="12793"/>
                  </a:cubicBezTo>
                  <a:cubicBezTo>
                    <a:pt x="10796" y="12719"/>
                    <a:pt x="12016" y="12497"/>
                    <a:pt x="13125" y="12201"/>
                  </a:cubicBezTo>
                  <a:cubicBezTo>
                    <a:pt x="13162" y="11942"/>
                    <a:pt x="13236" y="11683"/>
                    <a:pt x="13273" y="11388"/>
                  </a:cubicBezTo>
                  <a:cubicBezTo>
                    <a:pt x="13975" y="8171"/>
                    <a:pt x="15897" y="4955"/>
                    <a:pt x="16933" y="3365"/>
                  </a:cubicBezTo>
                  <a:lnTo>
                    <a:pt x="16933" y="3365"/>
                  </a:lnTo>
                  <a:cubicBezTo>
                    <a:pt x="15676" y="3920"/>
                    <a:pt x="14234" y="4252"/>
                    <a:pt x="12644" y="4326"/>
                  </a:cubicBezTo>
                  <a:cubicBezTo>
                    <a:pt x="12348" y="4363"/>
                    <a:pt x="12053" y="4363"/>
                    <a:pt x="11757" y="4363"/>
                  </a:cubicBezTo>
                  <a:cubicBezTo>
                    <a:pt x="6655" y="4363"/>
                    <a:pt x="3512" y="2219"/>
                    <a:pt x="155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37"/>
            <p:cNvSpPr/>
            <p:nvPr/>
          </p:nvSpPr>
          <p:spPr>
            <a:xfrm>
              <a:off x="5001825" y="2754200"/>
              <a:ext cx="510200" cy="748450"/>
            </a:xfrm>
            <a:custGeom>
              <a:avLst/>
              <a:gdLst/>
              <a:ahLst/>
              <a:cxnLst/>
              <a:rect l="l" t="t" r="r" b="b"/>
              <a:pathLst>
                <a:path w="20408" h="29938" extrusionOk="0">
                  <a:moveTo>
                    <a:pt x="3044" y="746"/>
                  </a:moveTo>
                  <a:lnTo>
                    <a:pt x="3044" y="746"/>
                  </a:lnTo>
                  <a:cubicBezTo>
                    <a:pt x="3908" y="1120"/>
                    <a:pt x="6406" y="2112"/>
                    <a:pt x="10722" y="3540"/>
                  </a:cubicBezTo>
                  <a:cubicBezTo>
                    <a:pt x="12089" y="4021"/>
                    <a:pt x="13383" y="4206"/>
                    <a:pt x="14493" y="4206"/>
                  </a:cubicBezTo>
                  <a:cubicBezTo>
                    <a:pt x="16987" y="4206"/>
                    <a:pt x="18742" y="3330"/>
                    <a:pt x="19532" y="2835"/>
                  </a:cubicBezTo>
                  <a:lnTo>
                    <a:pt x="19532" y="2835"/>
                  </a:lnTo>
                  <a:cubicBezTo>
                    <a:pt x="19537" y="3002"/>
                    <a:pt x="19546" y="3202"/>
                    <a:pt x="19558" y="3430"/>
                  </a:cubicBezTo>
                  <a:cubicBezTo>
                    <a:pt x="19631" y="5537"/>
                    <a:pt x="19779" y="10269"/>
                    <a:pt x="19779" y="13929"/>
                  </a:cubicBezTo>
                  <a:cubicBezTo>
                    <a:pt x="19779" y="16369"/>
                    <a:pt x="19521" y="19475"/>
                    <a:pt x="18374" y="22248"/>
                  </a:cubicBezTo>
                  <a:cubicBezTo>
                    <a:pt x="17191" y="25020"/>
                    <a:pt x="15195" y="27497"/>
                    <a:pt x="11720" y="28828"/>
                  </a:cubicBezTo>
                  <a:cubicBezTo>
                    <a:pt x="10759" y="29161"/>
                    <a:pt x="9908" y="29309"/>
                    <a:pt x="9095" y="29309"/>
                  </a:cubicBezTo>
                  <a:cubicBezTo>
                    <a:pt x="7764" y="29309"/>
                    <a:pt x="6581" y="28902"/>
                    <a:pt x="5546" y="28200"/>
                  </a:cubicBezTo>
                  <a:cubicBezTo>
                    <a:pt x="3993" y="27165"/>
                    <a:pt x="2736" y="25464"/>
                    <a:pt x="1886" y="23505"/>
                  </a:cubicBezTo>
                  <a:cubicBezTo>
                    <a:pt x="1072" y="21545"/>
                    <a:pt x="592" y="19327"/>
                    <a:pt x="592" y="17294"/>
                  </a:cubicBezTo>
                  <a:cubicBezTo>
                    <a:pt x="592" y="14188"/>
                    <a:pt x="1220" y="9936"/>
                    <a:pt x="1849" y="6498"/>
                  </a:cubicBezTo>
                  <a:cubicBezTo>
                    <a:pt x="2181" y="4761"/>
                    <a:pt x="2477" y="3245"/>
                    <a:pt x="2736" y="2136"/>
                  </a:cubicBezTo>
                  <a:cubicBezTo>
                    <a:pt x="2847" y="1581"/>
                    <a:pt x="2958" y="1174"/>
                    <a:pt x="3032" y="842"/>
                  </a:cubicBezTo>
                  <a:cubicBezTo>
                    <a:pt x="3036" y="808"/>
                    <a:pt x="3040" y="776"/>
                    <a:pt x="3044" y="746"/>
                  </a:cubicBezTo>
                  <a:close/>
                  <a:moveTo>
                    <a:pt x="2828" y="1"/>
                  </a:moveTo>
                  <a:cubicBezTo>
                    <a:pt x="2782" y="1"/>
                    <a:pt x="2736" y="10"/>
                    <a:pt x="2699" y="28"/>
                  </a:cubicBezTo>
                  <a:cubicBezTo>
                    <a:pt x="2588" y="65"/>
                    <a:pt x="2551" y="139"/>
                    <a:pt x="2514" y="250"/>
                  </a:cubicBezTo>
                  <a:cubicBezTo>
                    <a:pt x="2514" y="250"/>
                    <a:pt x="1886" y="2912"/>
                    <a:pt x="1257" y="6387"/>
                  </a:cubicBezTo>
                  <a:cubicBezTo>
                    <a:pt x="629" y="9862"/>
                    <a:pt x="0" y="14114"/>
                    <a:pt x="0" y="17294"/>
                  </a:cubicBezTo>
                  <a:cubicBezTo>
                    <a:pt x="0" y="20103"/>
                    <a:pt x="813" y="23246"/>
                    <a:pt x="2366" y="25686"/>
                  </a:cubicBezTo>
                  <a:cubicBezTo>
                    <a:pt x="3143" y="26906"/>
                    <a:pt x="4067" y="27978"/>
                    <a:pt x="5213" y="28718"/>
                  </a:cubicBezTo>
                  <a:cubicBezTo>
                    <a:pt x="6322" y="29494"/>
                    <a:pt x="7653" y="29938"/>
                    <a:pt x="9095" y="29938"/>
                  </a:cubicBezTo>
                  <a:cubicBezTo>
                    <a:pt x="9982" y="29938"/>
                    <a:pt x="10943" y="29753"/>
                    <a:pt x="11905" y="29383"/>
                  </a:cubicBezTo>
                  <a:cubicBezTo>
                    <a:pt x="15602" y="28015"/>
                    <a:pt x="17746" y="25390"/>
                    <a:pt x="18929" y="22469"/>
                  </a:cubicBezTo>
                  <a:cubicBezTo>
                    <a:pt x="20112" y="19586"/>
                    <a:pt x="20408" y="16406"/>
                    <a:pt x="20408" y="13929"/>
                  </a:cubicBezTo>
                  <a:cubicBezTo>
                    <a:pt x="20408" y="9012"/>
                    <a:pt x="20112" y="2283"/>
                    <a:pt x="20112" y="2283"/>
                  </a:cubicBezTo>
                  <a:cubicBezTo>
                    <a:pt x="20112" y="2136"/>
                    <a:pt x="20038" y="2062"/>
                    <a:pt x="19927" y="1988"/>
                  </a:cubicBezTo>
                  <a:cubicBezTo>
                    <a:pt x="19906" y="1977"/>
                    <a:pt x="19878" y="1972"/>
                    <a:pt x="19847" y="1972"/>
                  </a:cubicBezTo>
                  <a:cubicBezTo>
                    <a:pt x="19773" y="1972"/>
                    <a:pt x="19684" y="1999"/>
                    <a:pt x="19631" y="2025"/>
                  </a:cubicBezTo>
                  <a:lnTo>
                    <a:pt x="19594" y="2062"/>
                  </a:lnTo>
                  <a:cubicBezTo>
                    <a:pt x="19410" y="2210"/>
                    <a:pt x="17524" y="3577"/>
                    <a:pt x="14493" y="3577"/>
                  </a:cubicBezTo>
                  <a:cubicBezTo>
                    <a:pt x="13420" y="3577"/>
                    <a:pt x="12237" y="3393"/>
                    <a:pt x="10943" y="2986"/>
                  </a:cubicBezTo>
                  <a:cubicBezTo>
                    <a:pt x="8208" y="2062"/>
                    <a:pt x="6211" y="1322"/>
                    <a:pt x="4880" y="805"/>
                  </a:cubicBezTo>
                  <a:cubicBezTo>
                    <a:pt x="4215" y="583"/>
                    <a:pt x="3734" y="361"/>
                    <a:pt x="3438" y="250"/>
                  </a:cubicBezTo>
                  <a:cubicBezTo>
                    <a:pt x="3253" y="176"/>
                    <a:pt x="3143" y="102"/>
                    <a:pt x="3069" y="102"/>
                  </a:cubicBezTo>
                  <a:cubicBezTo>
                    <a:pt x="2995" y="65"/>
                    <a:pt x="2958" y="28"/>
                    <a:pt x="2958" y="28"/>
                  </a:cubicBezTo>
                  <a:cubicBezTo>
                    <a:pt x="2921" y="10"/>
                    <a:pt x="2875" y="1"/>
                    <a:pt x="28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37"/>
            <p:cNvSpPr/>
            <p:nvPr/>
          </p:nvSpPr>
          <p:spPr>
            <a:xfrm>
              <a:off x="5354875" y="2859575"/>
              <a:ext cx="133125" cy="419400"/>
            </a:xfrm>
            <a:custGeom>
              <a:avLst/>
              <a:gdLst/>
              <a:ahLst/>
              <a:cxnLst/>
              <a:rect l="l" t="t" r="r" b="b"/>
              <a:pathLst>
                <a:path w="5325" h="16776" extrusionOk="0">
                  <a:moveTo>
                    <a:pt x="4991" y="0"/>
                  </a:moveTo>
                  <a:cubicBezTo>
                    <a:pt x="4895" y="0"/>
                    <a:pt x="4800" y="49"/>
                    <a:pt x="4733" y="139"/>
                  </a:cubicBezTo>
                  <a:cubicBezTo>
                    <a:pt x="4733" y="139"/>
                    <a:pt x="1332" y="4649"/>
                    <a:pt x="334" y="9234"/>
                  </a:cubicBezTo>
                  <a:cubicBezTo>
                    <a:pt x="112" y="10343"/>
                    <a:pt x="1" y="11341"/>
                    <a:pt x="1" y="12228"/>
                  </a:cubicBezTo>
                  <a:cubicBezTo>
                    <a:pt x="1" y="15001"/>
                    <a:pt x="925" y="16591"/>
                    <a:pt x="925" y="16628"/>
                  </a:cubicBezTo>
                  <a:cubicBezTo>
                    <a:pt x="999" y="16726"/>
                    <a:pt x="1106" y="16776"/>
                    <a:pt x="1213" y="16776"/>
                  </a:cubicBezTo>
                  <a:cubicBezTo>
                    <a:pt x="1266" y="16776"/>
                    <a:pt x="1319" y="16763"/>
                    <a:pt x="1369" y="16739"/>
                  </a:cubicBezTo>
                  <a:cubicBezTo>
                    <a:pt x="1517" y="16665"/>
                    <a:pt x="1554" y="16443"/>
                    <a:pt x="1480" y="16295"/>
                  </a:cubicBezTo>
                  <a:cubicBezTo>
                    <a:pt x="1369" y="16147"/>
                    <a:pt x="629" y="14705"/>
                    <a:pt x="629" y="12228"/>
                  </a:cubicBezTo>
                  <a:cubicBezTo>
                    <a:pt x="629" y="11378"/>
                    <a:pt x="703" y="10417"/>
                    <a:pt x="925" y="9382"/>
                  </a:cubicBezTo>
                  <a:cubicBezTo>
                    <a:pt x="1406" y="7163"/>
                    <a:pt x="2478" y="4945"/>
                    <a:pt x="3439" y="3281"/>
                  </a:cubicBezTo>
                  <a:cubicBezTo>
                    <a:pt x="3920" y="2431"/>
                    <a:pt x="4363" y="1729"/>
                    <a:pt x="4696" y="1248"/>
                  </a:cubicBezTo>
                  <a:cubicBezTo>
                    <a:pt x="4881" y="1026"/>
                    <a:pt x="4992" y="841"/>
                    <a:pt x="5103" y="693"/>
                  </a:cubicBezTo>
                  <a:cubicBezTo>
                    <a:pt x="5177" y="582"/>
                    <a:pt x="5251" y="509"/>
                    <a:pt x="5251" y="509"/>
                  </a:cubicBezTo>
                  <a:cubicBezTo>
                    <a:pt x="5325" y="361"/>
                    <a:pt x="5325" y="176"/>
                    <a:pt x="5177" y="65"/>
                  </a:cubicBezTo>
                  <a:cubicBezTo>
                    <a:pt x="5118" y="21"/>
                    <a:pt x="5054" y="0"/>
                    <a:pt x="49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37"/>
            <p:cNvSpPr/>
            <p:nvPr/>
          </p:nvSpPr>
          <p:spPr>
            <a:xfrm>
              <a:off x="3913950" y="2701900"/>
              <a:ext cx="2461350" cy="2225975"/>
            </a:xfrm>
            <a:custGeom>
              <a:avLst/>
              <a:gdLst/>
              <a:ahLst/>
              <a:cxnLst/>
              <a:rect l="l" t="t" r="r" b="b"/>
              <a:pathLst>
                <a:path w="98454" h="89039" extrusionOk="0">
                  <a:moveTo>
                    <a:pt x="45813" y="0"/>
                  </a:moveTo>
                  <a:cubicBezTo>
                    <a:pt x="45788" y="0"/>
                    <a:pt x="45770" y="13"/>
                    <a:pt x="45770" y="13"/>
                  </a:cubicBezTo>
                  <a:cubicBezTo>
                    <a:pt x="45770" y="13"/>
                    <a:pt x="18819" y="457"/>
                    <a:pt x="16859" y="567"/>
                  </a:cubicBezTo>
                  <a:cubicBezTo>
                    <a:pt x="14863" y="715"/>
                    <a:pt x="15713" y="14210"/>
                    <a:pt x="15713" y="33434"/>
                  </a:cubicBezTo>
                  <a:cubicBezTo>
                    <a:pt x="15713" y="51106"/>
                    <a:pt x="2219" y="83863"/>
                    <a:pt x="1" y="89038"/>
                  </a:cubicBezTo>
                  <a:lnTo>
                    <a:pt x="25584" y="89038"/>
                  </a:lnTo>
                  <a:cubicBezTo>
                    <a:pt x="26398" y="85489"/>
                    <a:pt x="30280" y="69259"/>
                    <a:pt x="33126" y="60423"/>
                  </a:cubicBezTo>
                  <a:cubicBezTo>
                    <a:pt x="36380" y="50441"/>
                    <a:pt x="40594" y="38093"/>
                    <a:pt x="41408" y="30625"/>
                  </a:cubicBezTo>
                  <a:cubicBezTo>
                    <a:pt x="42258" y="23194"/>
                    <a:pt x="45770" y="3377"/>
                    <a:pt x="45770" y="3377"/>
                  </a:cubicBezTo>
                  <a:cubicBezTo>
                    <a:pt x="46226" y="275"/>
                    <a:pt x="45932" y="0"/>
                    <a:pt x="45813" y="0"/>
                  </a:cubicBezTo>
                  <a:close/>
                  <a:moveTo>
                    <a:pt x="67668" y="1054"/>
                  </a:moveTo>
                  <a:cubicBezTo>
                    <a:pt x="63932" y="1054"/>
                    <a:pt x="63331" y="2426"/>
                    <a:pt x="63331" y="4375"/>
                  </a:cubicBezTo>
                  <a:cubicBezTo>
                    <a:pt x="63331" y="4375"/>
                    <a:pt x="62629" y="13211"/>
                    <a:pt x="61779" y="26854"/>
                  </a:cubicBezTo>
                  <a:cubicBezTo>
                    <a:pt x="60928" y="40459"/>
                    <a:pt x="57564" y="57059"/>
                    <a:pt x="53238" y="68150"/>
                  </a:cubicBezTo>
                  <a:cubicBezTo>
                    <a:pt x="48876" y="79241"/>
                    <a:pt x="49024" y="85970"/>
                    <a:pt x="49135" y="88077"/>
                  </a:cubicBezTo>
                  <a:cubicBezTo>
                    <a:pt x="49172" y="88447"/>
                    <a:pt x="49209" y="88780"/>
                    <a:pt x="49209" y="89038"/>
                  </a:cubicBezTo>
                  <a:lnTo>
                    <a:pt x="68766" y="89038"/>
                  </a:lnTo>
                  <a:cubicBezTo>
                    <a:pt x="68248" y="85896"/>
                    <a:pt x="67990" y="78465"/>
                    <a:pt x="72759" y="65451"/>
                  </a:cubicBezTo>
                  <a:cubicBezTo>
                    <a:pt x="72759" y="65451"/>
                    <a:pt x="72759" y="77134"/>
                    <a:pt x="73868" y="80498"/>
                  </a:cubicBezTo>
                  <a:cubicBezTo>
                    <a:pt x="74489" y="82381"/>
                    <a:pt x="74727" y="83383"/>
                    <a:pt x="75575" y="83383"/>
                  </a:cubicBezTo>
                  <a:cubicBezTo>
                    <a:pt x="76242" y="83383"/>
                    <a:pt x="77286" y="82762"/>
                    <a:pt x="79192" y="81459"/>
                  </a:cubicBezTo>
                  <a:cubicBezTo>
                    <a:pt x="83554" y="78539"/>
                    <a:pt x="98453" y="59425"/>
                    <a:pt x="98453" y="59425"/>
                  </a:cubicBezTo>
                  <a:lnTo>
                    <a:pt x="98453" y="53103"/>
                  </a:lnTo>
                  <a:cubicBezTo>
                    <a:pt x="98453" y="53103"/>
                    <a:pt x="92538" y="56615"/>
                    <a:pt x="88323" y="58722"/>
                  </a:cubicBezTo>
                  <a:cubicBezTo>
                    <a:pt x="87504" y="59132"/>
                    <a:pt x="86834" y="59335"/>
                    <a:pt x="86294" y="59335"/>
                  </a:cubicBezTo>
                  <a:cubicBezTo>
                    <a:pt x="84060" y="59335"/>
                    <a:pt x="84066" y="55855"/>
                    <a:pt x="84959" y="49184"/>
                  </a:cubicBezTo>
                  <a:cubicBezTo>
                    <a:pt x="86068" y="40903"/>
                    <a:pt x="95791" y="9440"/>
                    <a:pt x="95902" y="7185"/>
                  </a:cubicBezTo>
                  <a:cubicBezTo>
                    <a:pt x="96050" y="4930"/>
                    <a:pt x="79192" y="2564"/>
                    <a:pt x="71761" y="1418"/>
                  </a:cubicBezTo>
                  <a:cubicBezTo>
                    <a:pt x="70093" y="1169"/>
                    <a:pt x="68749" y="1054"/>
                    <a:pt x="67668" y="105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37"/>
            <p:cNvSpPr/>
            <p:nvPr/>
          </p:nvSpPr>
          <p:spPr>
            <a:xfrm>
              <a:off x="5139525" y="3731850"/>
              <a:ext cx="1235775" cy="1196025"/>
            </a:xfrm>
            <a:custGeom>
              <a:avLst/>
              <a:gdLst/>
              <a:ahLst/>
              <a:cxnLst/>
              <a:rect l="l" t="t" r="r" b="b"/>
              <a:pathLst>
                <a:path w="49431" h="47841" extrusionOk="0">
                  <a:moveTo>
                    <a:pt x="32276" y="0"/>
                  </a:moveTo>
                  <a:cubicBezTo>
                    <a:pt x="32276" y="0"/>
                    <a:pt x="14678" y="31388"/>
                    <a:pt x="5842" y="37969"/>
                  </a:cubicBezTo>
                  <a:cubicBezTo>
                    <a:pt x="3883" y="39448"/>
                    <a:pt x="1960" y="40779"/>
                    <a:pt x="259" y="42073"/>
                  </a:cubicBezTo>
                  <a:cubicBezTo>
                    <a:pt x="1" y="44402"/>
                    <a:pt x="75" y="46029"/>
                    <a:pt x="112" y="46879"/>
                  </a:cubicBezTo>
                  <a:cubicBezTo>
                    <a:pt x="149" y="47249"/>
                    <a:pt x="186" y="47582"/>
                    <a:pt x="186" y="47840"/>
                  </a:cubicBezTo>
                  <a:lnTo>
                    <a:pt x="19743" y="47840"/>
                  </a:lnTo>
                  <a:cubicBezTo>
                    <a:pt x="19225" y="44698"/>
                    <a:pt x="18967" y="37267"/>
                    <a:pt x="23736" y="24253"/>
                  </a:cubicBezTo>
                  <a:cubicBezTo>
                    <a:pt x="23736" y="24253"/>
                    <a:pt x="23736" y="35936"/>
                    <a:pt x="24845" y="39300"/>
                  </a:cubicBezTo>
                  <a:cubicBezTo>
                    <a:pt x="25466" y="41183"/>
                    <a:pt x="25704" y="42185"/>
                    <a:pt x="26552" y="42185"/>
                  </a:cubicBezTo>
                  <a:cubicBezTo>
                    <a:pt x="27219" y="42185"/>
                    <a:pt x="28263" y="41564"/>
                    <a:pt x="30169" y="40261"/>
                  </a:cubicBezTo>
                  <a:cubicBezTo>
                    <a:pt x="34531" y="37341"/>
                    <a:pt x="49430" y="18227"/>
                    <a:pt x="49430" y="18227"/>
                  </a:cubicBezTo>
                  <a:lnTo>
                    <a:pt x="49430" y="11905"/>
                  </a:lnTo>
                  <a:cubicBezTo>
                    <a:pt x="49430" y="11905"/>
                    <a:pt x="43515" y="15417"/>
                    <a:pt x="39300" y="17524"/>
                  </a:cubicBezTo>
                  <a:cubicBezTo>
                    <a:pt x="38481" y="17934"/>
                    <a:pt x="37811" y="18137"/>
                    <a:pt x="37271" y="18137"/>
                  </a:cubicBezTo>
                  <a:cubicBezTo>
                    <a:pt x="35037" y="18137"/>
                    <a:pt x="35043" y="14657"/>
                    <a:pt x="35936" y="7986"/>
                  </a:cubicBezTo>
                  <a:cubicBezTo>
                    <a:pt x="36158" y="6396"/>
                    <a:pt x="36676" y="3919"/>
                    <a:pt x="37415" y="962"/>
                  </a:cubicBezTo>
                  <a:lnTo>
                    <a:pt x="3227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37"/>
            <p:cNvSpPr/>
            <p:nvPr/>
          </p:nvSpPr>
          <p:spPr>
            <a:xfrm>
              <a:off x="3913950" y="3766050"/>
              <a:ext cx="429825" cy="1161825"/>
            </a:xfrm>
            <a:custGeom>
              <a:avLst/>
              <a:gdLst/>
              <a:ahLst/>
              <a:cxnLst/>
              <a:rect l="l" t="t" r="r" b="b"/>
              <a:pathLst>
                <a:path w="17193" h="46473" extrusionOk="0">
                  <a:moveTo>
                    <a:pt x="17192" y="0"/>
                  </a:moveTo>
                  <a:lnTo>
                    <a:pt x="13162" y="8097"/>
                  </a:lnTo>
                  <a:cubicBezTo>
                    <a:pt x="9095" y="24549"/>
                    <a:pt x="1590" y="42738"/>
                    <a:pt x="1" y="46472"/>
                  </a:cubicBezTo>
                  <a:lnTo>
                    <a:pt x="6101" y="46472"/>
                  </a:lnTo>
                  <a:lnTo>
                    <a:pt x="1719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37"/>
            <p:cNvSpPr/>
            <p:nvPr/>
          </p:nvSpPr>
          <p:spPr>
            <a:xfrm>
              <a:off x="5142300" y="4519325"/>
              <a:ext cx="933525" cy="401150"/>
            </a:xfrm>
            <a:custGeom>
              <a:avLst/>
              <a:gdLst/>
              <a:ahLst/>
              <a:cxnLst/>
              <a:rect l="l" t="t" r="r" b="b"/>
              <a:pathLst>
                <a:path w="37341" h="16046" extrusionOk="0">
                  <a:moveTo>
                    <a:pt x="24142" y="777"/>
                  </a:moveTo>
                  <a:lnTo>
                    <a:pt x="24142" y="777"/>
                  </a:lnTo>
                  <a:cubicBezTo>
                    <a:pt x="24216" y="1886"/>
                    <a:pt x="24290" y="2995"/>
                    <a:pt x="24401" y="3993"/>
                  </a:cubicBezTo>
                  <a:cubicBezTo>
                    <a:pt x="24549" y="5546"/>
                    <a:pt x="24771" y="6914"/>
                    <a:pt x="25030" y="7690"/>
                  </a:cubicBezTo>
                  <a:cubicBezTo>
                    <a:pt x="25252" y="8430"/>
                    <a:pt x="25436" y="8984"/>
                    <a:pt x="25621" y="9428"/>
                  </a:cubicBezTo>
                  <a:cubicBezTo>
                    <a:pt x="25769" y="9872"/>
                    <a:pt x="25954" y="10167"/>
                    <a:pt x="26102" y="10278"/>
                  </a:cubicBezTo>
                  <a:cubicBezTo>
                    <a:pt x="26213" y="10352"/>
                    <a:pt x="26287" y="10389"/>
                    <a:pt x="26435" y="10389"/>
                  </a:cubicBezTo>
                  <a:lnTo>
                    <a:pt x="26472" y="10389"/>
                  </a:lnTo>
                  <a:cubicBezTo>
                    <a:pt x="26693" y="10389"/>
                    <a:pt x="27100" y="10241"/>
                    <a:pt x="27655" y="9945"/>
                  </a:cubicBezTo>
                  <a:cubicBezTo>
                    <a:pt x="28209" y="9650"/>
                    <a:pt x="28949" y="9169"/>
                    <a:pt x="29910" y="8541"/>
                  </a:cubicBezTo>
                  <a:cubicBezTo>
                    <a:pt x="30797" y="7912"/>
                    <a:pt x="32276" y="6507"/>
                    <a:pt x="33940" y="4696"/>
                  </a:cubicBezTo>
                  <a:cubicBezTo>
                    <a:pt x="35012" y="3550"/>
                    <a:pt x="36158" y="2256"/>
                    <a:pt x="37341" y="888"/>
                  </a:cubicBezTo>
                  <a:lnTo>
                    <a:pt x="24142" y="777"/>
                  </a:lnTo>
                  <a:close/>
                  <a:moveTo>
                    <a:pt x="11868" y="0"/>
                  </a:moveTo>
                  <a:cubicBezTo>
                    <a:pt x="9613" y="2847"/>
                    <a:pt x="7506" y="5176"/>
                    <a:pt x="5731" y="6470"/>
                  </a:cubicBezTo>
                  <a:cubicBezTo>
                    <a:pt x="3883" y="7875"/>
                    <a:pt x="2108" y="9132"/>
                    <a:pt x="481" y="10315"/>
                  </a:cubicBezTo>
                  <a:cubicBezTo>
                    <a:pt x="333" y="11757"/>
                    <a:pt x="259" y="12940"/>
                    <a:pt x="259" y="13827"/>
                  </a:cubicBezTo>
                  <a:cubicBezTo>
                    <a:pt x="259" y="14493"/>
                    <a:pt x="296" y="15010"/>
                    <a:pt x="333" y="15343"/>
                  </a:cubicBezTo>
                  <a:lnTo>
                    <a:pt x="1" y="15380"/>
                  </a:lnTo>
                  <a:lnTo>
                    <a:pt x="333" y="15380"/>
                  </a:lnTo>
                  <a:cubicBezTo>
                    <a:pt x="333" y="15602"/>
                    <a:pt x="370" y="15824"/>
                    <a:pt x="370" y="16046"/>
                  </a:cubicBezTo>
                  <a:lnTo>
                    <a:pt x="19299" y="16046"/>
                  </a:lnTo>
                  <a:cubicBezTo>
                    <a:pt x="19151" y="15195"/>
                    <a:pt x="19077" y="14086"/>
                    <a:pt x="19077" y="12681"/>
                  </a:cubicBezTo>
                  <a:cubicBezTo>
                    <a:pt x="19077" y="9872"/>
                    <a:pt x="19447" y="5953"/>
                    <a:pt x="20778" y="740"/>
                  </a:cubicBezTo>
                  <a:lnTo>
                    <a:pt x="13273" y="666"/>
                  </a:lnTo>
                  <a:cubicBezTo>
                    <a:pt x="12682" y="666"/>
                    <a:pt x="12201" y="407"/>
                    <a:pt x="1186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37"/>
            <p:cNvSpPr/>
            <p:nvPr/>
          </p:nvSpPr>
          <p:spPr>
            <a:xfrm>
              <a:off x="3925975" y="4024850"/>
              <a:ext cx="355850" cy="895625"/>
            </a:xfrm>
            <a:custGeom>
              <a:avLst/>
              <a:gdLst/>
              <a:ahLst/>
              <a:cxnLst/>
              <a:rect l="l" t="t" r="r" b="b"/>
              <a:pathLst>
                <a:path w="14234" h="35825" extrusionOk="0">
                  <a:moveTo>
                    <a:pt x="14234" y="0"/>
                  </a:moveTo>
                  <a:lnTo>
                    <a:pt x="11498" y="8060"/>
                  </a:lnTo>
                  <a:lnTo>
                    <a:pt x="12348" y="7912"/>
                  </a:lnTo>
                  <a:lnTo>
                    <a:pt x="14234" y="0"/>
                  </a:lnTo>
                  <a:close/>
                  <a:moveTo>
                    <a:pt x="7727" y="27358"/>
                  </a:moveTo>
                  <a:lnTo>
                    <a:pt x="7727" y="27358"/>
                  </a:lnTo>
                  <a:cubicBezTo>
                    <a:pt x="5805" y="27913"/>
                    <a:pt x="4104" y="28394"/>
                    <a:pt x="2847" y="28726"/>
                  </a:cubicBezTo>
                  <a:cubicBezTo>
                    <a:pt x="1590" y="31980"/>
                    <a:pt x="555" y="34457"/>
                    <a:pt x="0" y="35825"/>
                  </a:cubicBezTo>
                  <a:lnTo>
                    <a:pt x="5694" y="35825"/>
                  </a:lnTo>
                  <a:lnTo>
                    <a:pt x="7727" y="27358"/>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37"/>
            <p:cNvSpPr/>
            <p:nvPr/>
          </p:nvSpPr>
          <p:spPr>
            <a:xfrm>
              <a:off x="3906550" y="2694575"/>
              <a:ext cx="2476150" cy="2241625"/>
            </a:xfrm>
            <a:custGeom>
              <a:avLst/>
              <a:gdLst/>
              <a:ahLst/>
              <a:cxnLst/>
              <a:rect l="l" t="t" r="r" b="b"/>
              <a:pathLst>
                <a:path w="99046" h="89665" extrusionOk="0">
                  <a:moveTo>
                    <a:pt x="25427" y="29501"/>
                  </a:moveTo>
                  <a:cubicBezTo>
                    <a:pt x="25333" y="29501"/>
                    <a:pt x="25243" y="29537"/>
                    <a:pt x="25178" y="29624"/>
                  </a:cubicBezTo>
                  <a:lnTo>
                    <a:pt x="20704" y="35502"/>
                  </a:lnTo>
                  <a:cubicBezTo>
                    <a:pt x="20594" y="35650"/>
                    <a:pt x="20594" y="35835"/>
                    <a:pt x="20741" y="35946"/>
                  </a:cubicBezTo>
                  <a:cubicBezTo>
                    <a:pt x="20803" y="35992"/>
                    <a:pt x="20872" y="36013"/>
                    <a:pt x="20939" y="36013"/>
                  </a:cubicBezTo>
                  <a:cubicBezTo>
                    <a:pt x="21031" y="36013"/>
                    <a:pt x="21121" y="35973"/>
                    <a:pt x="21185" y="35909"/>
                  </a:cubicBezTo>
                  <a:lnTo>
                    <a:pt x="25659" y="29993"/>
                  </a:lnTo>
                  <a:cubicBezTo>
                    <a:pt x="25769" y="29846"/>
                    <a:pt x="25732" y="29661"/>
                    <a:pt x="25622" y="29550"/>
                  </a:cubicBezTo>
                  <a:cubicBezTo>
                    <a:pt x="25560" y="29519"/>
                    <a:pt x="25493" y="29501"/>
                    <a:pt x="25427" y="29501"/>
                  </a:cubicBezTo>
                  <a:close/>
                  <a:moveTo>
                    <a:pt x="84879" y="20321"/>
                  </a:moveTo>
                  <a:cubicBezTo>
                    <a:pt x="84739" y="20321"/>
                    <a:pt x="84619" y="20421"/>
                    <a:pt x="84590" y="20566"/>
                  </a:cubicBezTo>
                  <a:lnTo>
                    <a:pt x="79044" y="41196"/>
                  </a:lnTo>
                  <a:cubicBezTo>
                    <a:pt x="79007" y="41343"/>
                    <a:pt x="79118" y="41528"/>
                    <a:pt x="79266" y="41565"/>
                  </a:cubicBezTo>
                  <a:cubicBezTo>
                    <a:pt x="79297" y="41571"/>
                    <a:pt x="79326" y="41574"/>
                    <a:pt x="79355" y="41574"/>
                  </a:cubicBezTo>
                  <a:cubicBezTo>
                    <a:pt x="79497" y="41574"/>
                    <a:pt x="79605" y="41497"/>
                    <a:pt x="79636" y="41343"/>
                  </a:cubicBezTo>
                  <a:lnTo>
                    <a:pt x="85181" y="20714"/>
                  </a:lnTo>
                  <a:cubicBezTo>
                    <a:pt x="85255" y="20529"/>
                    <a:pt x="85144" y="20381"/>
                    <a:pt x="84996" y="20344"/>
                  </a:cubicBezTo>
                  <a:cubicBezTo>
                    <a:pt x="84957" y="20328"/>
                    <a:pt x="84917" y="20321"/>
                    <a:pt x="84879" y="20321"/>
                  </a:cubicBezTo>
                  <a:close/>
                  <a:moveTo>
                    <a:pt x="45982" y="639"/>
                  </a:moveTo>
                  <a:cubicBezTo>
                    <a:pt x="46008" y="736"/>
                    <a:pt x="46029" y="896"/>
                    <a:pt x="46029" y="1119"/>
                  </a:cubicBezTo>
                  <a:cubicBezTo>
                    <a:pt x="46029" y="1600"/>
                    <a:pt x="45955" y="2376"/>
                    <a:pt x="45771" y="3633"/>
                  </a:cubicBezTo>
                  <a:cubicBezTo>
                    <a:pt x="45771" y="3633"/>
                    <a:pt x="42258" y="23413"/>
                    <a:pt x="41408" y="30881"/>
                  </a:cubicBezTo>
                  <a:cubicBezTo>
                    <a:pt x="40595" y="38275"/>
                    <a:pt x="36380" y="50623"/>
                    <a:pt x="33127" y="60605"/>
                  </a:cubicBezTo>
                  <a:cubicBezTo>
                    <a:pt x="30343" y="69280"/>
                    <a:pt x="26571" y="84987"/>
                    <a:pt x="25644" y="89036"/>
                  </a:cubicBezTo>
                  <a:lnTo>
                    <a:pt x="779" y="89036"/>
                  </a:lnTo>
                  <a:cubicBezTo>
                    <a:pt x="2092" y="85905"/>
                    <a:pt x="5803" y="76838"/>
                    <a:pt x="9281" y="66336"/>
                  </a:cubicBezTo>
                  <a:cubicBezTo>
                    <a:pt x="12941" y="55244"/>
                    <a:pt x="16305" y="42637"/>
                    <a:pt x="16342" y="33727"/>
                  </a:cubicBezTo>
                  <a:cubicBezTo>
                    <a:pt x="16342" y="24854"/>
                    <a:pt x="16157" y="17202"/>
                    <a:pt x="16157" y="11545"/>
                  </a:cubicBezTo>
                  <a:cubicBezTo>
                    <a:pt x="16157" y="8218"/>
                    <a:pt x="16194" y="5593"/>
                    <a:pt x="16416" y="3781"/>
                  </a:cubicBezTo>
                  <a:cubicBezTo>
                    <a:pt x="16490" y="2894"/>
                    <a:pt x="16638" y="2191"/>
                    <a:pt x="16786" y="1748"/>
                  </a:cubicBezTo>
                  <a:cubicBezTo>
                    <a:pt x="16860" y="1526"/>
                    <a:pt x="16933" y="1378"/>
                    <a:pt x="17007" y="1267"/>
                  </a:cubicBezTo>
                  <a:cubicBezTo>
                    <a:pt x="17081" y="1193"/>
                    <a:pt x="17118" y="1193"/>
                    <a:pt x="17155" y="1193"/>
                  </a:cubicBezTo>
                  <a:cubicBezTo>
                    <a:pt x="17636" y="1156"/>
                    <a:pt x="19706" y="1082"/>
                    <a:pt x="22516" y="1045"/>
                  </a:cubicBezTo>
                  <a:cubicBezTo>
                    <a:pt x="26694" y="934"/>
                    <a:pt x="32609" y="860"/>
                    <a:pt x="37452" y="750"/>
                  </a:cubicBezTo>
                  <a:cubicBezTo>
                    <a:pt x="39855" y="713"/>
                    <a:pt x="42036" y="676"/>
                    <a:pt x="43589" y="676"/>
                  </a:cubicBezTo>
                  <a:cubicBezTo>
                    <a:pt x="44869" y="645"/>
                    <a:pt x="45721" y="640"/>
                    <a:pt x="45982" y="639"/>
                  </a:cubicBezTo>
                  <a:close/>
                  <a:moveTo>
                    <a:pt x="67916" y="1637"/>
                  </a:moveTo>
                  <a:cubicBezTo>
                    <a:pt x="68988" y="1637"/>
                    <a:pt x="70319" y="1785"/>
                    <a:pt x="72020" y="2007"/>
                  </a:cubicBezTo>
                  <a:cubicBezTo>
                    <a:pt x="75717" y="2598"/>
                    <a:pt x="81743" y="3448"/>
                    <a:pt x="86845" y="4484"/>
                  </a:cubicBezTo>
                  <a:cubicBezTo>
                    <a:pt x="89396" y="4964"/>
                    <a:pt x="91725" y="5519"/>
                    <a:pt x="93389" y="6073"/>
                  </a:cubicBezTo>
                  <a:cubicBezTo>
                    <a:pt x="94202" y="6332"/>
                    <a:pt x="94867" y="6591"/>
                    <a:pt x="95311" y="6887"/>
                  </a:cubicBezTo>
                  <a:cubicBezTo>
                    <a:pt x="95533" y="6998"/>
                    <a:pt x="95681" y="7109"/>
                    <a:pt x="95792" y="7219"/>
                  </a:cubicBezTo>
                  <a:cubicBezTo>
                    <a:pt x="95903" y="7330"/>
                    <a:pt x="95903" y="7404"/>
                    <a:pt x="95903" y="7441"/>
                  </a:cubicBezTo>
                  <a:cubicBezTo>
                    <a:pt x="95903" y="7552"/>
                    <a:pt x="95866" y="7811"/>
                    <a:pt x="95792" y="8144"/>
                  </a:cubicBezTo>
                  <a:cubicBezTo>
                    <a:pt x="95200" y="10806"/>
                    <a:pt x="92760" y="19198"/>
                    <a:pt x="90320" y="27849"/>
                  </a:cubicBezTo>
                  <a:cubicBezTo>
                    <a:pt x="87880" y="36537"/>
                    <a:pt x="85477" y="45484"/>
                    <a:pt x="84959" y="49440"/>
                  </a:cubicBezTo>
                  <a:cubicBezTo>
                    <a:pt x="84590" y="52028"/>
                    <a:pt x="84368" y="54135"/>
                    <a:pt x="84368" y="55762"/>
                  </a:cubicBezTo>
                  <a:cubicBezTo>
                    <a:pt x="84368" y="57056"/>
                    <a:pt x="84516" y="58054"/>
                    <a:pt x="84848" y="58794"/>
                  </a:cubicBezTo>
                  <a:cubicBezTo>
                    <a:pt x="85033" y="59163"/>
                    <a:pt x="85255" y="59459"/>
                    <a:pt x="85551" y="59644"/>
                  </a:cubicBezTo>
                  <a:cubicBezTo>
                    <a:pt x="85847" y="59829"/>
                    <a:pt x="86216" y="59940"/>
                    <a:pt x="86586" y="59940"/>
                  </a:cubicBezTo>
                  <a:cubicBezTo>
                    <a:pt x="87215" y="59940"/>
                    <a:pt x="87917" y="59718"/>
                    <a:pt x="88767" y="59311"/>
                  </a:cubicBezTo>
                  <a:cubicBezTo>
                    <a:pt x="92261" y="57533"/>
                    <a:pt x="96924" y="54816"/>
                    <a:pt x="98417" y="53938"/>
                  </a:cubicBezTo>
                  <a:lnTo>
                    <a:pt x="98417" y="53938"/>
                  </a:lnTo>
                  <a:lnTo>
                    <a:pt x="98417" y="59631"/>
                  </a:lnTo>
                  <a:lnTo>
                    <a:pt x="98417" y="59631"/>
                  </a:lnTo>
                  <a:cubicBezTo>
                    <a:pt x="98320" y="59757"/>
                    <a:pt x="98132" y="60003"/>
                    <a:pt x="97862" y="60346"/>
                  </a:cubicBezTo>
                  <a:cubicBezTo>
                    <a:pt x="96383" y="62195"/>
                    <a:pt x="92686" y="66853"/>
                    <a:pt x="88878" y="71364"/>
                  </a:cubicBezTo>
                  <a:cubicBezTo>
                    <a:pt x="86993" y="73619"/>
                    <a:pt x="85070" y="75874"/>
                    <a:pt x="83370" y="77686"/>
                  </a:cubicBezTo>
                  <a:cubicBezTo>
                    <a:pt x="81706" y="79497"/>
                    <a:pt x="80227" y="80902"/>
                    <a:pt x="79340" y="81531"/>
                  </a:cubicBezTo>
                  <a:cubicBezTo>
                    <a:pt x="78379" y="82159"/>
                    <a:pt x="77639" y="82640"/>
                    <a:pt x="77085" y="82935"/>
                  </a:cubicBezTo>
                  <a:cubicBezTo>
                    <a:pt x="76493" y="83268"/>
                    <a:pt x="76123" y="83379"/>
                    <a:pt x="75865" y="83379"/>
                  </a:cubicBezTo>
                  <a:cubicBezTo>
                    <a:pt x="75717" y="83379"/>
                    <a:pt x="75643" y="83342"/>
                    <a:pt x="75532" y="83268"/>
                  </a:cubicBezTo>
                  <a:cubicBezTo>
                    <a:pt x="75384" y="83157"/>
                    <a:pt x="75199" y="82862"/>
                    <a:pt x="75051" y="82418"/>
                  </a:cubicBezTo>
                  <a:cubicBezTo>
                    <a:pt x="74866" y="81974"/>
                    <a:pt x="74682" y="81420"/>
                    <a:pt x="74460" y="80680"/>
                  </a:cubicBezTo>
                  <a:cubicBezTo>
                    <a:pt x="74201" y="79904"/>
                    <a:pt x="73979" y="78536"/>
                    <a:pt x="73831" y="76983"/>
                  </a:cubicBezTo>
                  <a:cubicBezTo>
                    <a:pt x="73572" y="74654"/>
                    <a:pt x="73461" y="71844"/>
                    <a:pt x="73388" y="69626"/>
                  </a:cubicBezTo>
                  <a:cubicBezTo>
                    <a:pt x="73388" y="68517"/>
                    <a:pt x="73351" y="67556"/>
                    <a:pt x="73351" y="66853"/>
                  </a:cubicBezTo>
                  <a:cubicBezTo>
                    <a:pt x="73351" y="66151"/>
                    <a:pt x="73351" y="65744"/>
                    <a:pt x="73351" y="65744"/>
                  </a:cubicBezTo>
                  <a:cubicBezTo>
                    <a:pt x="73351" y="65596"/>
                    <a:pt x="73240" y="65485"/>
                    <a:pt x="73092" y="65448"/>
                  </a:cubicBezTo>
                  <a:cubicBezTo>
                    <a:pt x="72944" y="65448"/>
                    <a:pt x="72796" y="65522"/>
                    <a:pt x="72759" y="65670"/>
                  </a:cubicBezTo>
                  <a:cubicBezTo>
                    <a:pt x="72750" y="65695"/>
                    <a:pt x="72741" y="65719"/>
                    <a:pt x="72732" y="65744"/>
                  </a:cubicBezTo>
                  <a:lnTo>
                    <a:pt x="72722" y="65744"/>
                  </a:lnTo>
                  <a:cubicBezTo>
                    <a:pt x="72722" y="65746"/>
                    <a:pt x="72722" y="65755"/>
                    <a:pt x="72722" y="65771"/>
                  </a:cubicBezTo>
                  <a:lnTo>
                    <a:pt x="72722" y="65771"/>
                  </a:lnTo>
                  <a:cubicBezTo>
                    <a:pt x="69315" y="75070"/>
                    <a:pt x="68507" y="81545"/>
                    <a:pt x="68507" y="85671"/>
                  </a:cubicBezTo>
                  <a:cubicBezTo>
                    <a:pt x="68507" y="87058"/>
                    <a:pt x="68592" y="88163"/>
                    <a:pt x="68711" y="89036"/>
                  </a:cubicBezTo>
                  <a:lnTo>
                    <a:pt x="49802" y="89036"/>
                  </a:lnTo>
                  <a:cubicBezTo>
                    <a:pt x="49780" y="88832"/>
                    <a:pt x="49763" y="88618"/>
                    <a:pt x="49763" y="88370"/>
                  </a:cubicBezTo>
                  <a:lnTo>
                    <a:pt x="49431" y="88370"/>
                  </a:lnTo>
                  <a:lnTo>
                    <a:pt x="49763" y="88333"/>
                  </a:lnTo>
                  <a:cubicBezTo>
                    <a:pt x="49726" y="88000"/>
                    <a:pt x="49689" y="87483"/>
                    <a:pt x="49689" y="86817"/>
                  </a:cubicBezTo>
                  <a:cubicBezTo>
                    <a:pt x="49689" y="83786"/>
                    <a:pt x="50244" y="77649"/>
                    <a:pt x="53793" y="68554"/>
                  </a:cubicBezTo>
                  <a:cubicBezTo>
                    <a:pt x="58156" y="57389"/>
                    <a:pt x="61557" y="40826"/>
                    <a:pt x="62407" y="27147"/>
                  </a:cubicBezTo>
                  <a:cubicBezTo>
                    <a:pt x="62814" y="20344"/>
                    <a:pt x="63184" y="14725"/>
                    <a:pt x="63479" y="10806"/>
                  </a:cubicBezTo>
                  <a:cubicBezTo>
                    <a:pt x="63627" y="8846"/>
                    <a:pt x="63738" y="7330"/>
                    <a:pt x="63812" y="6295"/>
                  </a:cubicBezTo>
                  <a:cubicBezTo>
                    <a:pt x="63886" y="5260"/>
                    <a:pt x="63923" y="4705"/>
                    <a:pt x="63923" y="4705"/>
                  </a:cubicBezTo>
                  <a:lnTo>
                    <a:pt x="63923" y="4668"/>
                  </a:lnTo>
                  <a:cubicBezTo>
                    <a:pt x="63923" y="4188"/>
                    <a:pt x="63960" y="3781"/>
                    <a:pt x="64071" y="3411"/>
                  </a:cubicBezTo>
                  <a:cubicBezTo>
                    <a:pt x="64219" y="2857"/>
                    <a:pt x="64515" y="2450"/>
                    <a:pt x="65069" y="2154"/>
                  </a:cubicBezTo>
                  <a:cubicBezTo>
                    <a:pt x="65661" y="1859"/>
                    <a:pt x="66548" y="1637"/>
                    <a:pt x="67916" y="1637"/>
                  </a:cubicBezTo>
                  <a:close/>
                  <a:moveTo>
                    <a:pt x="46167" y="0"/>
                  </a:moveTo>
                  <a:cubicBezTo>
                    <a:pt x="46146" y="0"/>
                    <a:pt x="46124" y="3"/>
                    <a:pt x="46103" y="10"/>
                  </a:cubicBezTo>
                  <a:cubicBezTo>
                    <a:pt x="46090" y="10"/>
                    <a:pt x="46078" y="11"/>
                    <a:pt x="46066" y="12"/>
                  </a:cubicBezTo>
                  <a:lnTo>
                    <a:pt x="46066" y="12"/>
                  </a:lnTo>
                  <a:lnTo>
                    <a:pt x="46066" y="10"/>
                  </a:lnTo>
                  <a:cubicBezTo>
                    <a:pt x="46066" y="10"/>
                    <a:pt x="39338" y="121"/>
                    <a:pt x="32350" y="232"/>
                  </a:cubicBezTo>
                  <a:cubicBezTo>
                    <a:pt x="28838" y="306"/>
                    <a:pt x="25289" y="380"/>
                    <a:pt x="22479" y="417"/>
                  </a:cubicBezTo>
                  <a:cubicBezTo>
                    <a:pt x="19669" y="491"/>
                    <a:pt x="17636" y="528"/>
                    <a:pt x="17118" y="565"/>
                  </a:cubicBezTo>
                  <a:cubicBezTo>
                    <a:pt x="16896" y="602"/>
                    <a:pt x="16675" y="713"/>
                    <a:pt x="16564" y="897"/>
                  </a:cubicBezTo>
                  <a:cubicBezTo>
                    <a:pt x="16305" y="1193"/>
                    <a:pt x="16157" y="1637"/>
                    <a:pt x="16009" y="2228"/>
                  </a:cubicBezTo>
                  <a:cubicBezTo>
                    <a:pt x="15639" y="3966"/>
                    <a:pt x="15529" y="7182"/>
                    <a:pt x="15529" y="11545"/>
                  </a:cubicBezTo>
                  <a:cubicBezTo>
                    <a:pt x="15529" y="17202"/>
                    <a:pt x="15713" y="24854"/>
                    <a:pt x="15713" y="33727"/>
                  </a:cubicBezTo>
                  <a:cubicBezTo>
                    <a:pt x="15713" y="42490"/>
                    <a:pt x="12349" y="55097"/>
                    <a:pt x="8689" y="66114"/>
                  </a:cubicBezTo>
                  <a:cubicBezTo>
                    <a:pt x="5029" y="77168"/>
                    <a:pt x="1110" y="86633"/>
                    <a:pt x="38" y="89220"/>
                  </a:cubicBezTo>
                  <a:cubicBezTo>
                    <a:pt x="1" y="89331"/>
                    <a:pt x="1" y="89442"/>
                    <a:pt x="38" y="89516"/>
                  </a:cubicBezTo>
                  <a:cubicBezTo>
                    <a:pt x="112" y="89590"/>
                    <a:pt x="223" y="89664"/>
                    <a:pt x="297" y="89664"/>
                  </a:cubicBezTo>
                  <a:lnTo>
                    <a:pt x="25880" y="89664"/>
                  </a:lnTo>
                  <a:cubicBezTo>
                    <a:pt x="26028" y="89664"/>
                    <a:pt x="26139" y="89553"/>
                    <a:pt x="26176" y="89405"/>
                  </a:cubicBezTo>
                  <a:cubicBezTo>
                    <a:pt x="26989" y="85856"/>
                    <a:pt x="30871" y="69626"/>
                    <a:pt x="33718" y="60790"/>
                  </a:cubicBezTo>
                  <a:cubicBezTo>
                    <a:pt x="36972" y="50845"/>
                    <a:pt x="41186" y="38460"/>
                    <a:pt x="42036" y="30955"/>
                  </a:cubicBezTo>
                  <a:cubicBezTo>
                    <a:pt x="42443" y="27258"/>
                    <a:pt x="43515" y="20455"/>
                    <a:pt x="44514" y="14577"/>
                  </a:cubicBezTo>
                  <a:cubicBezTo>
                    <a:pt x="44994" y="11619"/>
                    <a:pt x="45475" y="8920"/>
                    <a:pt x="45807" y="6961"/>
                  </a:cubicBezTo>
                  <a:cubicBezTo>
                    <a:pt x="45992" y="5962"/>
                    <a:pt x="46140" y="5149"/>
                    <a:pt x="46214" y="4595"/>
                  </a:cubicBezTo>
                  <a:cubicBezTo>
                    <a:pt x="46325" y="4040"/>
                    <a:pt x="46362" y="3744"/>
                    <a:pt x="46362" y="3744"/>
                  </a:cubicBezTo>
                  <a:cubicBezTo>
                    <a:pt x="46584" y="2450"/>
                    <a:pt x="46621" y="1637"/>
                    <a:pt x="46621" y="1119"/>
                  </a:cubicBezTo>
                  <a:cubicBezTo>
                    <a:pt x="46621" y="750"/>
                    <a:pt x="46584" y="528"/>
                    <a:pt x="46547" y="343"/>
                  </a:cubicBezTo>
                  <a:cubicBezTo>
                    <a:pt x="46510" y="232"/>
                    <a:pt x="46473" y="158"/>
                    <a:pt x="46399" y="84"/>
                  </a:cubicBezTo>
                  <a:cubicBezTo>
                    <a:pt x="46339" y="54"/>
                    <a:pt x="46255" y="0"/>
                    <a:pt x="46167" y="0"/>
                  </a:cubicBezTo>
                  <a:close/>
                  <a:moveTo>
                    <a:pt x="67916" y="1045"/>
                  </a:moveTo>
                  <a:cubicBezTo>
                    <a:pt x="66030" y="1045"/>
                    <a:pt x="64884" y="1378"/>
                    <a:pt x="64182" y="2044"/>
                  </a:cubicBezTo>
                  <a:cubicBezTo>
                    <a:pt x="63812" y="2376"/>
                    <a:pt x="63590" y="2783"/>
                    <a:pt x="63479" y="3227"/>
                  </a:cubicBezTo>
                  <a:cubicBezTo>
                    <a:pt x="63371" y="3660"/>
                    <a:pt x="63333" y="4128"/>
                    <a:pt x="63332" y="4632"/>
                  </a:cubicBezTo>
                  <a:lnTo>
                    <a:pt x="63332" y="4632"/>
                  </a:lnTo>
                  <a:lnTo>
                    <a:pt x="63332" y="4631"/>
                  </a:lnTo>
                  <a:cubicBezTo>
                    <a:pt x="63332" y="4631"/>
                    <a:pt x="62629" y="13504"/>
                    <a:pt x="61779" y="27110"/>
                  </a:cubicBezTo>
                  <a:cubicBezTo>
                    <a:pt x="60928" y="40715"/>
                    <a:pt x="57564" y="57278"/>
                    <a:pt x="53239" y="68332"/>
                  </a:cubicBezTo>
                  <a:cubicBezTo>
                    <a:pt x="49615" y="77464"/>
                    <a:pt x="49098" y="83712"/>
                    <a:pt x="49098" y="86817"/>
                  </a:cubicBezTo>
                  <a:cubicBezTo>
                    <a:pt x="49098" y="87483"/>
                    <a:pt x="49098" y="88000"/>
                    <a:pt x="49135" y="88407"/>
                  </a:cubicBezTo>
                  <a:cubicBezTo>
                    <a:pt x="49172" y="88777"/>
                    <a:pt x="49172" y="89073"/>
                    <a:pt x="49209" y="89368"/>
                  </a:cubicBezTo>
                  <a:cubicBezTo>
                    <a:pt x="49209" y="89516"/>
                    <a:pt x="49357" y="89664"/>
                    <a:pt x="49505" y="89664"/>
                  </a:cubicBezTo>
                  <a:lnTo>
                    <a:pt x="69062" y="89664"/>
                  </a:lnTo>
                  <a:cubicBezTo>
                    <a:pt x="69173" y="89664"/>
                    <a:pt x="69247" y="89627"/>
                    <a:pt x="69321" y="89553"/>
                  </a:cubicBezTo>
                  <a:cubicBezTo>
                    <a:pt x="69358" y="89479"/>
                    <a:pt x="69395" y="89405"/>
                    <a:pt x="69395" y="89294"/>
                  </a:cubicBezTo>
                  <a:cubicBezTo>
                    <a:pt x="69247" y="88444"/>
                    <a:pt x="69099" y="87224"/>
                    <a:pt x="69099" y="85671"/>
                  </a:cubicBezTo>
                  <a:cubicBezTo>
                    <a:pt x="69099" y="81879"/>
                    <a:pt x="69819" y="75960"/>
                    <a:pt x="72738" y="67481"/>
                  </a:cubicBezTo>
                  <a:lnTo>
                    <a:pt x="72738" y="67481"/>
                  </a:lnTo>
                  <a:cubicBezTo>
                    <a:pt x="72756" y="68639"/>
                    <a:pt x="72793" y="70268"/>
                    <a:pt x="72870" y="72029"/>
                  </a:cubicBezTo>
                  <a:cubicBezTo>
                    <a:pt x="72944" y="73693"/>
                    <a:pt x="73055" y="75467"/>
                    <a:pt x="73203" y="77057"/>
                  </a:cubicBezTo>
                  <a:cubicBezTo>
                    <a:pt x="73351" y="78610"/>
                    <a:pt x="73572" y="79978"/>
                    <a:pt x="73868" y="80902"/>
                  </a:cubicBezTo>
                  <a:cubicBezTo>
                    <a:pt x="74201" y="81826"/>
                    <a:pt x="74386" y="82566"/>
                    <a:pt x="74645" y="83083"/>
                  </a:cubicBezTo>
                  <a:cubicBezTo>
                    <a:pt x="74792" y="83342"/>
                    <a:pt x="74940" y="83564"/>
                    <a:pt x="75125" y="83749"/>
                  </a:cubicBezTo>
                  <a:cubicBezTo>
                    <a:pt x="75347" y="83897"/>
                    <a:pt x="75606" y="84008"/>
                    <a:pt x="75865" y="84008"/>
                  </a:cubicBezTo>
                  <a:cubicBezTo>
                    <a:pt x="76308" y="83971"/>
                    <a:pt x="76752" y="83823"/>
                    <a:pt x="77380" y="83490"/>
                  </a:cubicBezTo>
                  <a:cubicBezTo>
                    <a:pt x="77972" y="83157"/>
                    <a:pt x="78711" y="82677"/>
                    <a:pt x="79673" y="82011"/>
                  </a:cubicBezTo>
                  <a:cubicBezTo>
                    <a:pt x="80819" y="81235"/>
                    <a:pt x="82556" y="79497"/>
                    <a:pt x="84553" y="77279"/>
                  </a:cubicBezTo>
                  <a:cubicBezTo>
                    <a:pt x="90616" y="70661"/>
                    <a:pt x="98971" y="59903"/>
                    <a:pt x="98971" y="59903"/>
                  </a:cubicBezTo>
                  <a:cubicBezTo>
                    <a:pt x="99008" y="59866"/>
                    <a:pt x="99045" y="59792"/>
                    <a:pt x="99045" y="59718"/>
                  </a:cubicBezTo>
                  <a:lnTo>
                    <a:pt x="99045" y="53396"/>
                  </a:lnTo>
                  <a:cubicBezTo>
                    <a:pt x="99045" y="53285"/>
                    <a:pt x="98971" y="53174"/>
                    <a:pt x="98897" y="53137"/>
                  </a:cubicBezTo>
                  <a:cubicBezTo>
                    <a:pt x="98842" y="53100"/>
                    <a:pt x="98786" y="53082"/>
                    <a:pt x="98731" y="53082"/>
                  </a:cubicBezTo>
                  <a:cubicBezTo>
                    <a:pt x="98675" y="53082"/>
                    <a:pt x="98620" y="53100"/>
                    <a:pt x="98565" y="53137"/>
                  </a:cubicBezTo>
                  <a:cubicBezTo>
                    <a:pt x="98565" y="53137"/>
                    <a:pt x="98232" y="53359"/>
                    <a:pt x="97603" y="53729"/>
                  </a:cubicBezTo>
                  <a:cubicBezTo>
                    <a:pt x="95755" y="54801"/>
                    <a:pt x="91651" y="57167"/>
                    <a:pt x="88472" y="58757"/>
                  </a:cubicBezTo>
                  <a:cubicBezTo>
                    <a:pt x="87695" y="59126"/>
                    <a:pt x="87067" y="59311"/>
                    <a:pt x="86586" y="59311"/>
                  </a:cubicBezTo>
                  <a:cubicBezTo>
                    <a:pt x="86290" y="59311"/>
                    <a:pt x="86068" y="59237"/>
                    <a:pt x="85884" y="59126"/>
                  </a:cubicBezTo>
                  <a:cubicBezTo>
                    <a:pt x="85625" y="58941"/>
                    <a:pt x="85403" y="58609"/>
                    <a:pt x="85218" y="58017"/>
                  </a:cubicBezTo>
                  <a:cubicBezTo>
                    <a:pt x="85070" y="57463"/>
                    <a:pt x="84996" y="56723"/>
                    <a:pt x="84996" y="55762"/>
                  </a:cubicBezTo>
                  <a:cubicBezTo>
                    <a:pt x="84996" y="54172"/>
                    <a:pt x="85218" y="52102"/>
                    <a:pt x="85551" y="49514"/>
                  </a:cubicBezTo>
                  <a:cubicBezTo>
                    <a:pt x="86105" y="45410"/>
                    <a:pt x="88804" y="35465"/>
                    <a:pt x="91392" y="26296"/>
                  </a:cubicBezTo>
                  <a:cubicBezTo>
                    <a:pt x="92686" y="21712"/>
                    <a:pt x="93943" y="17312"/>
                    <a:pt x="94904" y="13911"/>
                  </a:cubicBezTo>
                  <a:cubicBezTo>
                    <a:pt x="95385" y="12210"/>
                    <a:pt x="95755" y="10769"/>
                    <a:pt x="96051" y="9660"/>
                  </a:cubicBezTo>
                  <a:cubicBezTo>
                    <a:pt x="96198" y="9105"/>
                    <a:pt x="96309" y="8661"/>
                    <a:pt x="96383" y="8292"/>
                  </a:cubicBezTo>
                  <a:cubicBezTo>
                    <a:pt x="96457" y="7922"/>
                    <a:pt x="96494" y="7663"/>
                    <a:pt x="96531" y="7478"/>
                  </a:cubicBezTo>
                  <a:lnTo>
                    <a:pt x="96531" y="7441"/>
                  </a:lnTo>
                  <a:cubicBezTo>
                    <a:pt x="96531" y="7219"/>
                    <a:pt x="96420" y="6998"/>
                    <a:pt x="96235" y="6813"/>
                  </a:cubicBezTo>
                  <a:cubicBezTo>
                    <a:pt x="95977" y="6480"/>
                    <a:pt x="95496" y="6221"/>
                    <a:pt x="94867" y="5962"/>
                  </a:cubicBezTo>
                  <a:cubicBezTo>
                    <a:pt x="92686" y="5001"/>
                    <a:pt x="88545" y="4114"/>
                    <a:pt x="84146" y="3338"/>
                  </a:cubicBezTo>
                  <a:cubicBezTo>
                    <a:pt x="79746" y="2561"/>
                    <a:pt x="75125" y="1859"/>
                    <a:pt x="72094" y="1415"/>
                  </a:cubicBezTo>
                  <a:cubicBezTo>
                    <a:pt x="70393" y="1156"/>
                    <a:pt x="69025" y="1045"/>
                    <a:pt x="67916" y="104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37"/>
            <p:cNvSpPr/>
            <p:nvPr/>
          </p:nvSpPr>
          <p:spPr>
            <a:xfrm>
              <a:off x="4643200" y="2691125"/>
              <a:ext cx="389150" cy="1764450"/>
            </a:xfrm>
            <a:custGeom>
              <a:avLst/>
              <a:gdLst/>
              <a:ahLst/>
              <a:cxnLst/>
              <a:rect l="l" t="t" r="r" b="b"/>
              <a:pathLst>
                <a:path w="15566" h="70578" extrusionOk="0">
                  <a:moveTo>
                    <a:pt x="15189" y="0"/>
                  </a:moveTo>
                  <a:cubicBezTo>
                    <a:pt x="15084" y="0"/>
                    <a:pt x="14986" y="50"/>
                    <a:pt x="14937" y="148"/>
                  </a:cubicBezTo>
                  <a:lnTo>
                    <a:pt x="3845" y="20112"/>
                  </a:lnTo>
                  <a:cubicBezTo>
                    <a:pt x="3771" y="20223"/>
                    <a:pt x="3771" y="20334"/>
                    <a:pt x="3845" y="20445"/>
                  </a:cubicBezTo>
                  <a:lnTo>
                    <a:pt x="8171" y="26360"/>
                  </a:lnTo>
                  <a:lnTo>
                    <a:pt x="3217" y="29836"/>
                  </a:lnTo>
                  <a:cubicBezTo>
                    <a:pt x="3143" y="29873"/>
                    <a:pt x="3106" y="29984"/>
                    <a:pt x="3106" y="30057"/>
                  </a:cubicBezTo>
                  <a:lnTo>
                    <a:pt x="0" y="70245"/>
                  </a:lnTo>
                  <a:cubicBezTo>
                    <a:pt x="0" y="70393"/>
                    <a:pt x="111" y="70540"/>
                    <a:pt x="296" y="70577"/>
                  </a:cubicBezTo>
                  <a:cubicBezTo>
                    <a:pt x="444" y="70577"/>
                    <a:pt x="592" y="70429"/>
                    <a:pt x="629" y="70282"/>
                  </a:cubicBezTo>
                  <a:lnTo>
                    <a:pt x="3698" y="30242"/>
                  </a:lnTo>
                  <a:lnTo>
                    <a:pt x="8763" y="26693"/>
                  </a:lnTo>
                  <a:cubicBezTo>
                    <a:pt x="8836" y="26656"/>
                    <a:pt x="8910" y="26582"/>
                    <a:pt x="8910" y="26471"/>
                  </a:cubicBezTo>
                  <a:cubicBezTo>
                    <a:pt x="8910" y="26397"/>
                    <a:pt x="8910" y="26323"/>
                    <a:pt x="8836" y="26249"/>
                  </a:cubicBezTo>
                  <a:lnTo>
                    <a:pt x="4474" y="20223"/>
                  </a:lnTo>
                  <a:lnTo>
                    <a:pt x="15454" y="444"/>
                  </a:lnTo>
                  <a:cubicBezTo>
                    <a:pt x="15565" y="296"/>
                    <a:pt x="15491" y="111"/>
                    <a:pt x="15343" y="37"/>
                  </a:cubicBezTo>
                  <a:cubicBezTo>
                    <a:pt x="15294" y="13"/>
                    <a:pt x="15241" y="0"/>
                    <a:pt x="151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37"/>
            <p:cNvSpPr/>
            <p:nvPr/>
          </p:nvSpPr>
          <p:spPr>
            <a:xfrm>
              <a:off x="5353025" y="2758425"/>
              <a:ext cx="360500" cy="1559225"/>
            </a:xfrm>
            <a:custGeom>
              <a:avLst/>
              <a:gdLst/>
              <a:ahLst/>
              <a:cxnLst/>
              <a:rect l="l" t="t" r="r" b="b"/>
              <a:pathLst>
                <a:path w="14420" h="62369" extrusionOk="0">
                  <a:moveTo>
                    <a:pt x="9892" y="0"/>
                  </a:moveTo>
                  <a:cubicBezTo>
                    <a:pt x="9873" y="0"/>
                    <a:pt x="9854" y="2"/>
                    <a:pt x="9835" y="7"/>
                  </a:cubicBezTo>
                  <a:cubicBezTo>
                    <a:pt x="9650" y="7"/>
                    <a:pt x="9539" y="192"/>
                    <a:pt x="9576" y="340"/>
                  </a:cubicBezTo>
                  <a:lnTo>
                    <a:pt x="12941" y="20637"/>
                  </a:lnTo>
                  <a:lnTo>
                    <a:pt x="8393" y="24112"/>
                  </a:lnTo>
                  <a:cubicBezTo>
                    <a:pt x="8356" y="24186"/>
                    <a:pt x="8282" y="24260"/>
                    <a:pt x="8282" y="24334"/>
                  </a:cubicBezTo>
                  <a:cubicBezTo>
                    <a:pt x="8282" y="24445"/>
                    <a:pt x="8319" y="24519"/>
                    <a:pt x="8393" y="24593"/>
                  </a:cubicBezTo>
                  <a:lnTo>
                    <a:pt x="13717" y="29399"/>
                  </a:lnTo>
                  <a:lnTo>
                    <a:pt x="75" y="61933"/>
                  </a:lnTo>
                  <a:cubicBezTo>
                    <a:pt x="1" y="62081"/>
                    <a:pt x="75" y="62266"/>
                    <a:pt x="223" y="62340"/>
                  </a:cubicBezTo>
                  <a:cubicBezTo>
                    <a:pt x="262" y="62360"/>
                    <a:pt x="305" y="62369"/>
                    <a:pt x="347" y="62369"/>
                  </a:cubicBezTo>
                  <a:cubicBezTo>
                    <a:pt x="462" y="62369"/>
                    <a:pt x="575" y="62300"/>
                    <a:pt x="629" y="62192"/>
                  </a:cubicBezTo>
                  <a:lnTo>
                    <a:pt x="14382" y="29436"/>
                  </a:lnTo>
                  <a:cubicBezTo>
                    <a:pt x="14419" y="29325"/>
                    <a:pt x="14419" y="29177"/>
                    <a:pt x="14309" y="29103"/>
                  </a:cubicBezTo>
                  <a:lnTo>
                    <a:pt x="9096" y="24371"/>
                  </a:lnTo>
                  <a:lnTo>
                    <a:pt x="13458" y="21043"/>
                  </a:lnTo>
                  <a:cubicBezTo>
                    <a:pt x="13569" y="20970"/>
                    <a:pt x="13606" y="20859"/>
                    <a:pt x="13569" y="20748"/>
                  </a:cubicBezTo>
                  <a:lnTo>
                    <a:pt x="10168" y="266"/>
                  </a:lnTo>
                  <a:cubicBezTo>
                    <a:pt x="10136" y="105"/>
                    <a:pt x="10019" y="0"/>
                    <a:pt x="98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37"/>
            <p:cNvSpPr/>
            <p:nvPr/>
          </p:nvSpPr>
          <p:spPr>
            <a:xfrm>
              <a:off x="4686650" y="3654175"/>
              <a:ext cx="1109125" cy="736700"/>
            </a:xfrm>
            <a:custGeom>
              <a:avLst/>
              <a:gdLst/>
              <a:ahLst/>
              <a:cxnLst/>
              <a:rect l="l" t="t" r="r" b="b"/>
              <a:pathLst>
                <a:path w="44365" h="29468" extrusionOk="0">
                  <a:moveTo>
                    <a:pt x="25076" y="0"/>
                  </a:moveTo>
                  <a:cubicBezTo>
                    <a:pt x="23741" y="0"/>
                    <a:pt x="16385" y="10267"/>
                    <a:pt x="12200" y="13755"/>
                  </a:cubicBezTo>
                  <a:cubicBezTo>
                    <a:pt x="7986" y="17267"/>
                    <a:pt x="813" y="20225"/>
                    <a:pt x="813" y="20225"/>
                  </a:cubicBezTo>
                  <a:lnTo>
                    <a:pt x="0" y="29467"/>
                  </a:lnTo>
                  <a:lnTo>
                    <a:pt x="12053" y="19227"/>
                  </a:lnTo>
                  <a:lnTo>
                    <a:pt x="13605" y="19227"/>
                  </a:lnTo>
                  <a:cubicBezTo>
                    <a:pt x="15158" y="19227"/>
                    <a:pt x="18115" y="17120"/>
                    <a:pt x="18116" y="17119"/>
                  </a:cubicBezTo>
                  <a:lnTo>
                    <a:pt x="18116" y="17119"/>
                  </a:lnTo>
                  <a:cubicBezTo>
                    <a:pt x="18115" y="17119"/>
                    <a:pt x="17265" y="17970"/>
                    <a:pt x="16822" y="18376"/>
                  </a:cubicBezTo>
                  <a:cubicBezTo>
                    <a:pt x="16415" y="18820"/>
                    <a:pt x="16267" y="20225"/>
                    <a:pt x="16970" y="20336"/>
                  </a:cubicBezTo>
                  <a:cubicBezTo>
                    <a:pt x="17012" y="20345"/>
                    <a:pt x="17060" y="20349"/>
                    <a:pt x="17114" y="20349"/>
                  </a:cubicBezTo>
                  <a:cubicBezTo>
                    <a:pt x="17949" y="20349"/>
                    <a:pt x="20131" y="19298"/>
                    <a:pt x="23292" y="18117"/>
                  </a:cubicBezTo>
                  <a:cubicBezTo>
                    <a:pt x="26656" y="16860"/>
                    <a:pt x="31573" y="13459"/>
                    <a:pt x="32275" y="12757"/>
                  </a:cubicBezTo>
                  <a:cubicBezTo>
                    <a:pt x="32978" y="12054"/>
                    <a:pt x="28616" y="6435"/>
                    <a:pt x="28615" y="6435"/>
                  </a:cubicBezTo>
                  <a:lnTo>
                    <a:pt x="28615" y="6435"/>
                  </a:lnTo>
                  <a:cubicBezTo>
                    <a:pt x="28616" y="6435"/>
                    <a:pt x="36638" y="10649"/>
                    <a:pt x="39596" y="10649"/>
                  </a:cubicBezTo>
                  <a:cubicBezTo>
                    <a:pt x="42553" y="10649"/>
                    <a:pt x="44069" y="9836"/>
                    <a:pt x="44217" y="8986"/>
                  </a:cubicBezTo>
                  <a:cubicBezTo>
                    <a:pt x="44365" y="8135"/>
                    <a:pt x="41555" y="8135"/>
                    <a:pt x="37747" y="6878"/>
                  </a:cubicBezTo>
                  <a:cubicBezTo>
                    <a:pt x="33976" y="5621"/>
                    <a:pt x="26397" y="113"/>
                    <a:pt x="25103" y="2"/>
                  </a:cubicBezTo>
                  <a:cubicBezTo>
                    <a:pt x="25094" y="1"/>
                    <a:pt x="25085" y="0"/>
                    <a:pt x="250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37"/>
            <p:cNvSpPr/>
            <p:nvPr/>
          </p:nvSpPr>
          <p:spPr>
            <a:xfrm>
              <a:off x="5364125" y="3758650"/>
              <a:ext cx="397450" cy="161775"/>
            </a:xfrm>
            <a:custGeom>
              <a:avLst/>
              <a:gdLst/>
              <a:ahLst/>
              <a:cxnLst/>
              <a:rect l="l" t="t" r="r" b="b"/>
              <a:pathLst>
                <a:path w="15898" h="6471" extrusionOk="0">
                  <a:moveTo>
                    <a:pt x="1" y="0"/>
                  </a:moveTo>
                  <a:lnTo>
                    <a:pt x="1516" y="2256"/>
                  </a:lnTo>
                  <a:cubicBezTo>
                    <a:pt x="1516" y="2256"/>
                    <a:pt x="9539" y="6470"/>
                    <a:pt x="12497" y="6470"/>
                  </a:cubicBezTo>
                  <a:cubicBezTo>
                    <a:pt x="13975" y="6470"/>
                    <a:pt x="15122" y="6285"/>
                    <a:pt x="15898" y="5953"/>
                  </a:cubicBezTo>
                  <a:lnTo>
                    <a:pt x="15750" y="5916"/>
                  </a:lnTo>
                  <a:cubicBezTo>
                    <a:pt x="9133" y="5472"/>
                    <a:pt x="1" y="1"/>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37"/>
            <p:cNvSpPr/>
            <p:nvPr/>
          </p:nvSpPr>
          <p:spPr>
            <a:xfrm>
              <a:off x="4686650" y="3815025"/>
              <a:ext cx="824450" cy="575850"/>
            </a:xfrm>
            <a:custGeom>
              <a:avLst/>
              <a:gdLst/>
              <a:ahLst/>
              <a:cxnLst/>
              <a:rect l="l" t="t" r="r" b="b"/>
              <a:pathLst>
                <a:path w="32978" h="23034" extrusionOk="0">
                  <a:moveTo>
                    <a:pt x="28615" y="1"/>
                  </a:moveTo>
                  <a:lnTo>
                    <a:pt x="28615" y="1"/>
                  </a:lnTo>
                  <a:cubicBezTo>
                    <a:pt x="28615" y="1"/>
                    <a:pt x="29613" y="4363"/>
                    <a:pt x="28467" y="5287"/>
                  </a:cubicBezTo>
                  <a:cubicBezTo>
                    <a:pt x="28269" y="5446"/>
                    <a:pt x="28046" y="5512"/>
                    <a:pt x="27815" y="5512"/>
                  </a:cubicBezTo>
                  <a:cubicBezTo>
                    <a:pt x="26756" y="5512"/>
                    <a:pt x="25510" y="4142"/>
                    <a:pt x="25510" y="4141"/>
                  </a:cubicBezTo>
                  <a:lnTo>
                    <a:pt x="25510" y="4141"/>
                  </a:lnTo>
                  <a:cubicBezTo>
                    <a:pt x="25510" y="4142"/>
                    <a:pt x="25990" y="8689"/>
                    <a:pt x="24623" y="8911"/>
                  </a:cubicBezTo>
                  <a:cubicBezTo>
                    <a:pt x="24504" y="8933"/>
                    <a:pt x="24382" y="8943"/>
                    <a:pt x="24259" y="8943"/>
                  </a:cubicBezTo>
                  <a:cubicBezTo>
                    <a:pt x="22949" y="8943"/>
                    <a:pt x="21406" y="7801"/>
                    <a:pt x="21406" y="7801"/>
                  </a:cubicBezTo>
                  <a:cubicBezTo>
                    <a:pt x="21406" y="7801"/>
                    <a:pt x="21406" y="10759"/>
                    <a:pt x="20038" y="10759"/>
                  </a:cubicBezTo>
                  <a:cubicBezTo>
                    <a:pt x="18670" y="10759"/>
                    <a:pt x="16637" y="6397"/>
                    <a:pt x="16637" y="6397"/>
                  </a:cubicBezTo>
                  <a:lnTo>
                    <a:pt x="16637" y="6397"/>
                  </a:lnTo>
                  <a:cubicBezTo>
                    <a:pt x="16637" y="6397"/>
                    <a:pt x="17117" y="8578"/>
                    <a:pt x="15713" y="10057"/>
                  </a:cubicBezTo>
                  <a:cubicBezTo>
                    <a:pt x="14744" y="11077"/>
                    <a:pt x="13159" y="11235"/>
                    <a:pt x="12269" y="11235"/>
                  </a:cubicBezTo>
                  <a:cubicBezTo>
                    <a:pt x="11869" y="11235"/>
                    <a:pt x="11609" y="11203"/>
                    <a:pt x="11609" y="11203"/>
                  </a:cubicBezTo>
                  <a:lnTo>
                    <a:pt x="887" y="18967"/>
                  </a:lnTo>
                  <a:lnTo>
                    <a:pt x="296" y="19669"/>
                  </a:lnTo>
                  <a:lnTo>
                    <a:pt x="0" y="23033"/>
                  </a:lnTo>
                  <a:lnTo>
                    <a:pt x="0" y="23033"/>
                  </a:lnTo>
                  <a:lnTo>
                    <a:pt x="12053" y="12793"/>
                  </a:lnTo>
                  <a:lnTo>
                    <a:pt x="13605" y="12793"/>
                  </a:lnTo>
                  <a:cubicBezTo>
                    <a:pt x="15158" y="12793"/>
                    <a:pt x="18115" y="10686"/>
                    <a:pt x="18116" y="10685"/>
                  </a:cubicBezTo>
                  <a:lnTo>
                    <a:pt x="18116" y="10685"/>
                  </a:lnTo>
                  <a:cubicBezTo>
                    <a:pt x="18115" y="10685"/>
                    <a:pt x="17265" y="11536"/>
                    <a:pt x="16822" y="11942"/>
                  </a:cubicBezTo>
                  <a:cubicBezTo>
                    <a:pt x="16415" y="12386"/>
                    <a:pt x="16267" y="13791"/>
                    <a:pt x="16970" y="13902"/>
                  </a:cubicBezTo>
                  <a:cubicBezTo>
                    <a:pt x="17012" y="13911"/>
                    <a:pt x="17060" y="13915"/>
                    <a:pt x="17114" y="13915"/>
                  </a:cubicBezTo>
                  <a:cubicBezTo>
                    <a:pt x="17949" y="13915"/>
                    <a:pt x="20131" y="12864"/>
                    <a:pt x="23292" y="11683"/>
                  </a:cubicBezTo>
                  <a:cubicBezTo>
                    <a:pt x="26656" y="10426"/>
                    <a:pt x="31573" y="7025"/>
                    <a:pt x="32275" y="6323"/>
                  </a:cubicBezTo>
                  <a:cubicBezTo>
                    <a:pt x="32978" y="5620"/>
                    <a:pt x="28616" y="1"/>
                    <a:pt x="286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37"/>
            <p:cNvSpPr/>
            <p:nvPr/>
          </p:nvSpPr>
          <p:spPr>
            <a:xfrm>
              <a:off x="5364125" y="3758650"/>
              <a:ext cx="329075" cy="154375"/>
            </a:xfrm>
            <a:custGeom>
              <a:avLst/>
              <a:gdLst/>
              <a:ahLst/>
              <a:cxnLst/>
              <a:rect l="l" t="t" r="r" b="b"/>
              <a:pathLst>
                <a:path w="13163" h="6175" extrusionOk="0">
                  <a:moveTo>
                    <a:pt x="1" y="0"/>
                  </a:moveTo>
                  <a:lnTo>
                    <a:pt x="1368" y="1997"/>
                  </a:lnTo>
                  <a:cubicBezTo>
                    <a:pt x="1405" y="1997"/>
                    <a:pt x="1479" y="1960"/>
                    <a:pt x="1516" y="1960"/>
                  </a:cubicBezTo>
                  <a:cubicBezTo>
                    <a:pt x="1590" y="1960"/>
                    <a:pt x="1627" y="1960"/>
                    <a:pt x="1664" y="1997"/>
                  </a:cubicBezTo>
                  <a:cubicBezTo>
                    <a:pt x="1664" y="1997"/>
                    <a:pt x="1960" y="2145"/>
                    <a:pt x="2441" y="2404"/>
                  </a:cubicBezTo>
                  <a:cubicBezTo>
                    <a:pt x="2921" y="2625"/>
                    <a:pt x="3587" y="2958"/>
                    <a:pt x="4363" y="3328"/>
                  </a:cubicBezTo>
                  <a:cubicBezTo>
                    <a:pt x="5916" y="4067"/>
                    <a:pt x="7912" y="4955"/>
                    <a:pt x="9613" y="5546"/>
                  </a:cubicBezTo>
                  <a:cubicBezTo>
                    <a:pt x="10759" y="5916"/>
                    <a:pt x="11794" y="6175"/>
                    <a:pt x="12497" y="6175"/>
                  </a:cubicBezTo>
                  <a:lnTo>
                    <a:pt x="12866" y="6175"/>
                  </a:lnTo>
                  <a:lnTo>
                    <a:pt x="13162" y="5546"/>
                  </a:lnTo>
                  <a:cubicBezTo>
                    <a:pt x="6988" y="4178"/>
                    <a:pt x="1" y="1"/>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37"/>
            <p:cNvSpPr/>
            <p:nvPr/>
          </p:nvSpPr>
          <p:spPr>
            <a:xfrm>
              <a:off x="4747650" y="3832600"/>
              <a:ext cx="740350" cy="496350"/>
            </a:xfrm>
            <a:custGeom>
              <a:avLst/>
              <a:gdLst/>
              <a:ahLst/>
              <a:cxnLst/>
              <a:rect l="l" t="t" r="r" b="b"/>
              <a:pathLst>
                <a:path w="29614" h="19854" extrusionOk="0">
                  <a:moveTo>
                    <a:pt x="26323" y="0"/>
                  </a:moveTo>
                  <a:lnTo>
                    <a:pt x="26323" y="0"/>
                  </a:lnTo>
                  <a:cubicBezTo>
                    <a:pt x="26434" y="666"/>
                    <a:pt x="26582" y="1664"/>
                    <a:pt x="26582" y="2588"/>
                  </a:cubicBezTo>
                  <a:cubicBezTo>
                    <a:pt x="26582" y="3438"/>
                    <a:pt x="26471" y="4252"/>
                    <a:pt x="26027" y="4584"/>
                  </a:cubicBezTo>
                  <a:cubicBezTo>
                    <a:pt x="25843" y="4732"/>
                    <a:pt x="25621" y="4806"/>
                    <a:pt x="25362" y="4806"/>
                  </a:cubicBezTo>
                  <a:cubicBezTo>
                    <a:pt x="24290" y="4806"/>
                    <a:pt x="23070" y="3439"/>
                    <a:pt x="23070" y="3438"/>
                  </a:cubicBezTo>
                  <a:lnTo>
                    <a:pt x="23070" y="3438"/>
                  </a:lnTo>
                  <a:cubicBezTo>
                    <a:pt x="23070" y="3439"/>
                    <a:pt x="23144" y="4141"/>
                    <a:pt x="23144" y="5028"/>
                  </a:cubicBezTo>
                  <a:cubicBezTo>
                    <a:pt x="23144" y="6396"/>
                    <a:pt x="22996" y="8097"/>
                    <a:pt x="22183" y="8208"/>
                  </a:cubicBezTo>
                  <a:cubicBezTo>
                    <a:pt x="22072" y="8245"/>
                    <a:pt x="21961" y="8245"/>
                    <a:pt x="21850" y="8245"/>
                  </a:cubicBezTo>
                  <a:cubicBezTo>
                    <a:pt x="20519" y="8245"/>
                    <a:pt x="18966" y="7098"/>
                    <a:pt x="18966" y="7098"/>
                  </a:cubicBezTo>
                  <a:cubicBezTo>
                    <a:pt x="18966" y="7098"/>
                    <a:pt x="18966" y="10056"/>
                    <a:pt x="17598" y="10056"/>
                  </a:cubicBezTo>
                  <a:cubicBezTo>
                    <a:pt x="16230" y="10056"/>
                    <a:pt x="14197" y="5694"/>
                    <a:pt x="14197" y="5694"/>
                  </a:cubicBezTo>
                  <a:lnTo>
                    <a:pt x="14197" y="5694"/>
                  </a:lnTo>
                  <a:cubicBezTo>
                    <a:pt x="14197" y="5694"/>
                    <a:pt x="14271" y="6100"/>
                    <a:pt x="14271" y="6618"/>
                  </a:cubicBezTo>
                  <a:cubicBezTo>
                    <a:pt x="14271" y="7394"/>
                    <a:pt x="14086" y="8503"/>
                    <a:pt x="13273" y="9354"/>
                  </a:cubicBezTo>
                  <a:cubicBezTo>
                    <a:pt x="12311" y="10389"/>
                    <a:pt x="10722" y="10537"/>
                    <a:pt x="9834" y="10537"/>
                  </a:cubicBezTo>
                  <a:cubicBezTo>
                    <a:pt x="9428" y="10537"/>
                    <a:pt x="9169" y="10500"/>
                    <a:pt x="9169" y="10500"/>
                  </a:cubicBezTo>
                  <a:lnTo>
                    <a:pt x="370" y="16859"/>
                  </a:lnTo>
                  <a:lnTo>
                    <a:pt x="0" y="19853"/>
                  </a:lnTo>
                  <a:lnTo>
                    <a:pt x="9428" y="11868"/>
                  </a:lnTo>
                  <a:cubicBezTo>
                    <a:pt x="9465" y="11794"/>
                    <a:pt x="9539" y="11794"/>
                    <a:pt x="9613" y="11794"/>
                  </a:cubicBezTo>
                  <a:lnTo>
                    <a:pt x="11165" y="11794"/>
                  </a:lnTo>
                  <a:cubicBezTo>
                    <a:pt x="11461" y="11794"/>
                    <a:pt x="11831" y="11683"/>
                    <a:pt x="12237" y="11535"/>
                  </a:cubicBezTo>
                  <a:cubicBezTo>
                    <a:pt x="12644" y="11387"/>
                    <a:pt x="13088" y="11202"/>
                    <a:pt x="13494" y="10980"/>
                  </a:cubicBezTo>
                  <a:cubicBezTo>
                    <a:pt x="14308" y="10537"/>
                    <a:pt x="15084" y="10019"/>
                    <a:pt x="15343" y="9834"/>
                  </a:cubicBezTo>
                  <a:cubicBezTo>
                    <a:pt x="15454" y="9760"/>
                    <a:pt x="15491" y="9723"/>
                    <a:pt x="15491" y="9723"/>
                  </a:cubicBezTo>
                  <a:cubicBezTo>
                    <a:pt x="15528" y="9686"/>
                    <a:pt x="15602" y="9686"/>
                    <a:pt x="15676" y="9686"/>
                  </a:cubicBezTo>
                  <a:cubicBezTo>
                    <a:pt x="15750" y="9686"/>
                    <a:pt x="15824" y="9723"/>
                    <a:pt x="15898" y="9797"/>
                  </a:cubicBezTo>
                  <a:cubicBezTo>
                    <a:pt x="16008" y="9908"/>
                    <a:pt x="15971" y="10093"/>
                    <a:pt x="15861" y="10204"/>
                  </a:cubicBezTo>
                  <a:cubicBezTo>
                    <a:pt x="15861" y="10204"/>
                    <a:pt x="15047" y="11054"/>
                    <a:pt x="14604" y="11461"/>
                  </a:cubicBezTo>
                  <a:cubicBezTo>
                    <a:pt x="14567" y="11535"/>
                    <a:pt x="14493" y="11646"/>
                    <a:pt x="14419" y="11794"/>
                  </a:cubicBezTo>
                  <a:cubicBezTo>
                    <a:pt x="14382" y="11979"/>
                    <a:pt x="14345" y="12163"/>
                    <a:pt x="14345" y="12348"/>
                  </a:cubicBezTo>
                  <a:cubicBezTo>
                    <a:pt x="14345" y="12533"/>
                    <a:pt x="14382" y="12681"/>
                    <a:pt x="14419" y="12755"/>
                  </a:cubicBezTo>
                  <a:cubicBezTo>
                    <a:pt x="14493" y="12866"/>
                    <a:pt x="14530" y="12903"/>
                    <a:pt x="14604" y="12903"/>
                  </a:cubicBezTo>
                  <a:lnTo>
                    <a:pt x="14677" y="12903"/>
                  </a:lnTo>
                  <a:cubicBezTo>
                    <a:pt x="14825" y="12903"/>
                    <a:pt x="15084" y="12866"/>
                    <a:pt x="15454" y="12755"/>
                  </a:cubicBezTo>
                  <a:cubicBezTo>
                    <a:pt x="15787" y="12644"/>
                    <a:pt x="16230" y="12459"/>
                    <a:pt x="16785" y="12274"/>
                  </a:cubicBezTo>
                  <a:cubicBezTo>
                    <a:pt x="17820" y="11831"/>
                    <a:pt x="19151" y="11276"/>
                    <a:pt x="20741" y="10685"/>
                  </a:cubicBezTo>
                  <a:cubicBezTo>
                    <a:pt x="23218" y="9760"/>
                    <a:pt x="26619" y="7616"/>
                    <a:pt x="28431" y="6322"/>
                  </a:cubicBezTo>
                  <a:cubicBezTo>
                    <a:pt x="29022" y="5915"/>
                    <a:pt x="29466" y="5583"/>
                    <a:pt x="29614" y="5435"/>
                  </a:cubicBezTo>
                  <a:lnTo>
                    <a:pt x="29614" y="5398"/>
                  </a:lnTo>
                  <a:cubicBezTo>
                    <a:pt x="29614" y="5250"/>
                    <a:pt x="29503" y="4917"/>
                    <a:pt x="29318" y="4511"/>
                  </a:cubicBezTo>
                  <a:cubicBezTo>
                    <a:pt x="29096" y="4067"/>
                    <a:pt x="28800" y="3586"/>
                    <a:pt x="28468" y="3069"/>
                  </a:cubicBezTo>
                  <a:cubicBezTo>
                    <a:pt x="27839" y="2070"/>
                    <a:pt x="27063" y="961"/>
                    <a:pt x="26545" y="259"/>
                  </a:cubicBezTo>
                  <a:cubicBezTo>
                    <a:pt x="26471" y="185"/>
                    <a:pt x="26397" y="74"/>
                    <a:pt x="263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37"/>
            <p:cNvSpPr/>
            <p:nvPr/>
          </p:nvSpPr>
          <p:spPr>
            <a:xfrm>
              <a:off x="5105325" y="4022100"/>
              <a:ext cx="42550" cy="68175"/>
            </a:xfrm>
            <a:custGeom>
              <a:avLst/>
              <a:gdLst/>
              <a:ahLst/>
              <a:cxnLst/>
              <a:rect l="l" t="t" r="r" b="b"/>
              <a:pathLst>
                <a:path w="1702" h="2727" extrusionOk="0">
                  <a:moveTo>
                    <a:pt x="395" y="0"/>
                  </a:moveTo>
                  <a:cubicBezTo>
                    <a:pt x="340" y="0"/>
                    <a:pt x="281" y="13"/>
                    <a:pt x="223" y="36"/>
                  </a:cubicBezTo>
                  <a:cubicBezTo>
                    <a:pt x="75" y="110"/>
                    <a:pt x="1" y="258"/>
                    <a:pt x="75" y="443"/>
                  </a:cubicBezTo>
                  <a:lnTo>
                    <a:pt x="1073" y="2550"/>
                  </a:lnTo>
                  <a:cubicBezTo>
                    <a:pt x="1127" y="2658"/>
                    <a:pt x="1241" y="2727"/>
                    <a:pt x="1356" y="2727"/>
                  </a:cubicBezTo>
                  <a:cubicBezTo>
                    <a:pt x="1398" y="2727"/>
                    <a:pt x="1440" y="2718"/>
                    <a:pt x="1480" y="2698"/>
                  </a:cubicBezTo>
                  <a:cubicBezTo>
                    <a:pt x="1627" y="2624"/>
                    <a:pt x="1701" y="2439"/>
                    <a:pt x="1627" y="2291"/>
                  </a:cubicBezTo>
                  <a:lnTo>
                    <a:pt x="666" y="184"/>
                  </a:lnTo>
                  <a:cubicBezTo>
                    <a:pt x="616" y="58"/>
                    <a:pt x="513" y="0"/>
                    <a:pt x="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37"/>
            <p:cNvSpPr/>
            <p:nvPr/>
          </p:nvSpPr>
          <p:spPr>
            <a:xfrm>
              <a:off x="5196825" y="3955100"/>
              <a:ext cx="80450" cy="159375"/>
            </a:xfrm>
            <a:custGeom>
              <a:avLst/>
              <a:gdLst/>
              <a:ahLst/>
              <a:cxnLst/>
              <a:rect l="l" t="t" r="r" b="b"/>
              <a:pathLst>
                <a:path w="3218" h="6375" extrusionOk="0">
                  <a:moveTo>
                    <a:pt x="377" y="1"/>
                  </a:moveTo>
                  <a:cubicBezTo>
                    <a:pt x="325" y="1"/>
                    <a:pt x="272" y="17"/>
                    <a:pt x="223" y="54"/>
                  </a:cubicBezTo>
                  <a:cubicBezTo>
                    <a:pt x="75" y="128"/>
                    <a:pt x="1" y="313"/>
                    <a:pt x="75" y="461"/>
                  </a:cubicBezTo>
                  <a:cubicBezTo>
                    <a:pt x="75" y="461"/>
                    <a:pt x="260" y="757"/>
                    <a:pt x="481" y="1200"/>
                  </a:cubicBezTo>
                  <a:cubicBezTo>
                    <a:pt x="851" y="1903"/>
                    <a:pt x="1369" y="2938"/>
                    <a:pt x="1812" y="3899"/>
                  </a:cubicBezTo>
                  <a:cubicBezTo>
                    <a:pt x="2034" y="4380"/>
                    <a:pt x="2256" y="4823"/>
                    <a:pt x="2367" y="5193"/>
                  </a:cubicBezTo>
                  <a:cubicBezTo>
                    <a:pt x="2441" y="5378"/>
                    <a:pt x="2515" y="5563"/>
                    <a:pt x="2552" y="5674"/>
                  </a:cubicBezTo>
                  <a:cubicBezTo>
                    <a:pt x="2589" y="5822"/>
                    <a:pt x="2589" y="5933"/>
                    <a:pt x="2589" y="5969"/>
                  </a:cubicBezTo>
                  <a:lnTo>
                    <a:pt x="2608" y="5974"/>
                  </a:lnTo>
                  <a:lnTo>
                    <a:pt x="2608" y="5974"/>
                  </a:lnTo>
                  <a:cubicBezTo>
                    <a:pt x="2560" y="6114"/>
                    <a:pt x="2602" y="6272"/>
                    <a:pt x="2737" y="6339"/>
                  </a:cubicBezTo>
                  <a:cubicBezTo>
                    <a:pt x="2795" y="6363"/>
                    <a:pt x="2854" y="6375"/>
                    <a:pt x="2909" y="6375"/>
                  </a:cubicBezTo>
                  <a:cubicBezTo>
                    <a:pt x="3027" y="6375"/>
                    <a:pt x="3130" y="6318"/>
                    <a:pt x="3180" y="6191"/>
                  </a:cubicBezTo>
                  <a:cubicBezTo>
                    <a:pt x="3217" y="6117"/>
                    <a:pt x="3217" y="6043"/>
                    <a:pt x="3217" y="5969"/>
                  </a:cubicBezTo>
                  <a:cubicBezTo>
                    <a:pt x="3217" y="5785"/>
                    <a:pt x="3180" y="5600"/>
                    <a:pt x="3106" y="5341"/>
                  </a:cubicBezTo>
                  <a:cubicBezTo>
                    <a:pt x="2848" y="4565"/>
                    <a:pt x="2219" y="3271"/>
                    <a:pt x="1665" y="2162"/>
                  </a:cubicBezTo>
                  <a:cubicBezTo>
                    <a:pt x="1110" y="1089"/>
                    <a:pt x="629" y="165"/>
                    <a:pt x="629" y="165"/>
                  </a:cubicBezTo>
                  <a:cubicBezTo>
                    <a:pt x="580" y="67"/>
                    <a:pt x="481" y="1"/>
                    <a:pt x="3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37"/>
            <p:cNvSpPr/>
            <p:nvPr/>
          </p:nvSpPr>
          <p:spPr>
            <a:xfrm>
              <a:off x="5292025" y="3860550"/>
              <a:ext cx="109100" cy="194575"/>
            </a:xfrm>
            <a:custGeom>
              <a:avLst/>
              <a:gdLst/>
              <a:ahLst/>
              <a:cxnLst/>
              <a:rect l="l" t="t" r="r" b="b"/>
              <a:pathLst>
                <a:path w="4364" h="7783" extrusionOk="0">
                  <a:moveTo>
                    <a:pt x="342" y="1"/>
                  </a:moveTo>
                  <a:cubicBezTo>
                    <a:pt x="285" y="1"/>
                    <a:pt x="229" y="21"/>
                    <a:pt x="186" y="65"/>
                  </a:cubicBezTo>
                  <a:cubicBezTo>
                    <a:pt x="38" y="139"/>
                    <a:pt x="1" y="324"/>
                    <a:pt x="75" y="472"/>
                  </a:cubicBezTo>
                  <a:cubicBezTo>
                    <a:pt x="112" y="472"/>
                    <a:pt x="334" y="805"/>
                    <a:pt x="666" y="1322"/>
                  </a:cubicBezTo>
                  <a:cubicBezTo>
                    <a:pt x="1184" y="2099"/>
                    <a:pt x="1960" y="3319"/>
                    <a:pt x="2626" y="4465"/>
                  </a:cubicBezTo>
                  <a:cubicBezTo>
                    <a:pt x="2958" y="5019"/>
                    <a:pt x="3254" y="5574"/>
                    <a:pt x="3439" y="6054"/>
                  </a:cubicBezTo>
                  <a:cubicBezTo>
                    <a:pt x="3661" y="6535"/>
                    <a:pt x="3772" y="6942"/>
                    <a:pt x="3772" y="7164"/>
                  </a:cubicBezTo>
                  <a:cubicBezTo>
                    <a:pt x="3772" y="7237"/>
                    <a:pt x="3735" y="7274"/>
                    <a:pt x="3735" y="7274"/>
                  </a:cubicBezTo>
                  <a:cubicBezTo>
                    <a:pt x="3661" y="7422"/>
                    <a:pt x="3661" y="7607"/>
                    <a:pt x="3809" y="7718"/>
                  </a:cubicBezTo>
                  <a:cubicBezTo>
                    <a:pt x="3867" y="7762"/>
                    <a:pt x="3931" y="7783"/>
                    <a:pt x="3994" y="7783"/>
                  </a:cubicBezTo>
                  <a:cubicBezTo>
                    <a:pt x="4091" y="7783"/>
                    <a:pt x="4185" y="7734"/>
                    <a:pt x="4252" y="7644"/>
                  </a:cubicBezTo>
                  <a:cubicBezTo>
                    <a:pt x="4363" y="7496"/>
                    <a:pt x="4363" y="7311"/>
                    <a:pt x="4363" y="7164"/>
                  </a:cubicBezTo>
                  <a:cubicBezTo>
                    <a:pt x="4363" y="6905"/>
                    <a:pt x="4326" y="6646"/>
                    <a:pt x="4215" y="6313"/>
                  </a:cubicBezTo>
                  <a:cubicBezTo>
                    <a:pt x="3809" y="5241"/>
                    <a:pt x="2922" y="3688"/>
                    <a:pt x="2108" y="2431"/>
                  </a:cubicBezTo>
                  <a:cubicBezTo>
                    <a:pt x="1332" y="1137"/>
                    <a:pt x="592" y="139"/>
                    <a:pt x="592" y="139"/>
                  </a:cubicBezTo>
                  <a:cubicBezTo>
                    <a:pt x="525" y="50"/>
                    <a:pt x="431" y="1"/>
                    <a:pt x="3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37"/>
            <p:cNvSpPr/>
            <p:nvPr/>
          </p:nvSpPr>
          <p:spPr>
            <a:xfrm>
              <a:off x="4678325" y="3645900"/>
              <a:ext cx="1122075" cy="752975"/>
            </a:xfrm>
            <a:custGeom>
              <a:avLst/>
              <a:gdLst/>
              <a:ahLst/>
              <a:cxnLst/>
              <a:rect l="l" t="t" r="r" b="b"/>
              <a:pathLst>
                <a:path w="44883" h="30119" extrusionOk="0">
                  <a:moveTo>
                    <a:pt x="25436" y="629"/>
                  </a:moveTo>
                  <a:cubicBezTo>
                    <a:pt x="25510" y="629"/>
                    <a:pt x="25732" y="702"/>
                    <a:pt x="26065" y="887"/>
                  </a:cubicBezTo>
                  <a:cubicBezTo>
                    <a:pt x="27211" y="1442"/>
                    <a:pt x="29355" y="2810"/>
                    <a:pt x="31610" y="4178"/>
                  </a:cubicBezTo>
                  <a:cubicBezTo>
                    <a:pt x="33902" y="5546"/>
                    <a:pt x="36269" y="6914"/>
                    <a:pt x="38006" y="7505"/>
                  </a:cubicBezTo>
                  <a:cubicBezTo>
                    <a:pt x="39855" y="8134"/>
                    <a:pt x="41518" y="8429"/>
                    <a:pt x="42664" y="8688"/>
                  </a:cubicBezTo>
                  <a:cubicBezTo>
                    <a:pt x="43219" y="8836"/>
                    <a:pt x="43663" y="8947"/>
                    <a:pt x="43958" y="9058"/>
                  </a:cubicBezTo>
                  <a:cubicBezTo>
                    <a:pt x="44106" y="9132"/>
                    <a:pt x="44180" y="9169"/>
                    <a:pt x="44217" y="9206"/>
                  </a:cubicBezTo>
                  <a:lnTo>
                    <a:pt x="44254" y="9243"/>
                  </a:lnTo>
                  <a:cubicBezTo>
                    <a:pt x="44217" y="9391"/>
                    <a:pt x="44143" y="9538"/>
                    <a:pt x="43958" y="9686"/>
                  </a:cubicBezTo>
                  <a:cubicBezTo>
                    <a:pt x="43441" y="10204"/>
                    <a:pt x="42073" y="10685"/>
                    <a:pt x="39929" y="10685"/>
                  </a:cubicBezTo>
                  <a:cubicBezTo>
                    <a:pt x="39263" y="10685"/>
                    <a:pt x="38228" y="10426"/>
                    <a:pt x="37045" y="10056"/>
                  </a:cubicBezTo>
                  <a:cubicBezTo>
                    <a:pt x="35344" y="9465"/>
                    <a:pt x="33348" y="8577"/>
                    <a:pt x="31795" y="7838"/>
                  </a:cubicBezTo>
                  <a:cubicBezTo>
                    <a:pt x="31019" y="7468"/>
                    <a:pt x="30353" y="7135"/>
                    <a:pt x="29873" y="6914"/>
                  </a:cubicBezTo>
                  <a:cubicBezTo>
                    <a:pt x="29392" y="6655"/>
                    <a:pt x="29096" y="6507"/>
                    <a:pt x="29096" y="6507"/>
                  </a:cubicBezTo>
                  <a:cubicBezTo>
                    <a:pt x="29057" y="6481"/>
                    <a:pt x="29013" y="6468"/>
                    <a:pt x="28968" y="6468"/>
                  </a:cubicBezTo>
                  <a:cubicBezTo>
                    <a:pt x="28885" y="6468"/>
                    <a:pt x="28798" y="6509"/>
                    <a:pt x="28727" y="6581"/>
                  </a:cubicBezTo>
                  <a:cubicBezTo>
                    <a:pt x="28653" y="6692"/>
                    <a:pt x="28616" y="6840"/>
                    <a:pt x="28727" y="6987"/>
                  </a:cubicBezTo>
                  <a:cubicBezTo>
                    <a:pt x="28727" y="6987"/>
                    <a:pt x="28948" y="7283"/>
                    <a:pt x="29318" y="7727"/>
                  </a:cubicBezTo>
                  <a:cubicBezTo>
                    <a:pt x="29836" y="8429"/>
                    <a:pt x="30612" y="9538"/>
                    <a:pt x="31241" y="10537"/>
                  </a:cubicBezTo>
                  <a:cubicBezTo>
                    <a:pt x="31573" y="11054"/>
                    <a:pt x="31869" y="11535"/>
                    <a:pt x="32091" y="11979"/>
                  </a:cubicBezTo>
                  <a:cubicBezTo>
                    <a:pt x="32276" y="12385"/>
                    <a:pt x="32387" y="12718"/>
                    <a:pt x="32387" y="12866"/>
                  </a:cubicBezTo>
                  <a:cubicBezTo>
                    <a:pt x="32239" y="13014"/>
                    <a:pt x="31832" y="13383"/>
                    <a:pt x="31204" y="13790"/>
                  </a:cubicBezTo>
                  <a:cubicBezTo>
                    <a:pt x="29392" y="15084"/>
                    <a:pt x="25991" y="17228"/>
                    <a:pt x="23514" y="18153"/>
                  </a:cubicBezTo>
                  <a:cubicBezTo>
                    <a:pt x="21924" y="18744"/>
                    <a:pt x="20593" y="19299"/>
                    <a:pt x="19558" y="19742"/>
                  </a:cubicBezTo>
                  <a:cubicBezTo>
                    <a:pt x="19003" y="19927"/>
                    <a:pt x="18560" y="20112"/>
                    <a:pt x="18227" y="20223"/>
                  </a:cubicBezTo>
                  <a:cubicBezTo>
                    <a:pt x="17923" y="20314"/>
                    <a:pt x="17694" y="20381"/>
                    <a:pt x="17540" y="20381"/>
                  </a:cubicBezTo>
                  <a:cubicBezTo>
                    <a:pt x="17506" y="20381"/>
                    <a:pt x="17477" y="20377"/>
                    <a:pt x="17450" y="20371"/>
                  </a:cubicBezTo>
                  <a:lnTo>
                    <a:pt x="17377" y="20371"/>
                  </a:lnTo>
                  <a:cubicBezTo>
                    <a:pt x="17303" y="20371"/>
                    <a:pt x="17266" y="20334"/>
                    <a:pt x="17192" y="20223"/>
                  </a:cubicBezTo>
                  <a:cubicBezTo>
                    <a:pt x="17155" y="20149"/>
                    <a:pt x="17118" y="20001"/>
                    <a:pt x="17118" y="19816"/>
                  </a:cubicBezTo>
                  <a:cubicBezTo>
                    <a:pt x="17118" y="19631"/>
                    <a:pt x="17155" y="19447"/>
                    <a:pt x="17192" y="19262"/>
                  </a:cubicBezTo>
                  <a:cubicBezTo>
                    <a:pt x="17266" y="19114"/>
                    <a:pt x="17340" y="19003"/>
                    <a:pt x="17377" y="18929"/>
                  </a:cubicBezTo>
                  <a:cubicBezTo>
                    <a:pt x="17820" y="18522"/>
                    <a:pt x="18634" y="17672"/>
                    <a:pt x="18634" y="17672"/>
                  </a:cubicBezTo>
                  <a:cubicBezTo>
                    <a:pt x="18744" y="17561"/>
                    <a:pt x="18781" y="17376"/>
                    <a:pt x="18671" y="17265"/>
                  </a:cubicBezTo>
                  <a:cubicBezTo>
                    <a:pt x="18606" y="17179"/>
                    <a:pt x="18515" y="17143"/>
                    <a:pt x="18429" y="17143"/>
                  </a:cubicBezTo>
                  <a:cubicBezTo>
                    <a:pt x="18368" y="17143"/>
                    <a:pt x="18310" y="17161"/>
                    <a:pt x="18264" y="17191"/>
                  </a:cubicBezTo>
                  <a:cubicBezTo>
                    <a:pt x="18264" y="17191"/>
                    <a:pt x="18227" y="17228"/>
                    <a:pt x="18116" y="17302"/>
                  </a:cubicBezTo>
                  <a:cubicBezTo>
                    <a:pt x="17857" y="17487"/>
                    <a:pt x="17081" y="18005"/>
                    <a:pt x="16267" y="18448"/>
                  </a:cubicBezTo>
                  <a:cubicBezTo>
                    <a:pt x="15861" y="18670"/>
                    <a:pt x="15417" y="18855"/>
                    <a:pt x="15010" y="19003"/>
                  </a:cubicBezTo>
                  <a:cubicBezTo>
                    <a:pt x="14604" y="19151"/>
                    <a:pt x="14197" y="19262"/>
                    <a:pt x="13938" y="19262"/>
                  </a:cubicBezTo>
                  <a:lnTo>
                    <a:pt x="12386" y="19262"/>
                  </a:lnTo>
                  <a:cubicBezTo>
                    <a:pt x="12312" y="19262"/>
                    <a:pt x="12238" y="19262"/>
                    <a:pt x="12201" y="19336"/>
                  </a:cubicBezTo>
                  <a:lnTo>
                    <a:pt x="703" y="29096"/>
                  </a:lnTo>
                  <a:lnTo>
                    <a:pt x="1463" y="20733"/>
                  </a:lnTo>
                  <a:lnTo>
                    <a:pt x="1463" y="20733"/>
                  </a:lnTo>
                  <a:cubicBezTo>
                    <a:pt x="2668" y="20238"/>
                    <a:pt x="8882" y="17544"/>
                    <a:pt x="12718" y="14308"/>
                  </a:cubicBezTo>
                  <a:cubicBezTo>
                    <a:pt x="14863" y="12533"/>
                    <a:pt x="17746" y="9095"/>
                    <a:pt x="20297" y="6100"/>
                  </a:cubicBezTo>
                  <a:cubicBezTo>
                    <a:pt x="21554" y="4584"/>
                    <a:pt x="22737" y="3216"/>
                    <a:pt x="23662" y="2181"/>
                  </a:cubicBezTo>
                  <a:cubicBezTo>
                    <a:pt x="24142" y="1701"/>
                    <a:pt x="24549" y="1294"/>
                    <a:pt x="24845" y="998"/>
                  </a:cubicBezTo>
                  <a:cubicBezTo>
                    <a:pt x="25029" y="850"/>
                    <a:pt x="25177" y="776"/>
                    <a:pt x="25251" y="702"/>
                  </a:cubicBezTo>
                  <a:lnTo>
                    <a:pt x="25399" y="629"/>
                  </a:lnTo>
                  <a:close/>
                  <a:moveTo>
                    <a:pt x="25436" y="0"/>
                  </a:moveTo>
                  <a:cubicBezTo>
                    <a:pt x="25251" y="0"/>
                    <a:pt x="25103" y="74"/>
                    <a:pt x="24956" y="185"/>
                  </a:cubicBezTo>
                  <a:cubicBezTo>
                    <a:pt x="24660" y="333"/>
                    <a:pt x="24364" y="629"/>
                    <a:pt x="23957" y="998"/>
                  </a:cubicBezTo>
                  <a:cubicBezTo>
                    <a:pt x="22626" y="2292"/>
                    <a:pt x="20556" y="4806"/>
                    <a:pt x="18412" y="7357"/>
                  </a:cubicBezTo>
                  <a:cubicBezTo>
                    <a:pt x="16267" y="9871"/>
                    <a:pt x="14012" y="12459"/>
                    <a:pt x="12349" y="13864"/>
                  </a:cubicBezTo>
                  <a:cubicBezTo>
                    <a:pt x="10278" y="15565"/>
                    <a:pt x="7431" y="17191"/>
                    <a:pt x="5139" y="18374"/>
                  </a:cubicBezTo>
                  <a:cubicBezTo>
                    <a:pt x="3956" y="18929"/>
                    <a:pt x="2958" y="19410"/>
                    <a:pt x="2219" y="19742"/>
                  </a:cubicBezTo>
                  <a:cubicBezTo>
                    <a:pt x="1849" y="19927"/>
                    <a:pt x="1553" y="20038"/>
                    <a:pt x="1368" y="20112"/>
                  </a:cubicBezTo>
                  <a:cubicBezTo>
                    <a:pt x="1146" y="20223"/>
                    <a:pt x="1036" y="20260"/>
                    <a:pt x="1036" y="20260"/>
                  </a:cubicBezTo>
                  <a:cubicBezTo>
                    <a:pt x="925" y="20297"/>
                    <a:pt x="851" y="20408"/>
                    <a:pt x="851" y="20519"/>
                  </a:cubicBezTo>
                  <a:lnTo>
                    <a:pt x="0" y="29798"/>
                  </a:lnTo>
                  <a:cubicBezTo>
                    <a:pt x="0" y="29909"/>
                    <a:pt x="74" y="30020"/>
                    <a:pt x="185" y="30094"/>
                  </a:cubicBezTo>
                  <a:cubicBezTo>
                    <a:pt x="231" y="30109"/>
                    <a:pt x="277" y="30118"/>
                    <a:pt x="323" y="30118"/>
                  </a:cubicBezTo>
                  <a:cubicBezTo>
                    <a:pt x="388" y="30118"/>
                    <a:pt x="453" y="30101"/>
                    <a:pt x="518" y="30057"/>
                  </a:cubicBezTo>
                  <a:lnTo>
                    <a:pt x="12520" y="19853"/>
                  </a:lnTo>
                  <a:lnTo>
                    <a:pt x="13938" y="19853"/>
                  </a:lnTo>
                  <a:cubicBezTo>
                    <a:pt x="14382" y="19853"/>
                    <a:pt x="14900" y="19705"/>
                    <a:pt x="15417" y="19521"/>
                  </a:cubicBezTo>
                  <a:cubicBezTo>
                    <a:pt x="15848" y="19342"/>
                    <a:pt x="16291" y="19118"/>
                    <a:pt x="16704" y="18890"/>
                  </a:cubicBezTo>
                  <a:lnTo>
                    <a:pt x="16704" y="18890"/>
                  </a:lnTo>
                  <a:cubicBezTo>
                    <a:pt x="16681" y="18950"/>
                    <a:pt x="16659" y="19012"/>
                    <a:pt x="16637" y="19077"/>
                  </a:cubicBezTo>
                  <a:cubicBezTo>
                    <a:pt x="16563" y="19299"/>
                    <a:pt x="16526" y="19558"/>
                    <a:pt x="16526" y="19816"/>
                  </a:cubicBezTo>
                  <a:cubicBezTo>
                    <a:pt x="16526" y="20038"/>
                    <a:pt x="16563" y="20297"/>
                    <a:pt x="16637" y="20519"/>
                  </a:cubicBezTo>
                  <a:cubicBezTo>
                    <a:pt x="16748" y="20741"/>
                    <a:pt x="16970" y="20925"/>
                    <a:pt x="17266" y="20999"/>
                  </a:cubicBezTo>
                  <a:lnTo>
                    <a:pt x="17450" y="20999"/>
                  </a:lnTo>
                  <a:cubicBezTo>
                    <a:pt x="17709" y="20999"/>
                    <a:pt x="18005" y="20925"/>
                    <a:pt x="18412" y="20815"/>
                  </a:cubicBezTo>
                  <a:cubicBezTo>
                    <a:pt x="19558" y="20445"/>
                    <a:pt x="21369" y="19631"/>
                    <a:pt x="23735" y="18744"/>
                  </a:cubicBezTo>
                  <a:cubicBezTo>
                    <a:pt x="25473" y="18079"/>
                    <a:pt x="27543" y="16933"/>
                    <a:pt x="29281" y="15823"/>
                  </a:cubicBezTo>
                  <a:cubicBezTo>
                    <a:pt x="30168" y="15269"/>
                    <a:pt x="30945" y="14751"/>
                    <a:pt x="31573" y="14308"/>
                  </a:cubicBezTo>
                  <a:cubicBezTo>
                    <a:pt x="32202" y="13864"/>
                    <a:pt x="32608" y="13531"/>
                    <a:pt x="32830" y="13309"/>
                  </a:cubicBezTo>
                  <a:cubicBezTo>
                    <a:pt x="32978" y="13199"/>
                    <a:pt x="33015" y="13014"/>
                    <a:pt x="33015" y="12866"/>
                  </a:cubicBezTo>
                  <a:cubicBezTo>
                    <a:pt x="33015" y="12644"/>
                    <a:pt x="32941" y="12385"/>
                    <a:pt x="32830" y="12126"/>
                  </a:cubicBezTo>
                  <a:cubicBezTo>
                    <a:pt x="32424" y="11165"/>
                    <a:pt x="31536" y="9834"/>
                    <a:pt x="30723" y="8651"/>
                  </a:cubicBezTo>
                  <a:cubicBezTo>
                    <a:pt x="30464" y="8287"/>
                    <a:pt x="30217" y="7945"/>
                    <a:pt x="30000" y="7648"/>
                  </a:cubicBezTo>
                  <a:lnTo>
                    <a:pt x="30000" y="7648"/>
                  </a:lnTo>
                  <a:cubicBezTo>
                    <a:pt x="30804" y="8046"/>
                    <a:pt x="31950" y="8602"/>
                    <a:pt x="33200" y="9169"/>
                  </a:cubicBezTo>
                  <a:cubicBezTo>
                    <a:pt x="34420" y="9686"/>
                    <a:pt x="35677" y="10241"/>
                    <a:pt x="36860" y="10611"/>
                  </a:cubicBezTo>
                  <a:cubicBezTo>
                    <a:pt x="38043" y="11017"/>
                    <a:pt x="39115" y="11313"/>
                    <a:pt x="39929" y="11313"/>
                  </a:cubicBezTo>
                  <a:cubicBezTo>
                    <a:pt x="41407" y="11313"/>
                    <a:pt x="42590" y="11091"/>
                    <a:pt x="43404" y="10759"/>
                  </a:cubicBezTo>
                  <a:cubicBezTo>
                    <a:pt x="43811" y="10574"/>
                    <a:pt x="44143" y="10389"/>
                    <a:pt x="44402" y="10167"/>
                  </a:cubicBezTo>
                  <a:cubicBezTo>
                    <a:pt x="44661" y="9908"/>
                    <a:pt x="44809" y="9649"/>
                    <a:pt x="44846" y="9354"/>
                  </a:cubicBezTo>
                  <a:lnTo>
                    <a:pt x="44883" y="9243"/>
                  </a:lnTo>
                  <a:cubicBezTo>
                    <a:pt x="44883" y="9058"/>
                    <a:pt x="44772" y="8873"/>
                    <a:pt x="44661" y="8762"/>
                  </a:cubicBezTo>
                  <a:cubicBezTo>
                    <a:pt x="44439" y="8577"/>
                    <a:pt x="44143" y="8466"/>
                    <a:pt x="43737" y="8318"/>
                  </a:cubicBezTo>
                  <a:cubicBezTo>
                    <a:pt x="42590" y="7986"/>
                    <a:pt x="40594" y="7727"/>
                    <a:pt x="38191" y="6914"/>
                  </a:cubicBezTo>
                  <a:cubicBezTo>
                    <a:pt x="36342" y="6285"/>
                    <a:pt x="33496" y="4621"/>
                    <a:pt x="30982" y="3069"/>
                  </a:cubicBezTo>
                  <a:cubicBezTo>
                    <a:pt x="29725" y="2292"/>
                    <a:pt x="28542" y="1553"/>
                    <a:pt x="27580" y="998"/>
                  </a:cubicBezTo>
                  <a:cubicBezTo>
                    <a:pt x="27100" y="739"/>
                    <a:pt x="26693" y="518"/>
                    <a:pt x="26323" y="333"/>
                  </a:cubicBezTo>
                  <a:cubicBezTo>
                    <a:pt x="25991" y="148"/>
                    <a:pt x="25732" y="37"/>
                    <a:pt x="254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37"/>
            <p:cNvSpPr/>
            <p:nvPr/>
          </p:nvSpPr>
          <p:spPr>
            <a:xfrm>
              <a:off x="3709700" y="2698525"/>
              <a:ext cx="1055525" cy="2070975"/>
            </a:xfrm>
            <a:custGeom>
              <a:avLst/>
              <a:gdLst/>
              <a:ahLst/>
              <a:cxnLst/>
              <a:rect l="l" t="t" r="r" b="b"/>
              <a:pathLst>
                <a:path w="42221" h="82839" extrusionOk="0">
                  <a:moveTo>
                    <a:pt x="21776" y="0"/>
                  </a:moveTo>
                  <a:cubicBezTo>
                    <a:pt x="20667" y="0"/>
                    <a:pt x="18966" y="850"/>
                    <a:pt x="18707" y="4658"/>
                  </a:cubicBezTo>
                  <a:cubicBezTo>
                    <a:pt x="18412" y="8429"/>
                    <a:pt x="0" y="79376"/>
                    <a:pt x="0" y="81188"/>
                  </a:cubicBezTo>
                  <a:cubicBezTo>
                    <a:pt x="0" y="82197"/>
                    <a:pt x="872" y="82839"/>
                    <a:pt x="3134" y="82839"/>
                  </a:cubicBezTo>
                  <a:cubicBezTo>
                    <a:pt x="4932" y="82839"/>
                    <a:pt x="7609" y="82433"/>
                    <a:pt x="11424" y="81483"/>
                  </a:cubicBezTo>
                  <a:cubicBezTo>
                    <a:pt x="18707" y="79672"/>
                    <a:pt x="40335" y="72352"/>
                    <a:pt x="40335" y="72352"/>
                  </a:cubicBezTo>
                  <a:lnTo>
                    <a:pt x="42221" y="57009"/>
                  </a:lnTo>
                  <a:lnTo>
                    <a:pt x="19669" y="61519"/>
                  </a:lnTo>
                  <a:lnTo>
                    <a:pt x="30649" y="29355"/>
                  </a:lnTo>
                  <a:lnTo>
                    <a:pt x="27543" y="444"/>
                  </a:lnTo>
                  <a:cubicBezTo>
                    <a:pt x="27543" y="444"/>
                    <a:pt x="22922" y="0"/>
                    <a:pt x="217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37"/>
            <p:cNvSpPr/>
            <p:nvPr/>
          </p:nvSpPr>
          <p:spPr>
            <a:xfrm>
              <a:off x="3709700" y="3396325"/>
              <a:ext cx="1024100" cy="1373175"/>
            </a:xfrm>
            <a:custGeom>
              <a:avLst/>
              <a:gdLst/>
              <a:ahLst/>
              <a:cxnLst/>
              <a:rect l="l" t="t" r="r" b="b"/>
              <a:pathLst>
                <a:path w="40964" h="54927" extrusionOk="0">
                  <a:moveTo>
                    <a:pt x="13199" y="1"/>
                  </a:moveTo>
                  <a:cubicBezTo>
                    <a:pt x="7690" y="22109"/>
                    <a:pt x="0" y="52093"/>
                    <a:pt x="0" y="53276"/>
                  </a:cubicBezTo>
                  <a:cubicBezTo>
                    <a:pt x="0" y="54285"/>
                    <a:pt x="872" y="54927"/>
                    <a:pt x="3134" y="54927"/>
                  </a:cubicBezTo>
                  <a:cubicBezTo>
                    <a:pt x="4932" y="54927"/>
                    <a:pt x="7609" y="54521"/>
                    <a:pt x="11424" y="53571"/>
                  </a:cubicBezTo>
                  <a:cubicBezTo>
                    <a:pt x="18707" y="51760"/>
                    <a:pt x="40335" y="44440"/>
                    <a:pt x="40335" y="44440"/>
                  </a:cubicBezTo>
                  <a:lnTo>
                    <a:pt x="40964" y="39301"/>
                  </a:lnTo>
                  <a:lnTo>
                    <a:pt x="40964" y="39301"/>
                  </a:lnTo>
                  <a:cubicBezTo>
                    <a:pt x="39374" y="39744"/>
                    <a:pt x="14197" y="46510"/>
                    <a:pt x="9391" y="48100"/>
                  </a:cubicBezTo>
                  <a:cubicBezTo>
                    <a:pt x="8943" y="48249"/>
                    <a:pt x="8622" y="48317"/>
                    <a:pt x="8405" y="48317"/>
                  </a:cubicBezTo>
                  <a:cubicBezTo>
                    <a:pt x="7334" y="48317"/>
                    <a:pt x="8820" y="46661"/>
                    <a:pt x="10204" y="45031"/>
                  </a:cubicBezTo>
                  <a:cubicBezTo>
                    <a:pt x="11587" y="43400"/>
                    <a:pt x="12868" y="41769"/>
                    <a:pt x="11502" y="41769"/>
                  </a:cubicBezTo>
                  <a:cubicBezTo>
                    <a:pt x="11444" y="41769"/>
                    <a:pt x="11381" y="41772"/>
                    <a:pt x="11313" y="41778"/>
                  </a:cubicBezTo>
                  <a:cubicBezTo>
                    <a:pt x="7764" y="42037"/>
                    <a:pt x="3623" y="46991"/>
                    <a:pt x="3623" y="46991"/>
                  </a:cubicBezTo>
                  <a:lnTo>
                    <a:pt x="131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37"/>
            <p:cNvSpPr/>
            <p:nvPr/>
          </p:nvSpPr>
          <p:spPr>
            <a:xfrm>
              <a:off x="3718000" y="3645900"/>
              <a:ext cx="1007475" cy="1115600"/>
            </a:xfrm>
            <a:custGeom>
              <a:avLst/>
              <a:gdLst/>
              <a:ahLst/>
              <a:cxnLst/>
              <a:rect l="l" t="t" r="r" b="b"/>
              <a:pathLst>
                <a:path w="40299" h="44624" extrusionOk="0">
                  <a:moveTo>
                    <a:pt x="10685" y="0"/>
                  </a:moveTo>
                  <a:cubicBezTo>
                    <a:pt x="8134" y="10241"/>
                    <a:pt x="5399" y="20925"/>
                    <a:pt x="3365" y="29170"/>
                  </a:cubicBezTo>
                  <a:cubicBezTo>
                    <a:pt x="1591" y="36268"/>
                    <a:pt x="297" y="41555"/>
                    <a:pt x="38" y="42997"/>
                  </a:cubicBezTo>
                  <a:cubicBezTo>
                    <a:pt x="1" y="43145"/>
                    <a:pt x="1" y="43293"/>
                    <a:pt x="1" y="43293"/>
                  </a:cubicBezTo>
                  <a:cubicBezTo>
                    <a:pt x="1" y="43515"/>
                    <a:pt x="38" y="43662"/>
                    <a:pt x="112" y="43847"/>
                  </a:cubicBezTo>
                  <a:cubicBezTo>
                    <a:pt x="223" y="43995"/>
                    <a:pt x="334" y="44106"/>
                    <a:pt x="555" y="44217"/>
                  </a:cubicBezTo>
                  <a:cubicBezTo>
                    <a:pt x="962" y="44476"/>
                    <a:pt x="1702" y="44624"/>
                    <a:pt x="2774" y="44624"/>
                  </a:cubicBezTo>
                  <a:cubicBezTo>
                    <a:pt x="4548" y="44624"/>
                    <a:pt x="7210" y="44217"/>
                    <a:pt x="11018" y="43293"/>
                  </a:cubicBezTo>
                  <a:cubicBezTo>
                    <a:pt x="17377" y="41703"/>
                    <a:pt x="34716" y="35899"/>
                    <a:pt x="38968" y="34457"/>
                  </a:cubicBezTo>
                  <a:cubicBezTo>
                    <a:pt x="39301" y="34346"/>
                    <a:pt x="39559" y="34272"/>
                    <a:pt x="39707" y="34235"/>
                  </a:cubicBezTo>
                  <a:lnTo>
                    <a:pt x="40299" y="29429"/>
                  </a:lnTo>
                  <a:lnTo>
                    <a:pt x="40299" y="29429"/>
                  </a:lnTo>
                  <a:cubicBezTo>
                    <a:pt x="36972" y="30316"/>
                    <a:pt x="13680" y="36564"/>
                    <a:pt x="9059" y="38117"/>
                  </a:cubicBezTo>
                  <a:cubicBezTo>
                    <a:pt x="8615" y="38265"/>
                    <a:pt x="8282" y="38339"/>
                    <a:pt x="8061" y="38339"/>
                  </a:cubicBezTo>
                  <a:cubicBezTo>
                    <a:pt x="7839" y="38339"/>
                    <a:pt x="7728" y="38228"/>
                    <a:pt x="7728" y="38080"/>
                  </a:cubicBezTo>
                  <a:cubicBezTo>
                    <a:pt x="7728" y="37525"/>
                    <a:pt x="8800" y="36305"/>
                    <a:pt x="9872" y="35048"/>
                  </a:cubicBezTo>
                  <a:cubicBezTo>
                    <a:pt x="10833" y="33902"/>
                    <a:pt x="11758" y="32756"/>
                    <a:pt x="11758" y="32165"/>
                  </a:cubicBezTo>
                  <a:cubicBezTo>
                    <a:pt x="11758" y="31943"/>
                    <a:pt x="11573" y="31795"/>
                    <a:pt x="11166" y="31795"/>
                  </a:cubicBezTo>
                  <a:lnTo>
                    <a:pt x="10981" y="31795"/>
                  </a:lnTo>
                  <a:cubicBezTo>
                    <a:pt x="7432" y="32054"/>
                    <a:pt x="3291" y="37008"/>
                    <a:pt x="3291" y="37008"/>
                  </a:cubicBezTo>
                  <a:lnTo>
                    <a:pt x="1083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37"/>
            <p:cNvSpPr/>
            <p:nvPr/>
          </p:nvSpPr>
          <p:spPr>
            <a:xfrm>
              <a:off x="3702300" y="2691125"/>
              <a:ext cx="1071250" cy="2086100"/>
            </a:xfrm>
            <a:custGeom>
              <a:avLst/>
              <a:gdLst/>
              <a:ahLst/>
              <a:cxnLst/>
              <a:rect l="l" t="t" r="r" b="b"/>
              <a:pathLst>
                <a:path w="42850" h="83444" extrusionOk="0">
                  <a:moveTo>
                    <a:pt x="22072" y="0"/>
                  </a:moveTo>
                  <a:cubicBezTo>
                    <a:pt x="21443" y="0"/>
                    <a:pt x="20630" y="259"/>
                    <a:pt x="20002" y="998"/>
                  </a:cubicBezTo>
                  <a:cubicBezTo>
                    <a:pt x="19336" y="1775"/>
                    <a:pt x="18818" y="2995"/>
                    <a:pt x="18671" y="4917"/>
                  </a:cubicBezTo>
                  <a:cubicBezTo>
                    <a:pt x="18671" y="5139"/>
                    <a:pt x="18597" y="5620"/>
                    <a:pt x="18449" y="6359"/>
                  </a:cubicBezTo>
                  <a:cubicBezTo>
                    <a:pt x="17303" y="11794"/>
                    <a:pt x="12718" y="30131"/>
                    <a:pt x="8393" y="47323"/>
                  </a:cubicBezTo>
                  <a:cubicBezTo>
                    <a:pt x="6211" y="55937"/>
                    <a:pt x="4141" y="64218"/>
                    <a:pt x="2588" y="70503"/>
                  </a:cubicBezTo>
                  <a:cubicBezTo>
                    <a:pt x="1812" y="73646"/>
                    <a:pt x="1147" y="76271"/>
                    <a:pt x="703" y="78156"/>
                  </a:cubicBezTo>
                  <a:cubicBezTo>
                    <a:pt x="481" y="79081"/>
                    <a:pt x="296" y="79857"/>
                    <a:pt x="185" y="80412"/>
                  </a:cubicBezTo>
                  <a:cubicBezTo>
                    <a:pt x="148" y="80707"/>
                    <a:pt x="74" y="80929"/>
                    <a:pt x="74" y="81114"/>
                  </a:cubicBezTo>
                  <a:cubicBezTo>
                    <a:pt x="37" y="81262"/>
                    <a:pt x="0" y="81373"/>
                    <a:pt x="0" y="81484"/>
                  </a:cubicBezTo>
                  <a:cubicBezTo>
                    <a:pt x="0" y="81779"/>
                    <a:pt x="74" y="82075"/>
                    <a:pt x="222" y="82334"/>
                  </a:cubicBezTo>
                  <a:cubicBezTo>
                    <a:pt x="444" y="82704"/>
                    <a:pt x="814" y="83000"/>
                    <a:pt x="1331" y="83184"/>
                  </a:cubicBezTo>
                  <a:cubicBezTo>
                    <a:pt x="1886" y="83369"/>
                    <a:pt x="2551" y="83443"/>
                    <a:pt x="3402" y="83443"/>
                  </a:cubicBezTo>
                  <a:cubicBezTo>
                    <a:pt x="5250" y="83443"/>
                    <a:pt x="7949" y="83037"/>
                    <a:pt x="11794" y="82075"/>
                  </a:cubicBezTo>
                  <a:cubicBezTo>
                    <a:pt x="19114" y="80227"/>
                    <a:pt x="40705" y="72943"/>
                    <a:pt x="40705" y="72943"/>
                  </a:cubicBezTo>
                  <a:cubicBezTo>
                    <a:pt x="40816" y="72907"/>
                    <a:pt x="40927" y="72796"/>
                    <a:pt x="40927" y="72685"/>
                  </a:cubicBezTo>
                  <a:lnTo>
                    <a:pt x="42849" y="57342"/>
                  </a:lnTo>
                  <a:cubicBezTo>
                    <a:pt x="42849" y="57231"/>
                    <a:pt x="42812" y="57157"/>
                    <a:pt x="42738" y="57083"/>
                  </a:cubicBezTo>
                  <a:cubicBezTo>
                    <a:pt x="42684" y="57029"/>
                    <a:pt x="42610" y="56995"/>
                    <a:pt x="42546" y="56995"/>
                  </a:cubicBezTo>
                  <a:cubicBezTo>
                    <a:pt x="42522" y="56995"/>
                    <a:pt x="42499" y="56999"/>
                    <a:pt x="42480" y="57009"/>
                  </a:cubicBezTo>
                  <a:lnTo>
                    <a:pt x="20445" y="61409"/>
                  </a:lnTo>
                  <a:lnTo>
                    <a:pt x="31204" y="29762"/>
                  </a:lnTo>
                  <a:cubicBezTo>
                    <a:pt x="31278" y="29614"/>
                    <a:pt x="31204" y="29429"/>
                    <a:pt x="31019" y="29355"/>
                  </a:cubicBezTo>
                  <a:cubicBezTo>
                    <a:pt x="30994" y="29349"/>
                    <a:pt x="30968" y="29346"/>
                    <a:pt x="30943" y="29346"/>
                  </a:cubicBezTo>
                  <a:cubicBezTo>
                    <a:pt x="30813" y="29346"/>
                    <a:pt x="30680" y="29423"/>
                    <a:pt x="30649" y="29577"/>
                  </a:cubicBezTo>
                  <a:lnTo>
                    <a:pt x="19669" y="61741"/>
                  </a:lnTo>
                  <a:cubicBezTo>
                    <a:pt x="19632" y="61815"/>
                    <a:pt x="19669" y="61963"/>
                    <a:pt x="19743" y="62037"/>
                  </a:cubicBezTo>
                  <a:cubicBezTo>
                    <a:pt x="19797" y="62091"/>
                    <a:pt x="19871" y="62126"/>
                    <a:pt x="19950" y="62126"/>
                  </a:cubicBezTo>
                  <a:cubicBezTo>
                    <a:pt x="19979" y="62126"/>
                    <a:pt x="20009" y="62121"/>
                    <a:pt x="20038" y="62111"/>
                  </a:cubicBezTo>
                  <a:lnTo>
                    <a:pt x="42184" y="57675"/>
                  </a:lnTo>
                  <a:lnTo>
                    <a:pt x="40323" y="72417"/>
                  </a:lnTo>
                  <a:lnTo>
                    <a:pt x="40323" y="72417"/>
                  </a:lnTo>
                  <a:cubicBezTo>
                    <a:pt x="40166" y="72467"/>
                    <a:pt x="39920" y="72546"/>
                    <a:pt x="39596" y="72648"/>
                  </a:cubicBezTo>
                  <a:cubicBezTo>
                    <a:pt x="35344" y="74090"/>
                    <a:pt x="18005" y="79894"/>
                    <a:pt x="11646" y="81484"/>
                  </a:cubicBezTo>
                  <a:cubicBezTo>
                    <a:pt x="7838" y="82408"/>
                    <a:pt x="5176" y="82815"/>
                    <a:pt x="3402" y="82815"/>
                  </a:cubicBezTo>
                  <a:cubicBezTo>
                    <a:pt x="2330" y="82815"/>
                    <a:pt x="1590" y="82667"/>
                    <a:pt x="1183" y="82408"/>
                  </a:cubicBezTo>
                  <a:cubicBezTo>
                    <a:pt x="962" y="82297"/>
                    <a:pt x="851" y="82186"/>
                    <a:pt x="740" y="82038"/>
                  </a:cubicBezTo>
                  <a:cubicBezTo>
                    <a:pt x="666" y="81853"/>
                    <a:pt x="629" y="81706"/>
                    <a:pt x="629" y="81484"/>
                  </a:cubicBezTo>
                  <a:cubicBezTo>
                    <a:pt x="629" y="81484"/>
                    <a:pt x="629" y="81336"/>
                    <a:pt x="666" y="81188"/>
                  </a:cubicBezTo>
                  <a:cubicBezTo>
                    <a:pt x="925" y="79746"/>
                    <a:pt x="2219" y="74459"/>
                    <a:pt x="3993" y="67361"/>
                  </a:cubicBezTo>
                  <a:cubicBezTo>
                    <a:pt x="6655" y="56676"/>
                    <a:pt x="10426" y="41777"/>
                    <a:pt x="13569" y="29207"/>
                  </a:cubicBezTo>
                  <a:cubicBezTo>
                    <a:pt x="15121" y="22922"/>
                    <a:pt x="16526" y="17229"/>
                    <a:pt x="17561" y="12903"/>
                  </a:cubicBezTo>
                  <a:cubicBezTo>
                    <a:pt x="18079" y="10759"/>
                    <a:pt x="18486" y="8947"/>
                    <a:pt x="18781" y="7616"/>
                  </a:cubicBezTo>
                  <a:cubicBezTo>
                    <a:pt x="19077" y="6248"/>
                    <a:pt x="19262" y="5361"/>
                    <a:pt x="19299" y="4954"/>
                  </a:cubicBezTo>
                  <a:cubicBezTo>
                    <a:pt x="19447" y="3106"/>
                    <a:pt x="19928" y="2034"/>
                    <a:pt x="20445" y="1405"/>
                  </a:cubicBezTo>
                  <a:cubicBezTo>
                    <a:pt x="21000" y="777"/>
                    <a:pt x="21591" y="629"/>
                    <a:pt x="22072" y="629"/>
                  </a:cubicBezTo>
                  <a:cubicBezTo>
                    <a:pt x="22626" y="629"/>
                    <a:pt x="24068" y="740"/>
                    <a:pt x="25362" y="814"/>
                  </a:cubicBezTo>
                  <a:cubicBezTo>
                    <a:pt x="26656" y="925"/>
                    <a:pt x="27802" y="1035"/>
                    <a:pt x="27802" y="1035"/>
                  </a:cubicBezTo>
                  <a:cubicBezTo>
                    <a:pt x="27822" y="1039"/>
                    <a:pt x="27841" y="1041"/>
                    <a:pt x="27859" y="1041"/>
                  </a:cubicBezTo>
                  <a:cubicBezTo>
                    <a:pt x="28017" y="1041"/>
                    <a:pt x="28135" y="909"/>
                    <a:pt x="28135" y="777"/>
                  </a:cubicBezTo>
                  <a:cubicBezTo>
                    <a:pt x="28172" y="592"/>
                    <a:pt x="28024" y="444"/>
                    <a:pt x="27876" y="444"/>
                  </a:cubicBezTo>
                  <a:cubicBezTo>
                    <a:pt x="27876" y="444"/>
                    <a:pt x="26693" y="333"/>
                    <a:pt x="25399" y="222"/>
                  </a:cubicBezTo>
                  <a:cubicBezTo>
                    <a:pt x="24105" y="111"/>
                    <a:pt x="22663" y="0"/>
                    <a:pt x="22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37"/>
            <p:cNvSpPr/>
            <p:nvPr/>
          </p:nvSpPr>
          <p:spPr>
            <a:xfrm>
              <a:off x="4389950" y="3681000"/>
              <a:ext cx="277300" cy="403025"/>
            </a:xfrm>
            <a:custGeom>
              <a:avLst/>
              <a:gdLst/>
              <a:ahLst/>
              <a:cxnLst/>
              <a:rect l="l" t="t" r="r" b="b"/>
              <a:pathLst>
                <a:path w="11092" h="16121" extrusionOk="0">
                  <a:moveTo>
                    <a:pt x="1258" y="1"/>
                  </a:moveTo>
                  <a:lnTo>
                    <a:pt x="1" y="15713"/>
                  </a:lnTo>
                  <a:lnTo>
                    <a:pt x="10130" y="16120"/>
                  </a:lnTo>
                  <a:lnTo>
                    <a:pt x="11092" y="851"/>
                  </a:lnTo>
                  <a:lnTo>
                    <a:pt x="12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37"/>
            <p:cNvSpPr/>
            <p:nvPr/>
          </p:nvSpPr>
          <p:spPr>
            <a:xfrm>
              <a:off x="4381625" y="3673250"/>
              <a:ext cx="293950" cy="419075"/>
            </a:xfrm>
            <a:custGeom>
              <a:avLst/>
              <a:gdLst/>
              <a:ahLst/>
              <a:cxnLst/>
              <a:rect l="l" t="t" r="r" b="b"/>
              <a:pathLst>
                <a:path w="11758" h="16763" extrusionOk="0">
                  <a:moveTo>
                    <a:pt x="1864" y="633"/>
                  </a:moveTo>
                  <a:lnTo>
                    <a:pt x="11092" y="1420"/>
                  </a:lnTo>
                  <a:lnTo>
                    <a:pt x="10205" y="16134"/>
                  </a:lnTo>
                  <a:lnTo>
                    <a:pt x="666" y="15728"/>
                  </a:lnTo>
                  <a:lnTo>
                    <a:pt x="1864" y="633"/>
                  </a:lnTo>
                  <a:close/>
                  <a:moveTo>
                    <a:pt x="1562" y="1"/>
                  </a:moveTo>
                  <a:cubicBezTo>
                    <a:pt x="1499" y="1"/>
                    <a:pt x="1433" y="35"/>
                    <a:pt x="1406" y="89"/>
                  </a:cubicBezTo>
                  <a:cubicBezTo>
                    <a:pt x="1332" y="126"/>
                    <a:pt x="1295" y="200"/>
                    <a:pt x="1295" y="274"/>
                  </a:cubicBezTo>
                  <a:lnTo>
                    <a:pt x="38" y="16023"/>
                  </a:lnTo>
                  <a:cubicBezTo>
                    <a:pt x="1" y="16097"/>
                    <a:pt x="38" y="16171"/>
                    <a:pt x="112" y="16245"/>
                  </a:cubicBezTo>
                  <a:cubicBezTo>
                    <a:pt x="149" y="16319"/>
                    <a:pt x="223" y="16356"/>
                    <a:pt x="334" y="16356"/>
                  </a:cubicBezTo>
                  <a:lnTo>
                    <a:pt x="10463" y="16763"/>
                  </a:lnTo>
                  <a:cubicBezTo>
                    <a:pt x="10648" y="16763"/>
                    <a:pt x="10759" y="16615"/>
                    <a:pt x="10796" y="16467"/>
                  </a:cubicBezTo>
                  <a:lnTo>
                    <a:pt x="11720" y="1161"/>
                  </a:lnTo>
                  <a:cubicBezTo>
                    <a:pt x="11757" y="1013"/>
                    <a:pt x="11610" y="865"/>
                    <a:pt x="11462" y="829"/>
                  </a:cubicBezTo>
                  <a:lnTo>
                    <a:pt x="1628" y="15"/>
                  </a:lnTo>
                  <a:cubicBezTo>
                    <a:pt x="1608" y="5"/>
                    <a:pt x="1585" y="1"/>
                    <a:pt x="15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37"/>
            <p:cNvSpPr/>
            <p:nvPr/>
          </p:nvSpPr>
          <p:spPr>
            <a:xfrm>
              <a:off x="4512875" y="3582125"/>
              <a:ext cx="70275" cy="158075"/>
            </a:xfrm>
            <a:custGeom>
              <a:avLst/>
              <a:gdLst/>
              <a:ahLst/>
              <a:cxnLst/>
              <a:rect l="l" t="t" r="r" b="b"/>
              <a:pathLst>
                <a:path w="2811" h="6323" extrusionOk="0">
                  <a:moveTo>
                    <a:pt x="149" y="0"/>
                  </a:moveTo>
                  <a:lnTo>
                    <a:pt x="1" y="6174"/>
                  </a:lnTo>
                  <a:lnTo>
                    <a:pt x="2663" y="6322"/>
                  </a:lnTo>
                  <a:lnTo>
                    <a:pt x="281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37"/>
            <p:cNvSpPr/>
            <p:nvPr/>
          </p:nvSpPr>
          <p:spPr>
            <a:xfrm>
              <a:off x="4505475" y="3574725"/>
              <a:ext cx="85075" cy="172850"/>
            </a:xfrm>
            <a:custGeom>
              <a:avLst/>
              <a:gdLst/>
              <a:ahLst/>
              <a:cxnLst/>
              <a:rect l="l" t="t" r="r" b="b"/>
              <a:pathLst>
                <a:path w="3403" h="6914" extrusionOk="0">
                  <a:moveTo>
                    <a:pt x="2774" y="592"/>
                  </a:moveTo>
                  <a:lnTo>
                    <a:pt x="2663" y="6285"/>
                  </a:lnTo>
                  <a:lnTo>
                    <a:pt x="629" y="6174"/>
                  </a:lnTo>
                  <a:lnTo>
                    <a:pt x="735" y="592"/>
                  </a:lnTo>
                  <a:close/>
                  <a:moveTo>
                    <a:pt x="445" y="0"/>
                  </a:moveTo>
                  <a:cubicBezTo>
                    <a:pt x="260" y="0"/>
                    <a:pt x="149" y="111"/>
                    <a:pt x="149" y="296"/>
                  </a:cubicBezTo>
                  <a:lnTo>
                    <a:pt x="1" y="6470"/>
                  </a:lnTo>
                  <a:cubicBezTo>
                    <a:pt x="1" y="6618"/>
                    <a:pt x="112" y="6766"/>
                    <a:pt x="297" y="6766"/>
                  </a:cubicBezTo>
                  <a:lnTo>
                    <a:pt x="2959" y="6914"/>
                  </a:lnTo>
                  <a:cubicBezTo>
                    <a:pt x="3032" y="6914"/>
                    <a:pt x="3106" y="6877"/>
                    <a:pt x="3180" y="6840"/>
                  </a:cubicBezTo>
                  <a:cubicBezTo>
                    <a:pt x="3254" y="6766"/>
                    <a:pt x="3254" y="6692"/>
                    <a:pt x="3291" y="6618"/>
                  </a:cubicBezTo>
                  <a:lnTo>
                    <a:pt x="3402" y="296"/>
                  </a:lnTo>
                  <a:cubicBezTo>
                    <a:pt x="3402" y="222"/>
                    <a:pt x="3402" y="148"/>
                    <a:pt x="3328" y="74"/>
                  </a:cubicBezTo>
                  <a:cubicBezTo>
                    <a:pt x="3254" y="0"/>
                    <a:pt x="3180" y="0"/>
                    <a:pt x="31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37"/>
            <p:cNvSpPr/>
            <p:nvPr/>
          </p:nvSpPr>
          <p:spPr>
            <a:xfrm>
              <a:off x="5426975" y="3461900"/>
              <a:ext cx="1298625" cy="1073150"/>
            </a:xfrm>
            <a:custGeom>
              <a:avLst/>
              <a:gdLst/>
              <a:ahLst/>
              <a:cxnLst/>
              <a:rect l="l" t="t" r="r" b="b"/>
              <a:pathLst>
                <a:path w="51945" h="42926" extrusionOk="0">
                  <a:moveTo>
                    <a:pt x="19915" y="0"/>
                  </a:moveTo>
                  <a:cubicBezTo>
                    <a:pt x="19319" y="0"/>
                    <a:pt x="18770" y="363"/>
                    <a:pt x="18523" y="927"/>
                  </a:cubicBezTo>
                  <a:lnTo>
                    <a:pt x="481" y="40412"/>
                  </a:lnTo>
                  <a:cubicBezTo>
                    <a:pt x="1" y="41447"/>
                    <a:pt x="740" y="42667"/>
                    <a:pt x="1886" y="42667"/>
                  </a:cubicBezTo>
                  <a:lnTo>
                    <a:pt x="31167" y="42926"/>
                  </a:lnTo>
                  <a:cubicBezTo>
                    <a:pt x="31758" y="42926"/>
                    <a:pt x="32350" y="42593"/>
                    <a:pt x="32609" y="42039"/>
                  </a:cubicBezTo>
                  <a:lnTo>
                    <a:pt x="51464" y="3145"/>
                  </a:lnTo>
                  <a:cubicBezTo>
                    <a:pt x="51944" y="2110"/>
                    <a:pt x="51205" y="890"/>
                    <a:pt x="50059" y="853"/>
                  </a:cubicBezTo>
                  <a:lnTo>
                    <a:pt x="20002" y="3"/>
                  </a:lnTo>
                  <a:cubicBezTo>
                    <a:pt x="19973" y="1"/>
                    <a:pt x="19944" y="0"/>
                    <a:pt x="199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37"/>
            <p:cNvSpPr/>
            <p:nvPr/>
          </p:nvSpPr>
          <p:spPr>
            <a:xfrm>
              <a:off x="5426975" y="3453650"/>
              <a:ext cx="1297700" cy="1088800"/>
            </a:xfrm>
            <a:custGeom>
              <a:avLst/>
              <a:gdLst/>
              <a:ahLst/>
              <a:cxnLst/>
              <a:rect l="l" t="t" r="r" b="b"/>
              <a:pathLst>
                <a:path w="51908" h="43552" extrusionOk="0">
                  <a:moveTo>
                    <a:pt x="20002" y="629"/>
                  </a:moveTo>
                  <a:lnTo>
                    <a:pt x="50059" y="1516"/>
                  </a:lnTo>
                  <a:cubicBezTo>
                    <a:pt x="50798" y="1516"/>
                    <a:pt x="51316" y="2144"/>
                    <a:pt x="51316" y="2810"/>
                  </a:cubicBezTo>
                  <a:cubicBezTo>
                    <a:pt x="51316" y="2995"/>
                    <a:pt x="51279" y="3180"/>
                    <a:pt x="51168" y="3364"/>
                  </a:cubicBezTo>
                  <a:lnTo>
                    <a:pt x="32313" y="42221"/>
                  </a:lnTo>
                  <a:cubicBezTo>
                    <a:pt x="32128" y="42664"/>
                    <a:pt x="31647" y="42960"/>
                    <a:pt x="31167" y="42960"/>
                  </a:cubicBezTo>
                  <a:lnTo>
                    <a:pt x="1886" y="42701"/>
                  </a:lnTo>
                  <a:cubicBezTo>
                    <a:pt x="1147" y="42701"/>
                    <a:pt x="629" y="42073"/>
                    <a:pt x="629" y="41407"/>
                  </a:cubicBezTo>
                  <a:cubicBezTo>
                    <a:pt x="629" y="41222"/>
                    <a:pt x="666" y="41038"/>
                    <a:pt x="740" y="40890"/>
                  </a:cubicBezTo>
                  <a:lnTo>
                    <a:pt x="18819" y="1368"/>
                  </a:lnTo>
                  <a:cubicBezTo>
                    <a:pt x="19003" y="924"/>
                    <a:pt x="19484" y="629"/>
                    <a:pt x="19965" y="629"/>
                  </a:cubicBezTo>
                  <a:close/>
                  <a:moveTo>
                    <a:pt x="19965" y="0"/>
                  </a:moveTo>
                  <a:cubicBezTo>
                    <a:pt x="19225" y="0"/>
                    <a:pt x="18560" y="444"/>
                    <a:pt x="18227" y="1109"/>
                  </a:cubicBezTo>
                  <a:lnTo>
                    <a:pt x="185" y="40631"/>
                  </a:lnTo>
                  <a:cubicBezTo>
                    <a:pt x="74" y="40890"/>
                    <a:pt x="1" y="41149"/>
                    <a:pt x="1" y="41407"/>
                  </a:cubicBezTo>
                  <a:cubicBezTo>
                    <a:pt x="1" y="42406"/>
                    <a:pt x="814" y="43293"/>
                    <a:pt x="1886" y="43293"/>
                  </a:cubicBezTo>
                  <a:lnTo>
                    <a:pt x="31167" y="43552"/>
                  </a:lnTo>
                  <a:cubicBezTo>
                    <a:pt x="31906" y="43552"/>
                    <a:pt x="32572" y="43145"/>
                    <a:pt x="32867" y="42479"/>
                  </a:cubicBezTo>
                  <a:lnTo>
                    <a:pt x="51722" y="3623"/>
                  </a:lnTo>
                  <a:cubicBezTo>
                    <a:pt x="51870" y="3364"/>
                    <a:pt x="51907" y="3069"/>
                    <a:pt x="51907" y="2810"/>
                  </a:cubicBezTo>
                  <a:cubicBezTo>
                    <a:pt x="51907" y="1812"/>
                    <a:pt x="51168" y="924"/>
                    <a:pt x="50059" y="887"/>
                  </a:cubicBezTo>
                  <a:lnTo>
                    <a:pt x="200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37"/>
            <p:cNvSpPr/>
            <p:nvPr/>
          </p:nvSpPr>
          <p:spPr>
            <a:xfrm>
              <a:off x="5548050" y="4175700"/>
              <a:ext cx="53625" cy="94825"/>
            </a:xfrm>
            <a:custGeom>
              <a:avLst/>
              <a:gdLst/>
              <a:ahLst/>
              <a:cxnLst/>
              <a:rect l="l" t="t" r="r" b="b"/>
              <a:pathLst>
                <a:path w="2145" h="3793" extrusionOk="0">
                  <a:moveTo>
                    <a:pt x="1777" y="0"/>
                  </a:moveTo>
                  <a:cubicBezTo>
                    <a:pt x="1650" y="0"/>
                    <a:pt x="1544" y="69"/>
                    <a:pt x="1516" y="177"/>
                  </a:cubicBezTo>
                  <a:lnTo>
                    <a:pt x="38" y="3357"/>
                  </a:lnTo>
                  <a:cubicBezTo>
                    <a:pt x="1" y="3504"/>
                    <a:pt x="38" y="3689"/>
                    <a:pt x="223" y="3763"/>
                  </a:cubicBezTo>
                  <a:cubicBezTo>
                    <a:pt x="262" y="3783"/>
                    <a:pt x="304" y="3792"/>
                    <a:pt x="347" y="3792"/>
                  </a:cubicBezTo>
                  <a:cubicBezTo>
                    <a:pt x="461" y="3792"/>
                    <a:pt x="575" y="3724"/>
                    <a:pt x="629" y="3615"/>
                  </a:cubicBezTo>
                  <a:lnTo>
                    <a:pt x="2071" y="436"/>
                  </a:lnTo>
                  <a:cubicBezTo>
                    <a:pt x="2145" y="288"/>
                    <a:pt x="2071" y="103"/>
                    <a:pt x="1923" y="29"/>
                  </a:cubicBezTo>
                  <a:cubicBezTo>
                    <a:pt x="1874" y="9"/>
                    <a:pt x="1824" y="0"/>
                    <a:pt x="177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37"/>
            <p:cNvSpPr/>
            <p:nvPr/>
          </p:nvSpPr>
          <p:spPr>
            <a:xfrm>
              <a:off x="5610900" y="3469350"/>
              <a:ext cx="451075" cy="661600"/>
            </a:xfrm>
            <a:custGeom>
              <a:avLst/>
              <a:gdLst/>
              <a:ahLst/>
              <a:cxnLst/>
              <a:rect l="l" t="t" r="r" b="b"/>
              <a:pathLst>
                <a:path w="18043" h="26464" extrusionOk="0">
                  <a:moveTo>
                    <a:pt x="13236" y="1"/>
                  </a:moveTo>
                  <a:cubicBezTo>
                    <a:pt x="12460" y="1"/>
                    <a:pt x="11794" y="407"/>
                    <a:pt x="11499" y="1110"/>
                  </a:cubicBezTo>
                  <a:lnTo>
                    <a:pt x="75" y="26028"/>
                  </a:lnTo>
                  <a:cubicBezTo>
                    <a:pt x="1" y="26176"/>
                    <a:pt x="75" y="26361"/>
                    <a:pt x="223" y="26435"/>
                  </a:cubicBezTo>
                  <a:cubicBezTo>
                    <a:pt x="272" y="26454"/>
                    <a:pt x="322" y="26464"/>
                    <a:pt x="368" y="26464"/>
                  </a:cubicBezTo>
                  <a:cubicBezTo>
                    <a:pt x="496" y="26464"/>
                    <a:pt x="602" y="26395"/>
                    <a:pt x="629" y="26287"/>
                  </a:cubicBezTo>
                  <a:lnTo>
                    <a:pt x="12053" y="1369"/>
                  </a:lnTo>
                  <a:cubicBezTo>
                    <a:pt x="12275" y="888"/>
                    <a:pt x="12719" y="592"/>
                    <a:pt x="13236" y="592"/>
                  </a:cubicBezTo>
                  <a:lnTo>
                    <a:pt x="13273" y="592"/>
                  </a:lnTo>
                  <a:lnTo>
                    <a:pt x="17710" y="740"/>
                  </a:lnTo>
                  <a:cubicBezTo>
                    <a:pt x="17894" y="740"/>
                    <a:pt x="18042" y="592"/>
                    <a:pt x="18042" y="444"/>
                  </a:cubicBezTo>
                  <a:cubicBezTo>
                    <a:pt x="18042" y="259"/>
                    <a:pt x="17931" y="112"/>
                    <a:pt x="17747" y="112"/>
                  </a:cubicBezTo>
                  <a:lnTo>
                    <a:pt x="1327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37"/>
            <p:cNvSpPr/>
            <p:nvPr/>
          </p:nvSpPr>
          <p:spPr>
            <a:xfrm>
              <a:off x="6081350" y="3473050"/>
              <a:ext cx="74900" cy="17575"/>
            </a:xfrm>
            <a:custGeom>
              <a:avLst/>
              <a:gdLst/>
              <a:ahLst/>
              <a:cxnLst/>
              <a:rect l="l" t="t" r="r" b="b"/>
              <a:pathLst>
                <a:path w="2996" h="703" extrusionOk="0">
                  <a:moveTo>
                    <a:pt x="333" y="1"/>
                  </a:moveTo>
                  <a:cubicBezTo>
                    <a:pt x="149" y="1"/>
                    <a:pt x="1" y="148"/>
                    <a:pt x="1" y="296"/>
                  </a:cubicBezTo>
                  <a:cubicBezTo>
                    <a:pt x="1" y="481"/>
                    <a:pt x="149" y="629"/>
                    <a:pt x="296" y="629"/>
                  </a:cubicBezTo>
                  <a:lnTo>
                    <a:pt x="2663" y="703"/>
                  </a:lnTo>
                  <a:cubicBezTo>
                    <a:pt x="2847" y="703"/>
                    <a:pt x="2995" y="555"/>
                    <a:pt x="2995" y="407"/>
                  </a:cubicBezTo>
                  <a:cubicBezTo>
                    <a:pt x="2995" y="222"/>
                    <a:pt x="2847" y="74"/>
                    <a:pt x="2700" y="74"/>
                  </a:cubicBezTo>
                  <a:lnTo>
                    <a:pt x="33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37"/>
            <p:cNvSpPr/>
            <p:nvPr/>
          </p:nvSpPr>
          <p:spPr>
            <a:xfrm>
              <a:off x="6350325" y="4060025"/>
              <a:ext cx="263225" cy="113650"/>
            </a:xfrm>
            <a:custGeom>
              <a:avLst/>
              <a:gdLst/>
              <a:ahLst/>
              <a:cxnLst/>
              <a:rect l="l" t="t" r="r" b="b"/>
              <a:pathLst>
                <a:path w="10529" h="4546" extrusionOk="0">
                  <a:moveTo>
                    <a:pt x="9134" y="1"/>
                  </a:moveTo>
                  <a:cubicBezTo>
                    <a:pt x="9019" y="1"/>
                    <a:pt x="8895" y="12"/>
                    <a:pt x="8762" y="35"/>
                  </a:cubicBezTo>
                  <a:cubicBezTo>
                    <a:pt x="8762" y="35"/>
                    <a:pt x="5287" y="1551"/>
                    <a:pt x="2625" y="2586"/>
                  </a:cubicBezTo>
                  <a:cubicBezTo>
                    <a:pt x="0" y="3621"/>
                    <a:pt x="1479" y="4545"/>
                    <a:pt x="2551" y="4545"/>
                  </a:cubicBezTo>
                  <a:cubicBezTo>
                    <a:pt x="3586" y="4545"/>
                    <a:pt x="7616" y="3325"/>
                    <a:pt x="9132" y="2364"/>
                  </a:cubicBezTo>
                  <a:cubicBezTo>
                    <a:pt x="10529" y="1512"/>
                    <a:pt x="10481" y="1"/>
                    <a:pt x="91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37"/>
            <p:cNvSpPr/>
            <p:nvPr/>
          </p:nvSpPr>
          <p:spPr>
            <a:xfrm>
              <a:off x="6386375" y="4075675"/>
              <a:ext cx="210750" cy="90600"/>
            </a:xfrm>
            <a:custGeom>
              <a:avLst/>
              <a:gdLst/>
              <a:ahLst/>
              <a:cxnLst/>
              <a:rect l="l" t="t" r="r" b="b"/>
              <a:pathLst>
                <a:path w="8430" h="3624" extrusionOk="0">
                  <a:moveTo>
                    <a:pt x="8355" y="0"/>
                  </a:moveTo>
                  <a:cubicBezTo>
                    <a:pt x="7801" y="222"/>
                    <a:pt x="7135" y="481"/>
                    <a:pt x="6507" y="703"/>
                  </a:cubicBezTo>
                  <a:cubicBezTo>
                    <a:pt x="5139" y="1220"/>
                    <a:pt x="3697" y="1627"/>
                    <a:pt x="2551" y="1886"/>
                  </a:cubicBezTo>
                  <a:cubicBezTo>
                    <a:pt x="2218" y="1997"/>
                    <a:pt x="1922" y="2034"/>
                    <a:pt x="1627" y="2108"/>
                  </a:cubicBezTo>
                  <a:cubicBezTo>
                    <a:pt x="1516" y="2145"/>
                    <a:pt x="1405" y="2182"/>
                    <a:pt x="1294" y="2219"/>
                  </a:cubicBezTo>
                  <a:cubicBezTo>
                    <a:pt x="776" y="2440"/>
                    <a:pt x="444" y="2625"/>
                    <a:pt x="222" y="2810"/>
                  </a:cubicBezTo>
                  <a:cubicBezTo>
                    <a:pt x="37" y="2958"/>
                    <a:pt x="0" y="3069"/>
                    <a:pt x="37" y="3106"/>
                  </a:cubicBezTo>
                  <a:cubicBezTo>
                    <a:pt x="37" y="3143"/>
                    <a:pt x="37" y="3180"/>
                    <a:pt x="74" y="3254"/>
                  </a:cubicBezTo>
                  <a:cubicBezTo>
                    <a:pt x="111" y="3328"/>
                    <a:pt x="222" y="3365"/>
                    <a:pt x="333" y="3439"/>
                  </a:cubicBezTo>
                  <a:cubicBezTo>
                    <a:pt x="518" y="3550"/>
                    <a:pt x="850" y="3624"/>
                    <a:pt x="1072" y="3624"/>
                  </a:cubicBezTo>
                  <a:lnTo>
                    <a:pt x="1109" y="3624"/>
                  </a:lnTo>
                  <a:cubicBezTo>
                    <a:pt x="1294" y="3624"/>
                    <a:pt x="1738" y="3550"/>
                    <a:pt x="2292" y="3439"/>
                  </a:cubicBezTo>
                  <a:cubicBezTo>
                    <a:pt x="2810" y="3291"/>
                    <a:pt x="3475" y="3106"/>
                    <a:pt x="4141" y="2921"/>
                  </a:cubicBezTo>
                  <a:cubicBezTo>
                    <a:pt x="5435" y="2477"/>
                    <a:pt x="6840" y="1923"/>
                    <a:pt x="7542" y="1479"/>
                  </a:cubicBezTo>
                  <a:cubicBezTo>
                    <a:pt x="8171" y="1110"/>
                    <a:pt x="8429" y="592"/>
                    <a:pt x="8429" y="259"/>
                  </a:cubicBezTo>
                  <a:cubicBezTo>
                    <a:pt x="8429" y="148"/>
                    <a:pt x="8392" y="74"/>
                    <a:pt x="835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37"/>
            <p:cNvSpPr/>
            <p:nvPr/>
          </p:nvSpPr>
          <p:spPr>
            <a:xfrm>
              <a:off x="6371575" y="4051650"/>
              <a:ext cx="240325" cy="130350"/>
            </a:xfrm>
            <a:custGeom>
              <a:avLst/>
              <a:gdLst/>
              <a:ahLst/>
              <a:cxnLst/>
              <a:rect l="l" t="t" r="r" b="b"/>
              <a:pathLst>
                <a:path w="9613" h="5214" extrusionOk="0">
                  <a:moveTo>
                    <a:pt x="8282" y="629"/>
                  </a:moveTo>
                  <a:cubicBezTo>
                    <a:pt x="8578" y="629"/>
                    <a:pt x="8726" y="703"/>
                    <a:pt x="8836" y="814"/>
                  </a:cubicBezTo>
                  <a:cubicBezTo>
                    <a:pt x="8947" y="924"/>
                    <a:pt x="9021" y="1035"/>
                    <a:pt x="9021" y="1220"/>
                  </a:cubicBezTo>
                  <a:cubicBezTo>
                    <a:pt x="9021" y="1553"/>
                    <a:pt x="8763" y="2071"/>
                    <a:pt x="8134" y="2440"/>
                  </a:cubicBezTo>
                  <a:cubicBezTo>
                    <a:pt x="7432" y="2884"/>
                    <a:pt x="6027" y="3438"/>
                    <a:pt x="4733" y="3882"/>
                  </a:cubicBezTo>
                  <a:cubicBezTo>
                    <a:pt x="4067" y="4067"/>
                    <a:pt x="3402" y="4252"/>
                    <a:pt x="2884" y="4400"/>
                  </a:cubicBezTo>
                  <a:cubicBezTo>
                    <a:pt x="2330" y="4511"/>
                    <a:pt x="1886" y="4585"/>
                    <a:pt x="1701" y="4585"/>
                  </a:cubicBezTo>
                  <a:cubicBezTo>
                    <a:pt x="1442" y="4585"/>
                    <a:pt x="1110" y="4511"/>
                    <a:pt x="925" y="4400"/>
                  </a:cubicBezTo>
                  <a:cubicBezTo>
                    <a:pt x="814" y="4326"/>
                    <a:pt x="703" y="4289"/>
                    <a:pt x="666" y="4215"/>
                  </a:cubicBezTo>
                  <a:cubicBezTo>
                    <a:pt x="629" y="4141"/>
                    <a:pt x="629" y="4104"/>
                    <a:pt x="629" y="4067"/>
                  </a:cubicBezTo>
                  <a:cubicBezTo>
                    <a:pt x="592" y="4030"/>
                    <a:pt x="629" y="3919"/>
                    <a:pt x="814" y="3771"/>
                  </a:cubicBezTo>
                  <a:cubicBezTo>
                    <a:pt x="1036" y="3586"/>
                    <a:pt x="1368" y="3401"/>
                    <a:pt x="1886" y="3180"/>
                  </a:cubicBezTo>
                  <a:cubicBezTo>
                    <a:pt x="4319" y="2234"/>
                    <a:pt x="7431" y="886"/>
                    <a:pt x="7949" y="661"/>
                  </a:cubicBezTo>
                  <a:lnTo>
                    <a:pt x="7949" y="661"/>
                  </a:lnTo>
                  <a:lnTo>
                    <a:pt x="7949" y="666"/>
                  </a:lnTo>
                  <a:cubicBezTo>
                    <a:pt x="8060" y="629"/>
                    <a:pt x="8171" y="629"/>
                    <a:pt x="8282" y="629"/>
                  </a:cubicBezTo>
                  <a:close/>
                  <a:moveTo>
                    <a:pt x="8282" y="0"/>
                  </a:moveTo>
                  <a:cubicBezTo>
                    <a:pt x="8134" y="0"/>
                    <a:pt x="8023" y="37"/>
                    <a:pt x="7875" y="37"/>
                  </a:cubicBezTo>
                  <a:lnTo>
                    <a:pt x="7801" y="74"/>
                  </a:lnTo>
                  <a:cubicBezTo>
                    <a:pt x="7801" y="74"/>
                    <a:pt x="6914" y="444"/>
                    <a:pt x="5731" y="961"/>
                  </a:cubicBezTo>
                  <a:cubicBezTo>
                    <a:pt x="4511" y="1479"/>
                    <a:pt x="2995" y="2107"/>
                    <a:pt x="1664" y="2625"/>
                  </a:cubicBezTo>
                  <a:cubicBezTo>
                    <a:pt x="1110" y="2847"/>
                    <a:pt x="703" y="3069"/>
                    <a:pt x="444" y="3291"/>
                  </a:cubicBezTo>
                  <a:cubicBezTo>
                    <a:pt x="148" y="3512"/>
                    <a:pt x="0" y="3808"/>
                    <a:pt x="0" y="4067"/>
                  </a:cubicBezTo>
                  <a:cubicBezTo>
                    <a:pt x="0" y="4289"/>
                    <a:pt x="74" y="4474"/>
                    <a:pt x="185" y="4622"/>
                  </a:cubicBezTo>
                  <a:cubicBezTo>
                    <a:pt x="370" y="4806"/>
                    <a:pt x="629" y="4954"/>
                    <a:pt x="888" y="5065"/>
                  </a:cubicBezTo>
                  <a:cubicBezTo>
                    <a:pt x="1147" y="5139"/>
                    <a:pt x="1405" y="5213"/>
                    <a:pt x="1701" y="5213"/>
                  </a:cubicBezTo>
                  <a:cubicBezTo>
                    <a:pt x="1997" y="5176"/>
                    <a:pt x="2441" y="5102"/>
                    <a:pt x="2995" y="4991"/>
                  </a:cubicBezTo>
                  <a:cubicBezTo>
                    <a:pt x="3845" y="4769"/>
                    <a:pt x="4918" y="4474"/>
                    <a:pt x="5916" y="4104"/>
                  </a:cubicBezTo>
                  <a:cubicBezTo>
                    <a:pt x="6914" y="3734"/>
                    <a:pt x="7838" y="3365"/>
                    <a:pt x="8467" y="2995"/>
                  </a:cubicBezTo>
                  <a:cubicBezTo>
                    <a:pt x="9206" y="2514"/>
                    <a:pt x="9613" y="1849"/>
                    <a:pt x="9613" y="1220"/>
                  </a:cubicBezTo>
                  <a:cubicBezTo>
                    <a:pt x="9613" y="887"/>
                    <a:pt x="9502" y="592"/>
                    <a:pt x="9243" y="370"/>
                  </a:cubicBezTo>
                  <a:cubicBezTo>
                    <a:pt x="9021" y="148"/>
                    <a:pt x="8689" y="0"/>
                    <a:pt x="82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37"/>
            <p:cNvSpPr/>
            <p:nvPr/>
          </p:nvSpPr>
          <p:spPr>
            <a:xfrm>
              <a:off x="6319825" y="3967450"/>
              <a:ext cx="358550" cy="155375"/>
            </a:xfrm>
            <a:custGeom>
              <a:avLst/>
              <a:gdLst/>
              <a:ahLst/>
              <a:cxnLst/>
              <a:rect l="l" t="t" r="r" b="b"/>
              <a:pathLst>
                <a:path w="14342" h="6215" extrusionOk="0">
                  <a:moveTo>
                    <a:pt x="12382" y="1"/>
                  </a:moveTo>
                  <a:cubicBezTo>
                    <a:pt x="12234" y="1"/>
                    <a:pt x="12075" y="14"/>
                    <a:pt x="11905" y="41"/>
                  </a:cubicBezTo>
                  <a:cubicBezTo>
                    <a:pt x="11905" y="41"/>
                    <a:pt x="7172" y="2111"/>
                    <a:pt x="3586" y="3516"/>
                  </a:cubicBezTo>
                  <a:cubicBezTo>
                    <a:pt x="0" y="4921"/>
                    <a:pt x="2034" y="6215"/>
                    <a:pt x="3438" y="6215"/>
                  </a:cubicBezTo>
                  <a:cubicBezTo>
                    <a:pt x="4880" y="6215"/>
                    <a:pt x="10389" y="4551"/>
                    <a:pt x="12422" y="3257"/>
                  </a:cubicBezTo>
                  <a:cubicBezTo>
                    <a:pt x="14341" y="2058"/>
                    <a:pt x="14259" y="1"/>
                    <a:pt x="123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37"/>
            <p:cNvSpPr/>
            <p:nvPr/>
          </p:nvSpPr>
          <p:spPr>
            <a:xfrm>
              <a:off x="6366950" y="3975850"/>
              <a:ext cx="291175" cy="139600"/>
            </a:xfrm>
            <a:custGeom>
              <a:avLst/>
              <a:gdLst/>
              <a:ahLst/>
              <a:cxnLst/>
              <a:rect l="l" t="t" r="r" b="b"/>
              <a:pathLst>
                <a:path w="11647" h="5584" extrusionOk="0">
                  <a:moveTo>
                    <a:pt x="10722" y="1"/>
                  </a:moveTo>
                  <a:cubicBezTo>
                    <a:pt x="10685" y="38"/>
                    <a:pt x="10648" y="38"/>
                    <a:pt x="10611" y="75"/>
                  </a:cubicBezTo>
                  <a:cubicBezTo>
                    <a:pt x="9724" y="629"/>
                    <a:pt x="8356" y="1221"/>
                    <a:pt x="6877" y="1738"/>
                  </a:cubicBezTo>
                  <a:cubicBezTo>
                    <a:pt x="5731" y="2145"/>
                    <a:pt x="4548" y="2515"/>
                    <a:pt x="3513" y="2773"/>
                  </a:cubicBezTo>
                  <a:cubicBezTo>
                    <a:pt x="2921" y="3032"/>
                    <a:pt x="2367" y="3254"/>
                    <a:pt x="1812" y="3476"/>
                  </a:cubicBezTo>
                  <a:cubicBezTo>
                    <a:pt x="1073" y="3772"/>
                    <a:pt x="629" y="4030"/>
                    <a:pt x="333" y="4252"/>
                  </a:cubicBezTo>
                  <a:cubicBezTo>
                    <a:pt x="75" y="4511"/>
                    <a:pt x="1" y="4696"/>
                    <a:pt x="1" y="4770"/>
                  </a:cubicBezTo>
                  <a:cubicBezTo>
                    <a:pt x="1" y="4881"/>
                    <a:pt x="38" y="4955"/>
                    <a:pt x="112" y="5029"/>
                  </a:cubicBezTo>
                  <a:cubicBezTo>
                    <a:pt x="185" y="5139"/>
                    <a:pt x="296" y="5213"/>
                    <a:pt x="444" y="5287"/>
                  </a:cubicBezTo>
                  <a:cubicBezTo>
                    <a:pt x="777" y="5472"/>
                    <a:pt x="1184" y="5583"/>
                    <a:pt x="1553" y="5583"/>
                  </a:cubicBezTo>
                  <a:lnTo>
                    <a:pt x="1590" y="5583"/>
                  </a:lnTo>
                  <a:cubicBezTo>
                    <a:pt x="1886" y="5583"/>
                    <a:pt x="2478" y="5472"/>
                    <a:pt x="3217" y="5287"/>
                  </a:cubicBezTo>
                  <a:cubicBezTo>
                    <a:pt x="3956" y="5139"/>
                    <a:pt x="4807" y="4881"/>
                    <a:pt x="5731" y="4585"/>
                  </a:cubicBezTo>
                  <a:cubicBezTo>
                    <a:pt x="7506" y="4030"/>
                    <a:pt x="9391" y="3291"/>
                    <a:pt x="10389" y="2662"/>
                  </a:cubicBezTo>
                  <a:cubicBezTo>
                    <a:pt x="11240" y="2108"/>
                    <a:pt x="11646" y="1405"/>
                    <a:pt x="11609" y="888"/>
                  </a:cubicBezTo>
                  <a:cubicBezTo>
                    <a:pt x="11609" y="629"/>
                    <a:pt x="11535" y="407"/>
                    <a:pt x="11351" y="259"/>
                  </a:cubicBezTo>
                  <a:cubicBezTo>
                    <a:pt x="11240" y="111"/>
                    <a:pt x="11018" y="38"/>
                    <a:pt x="107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37"/>
            <p:cNvSpPr/>
            <p:nvPr/>
          </p:nvSpPr>
          <p:spPr>
            <a:xfrm>
              <a:off x="6351250" y="3960150"/>
              <a:ext cx="321650" cy="170075"/>
            </a:xfrm>
            <a:custGeom>
              <a:avLst/>
              <a:gdLst/>
              <a:ahLst/>
              <a:cxnLst/>
              <a:rect l="l" t="t" r="r" b="b"/>
              <a:pathLst>
                <a:path w="12866" h="6803" extrusionOk="0">
                  <a:moveTo>
                    <a:pt x="11128" y="629"/>
                  </a:moveTo>
                  <a:cubicBezTo>
                    <a:pt x="11572" y="629"/>
                    <a:pt x="11831" y="739"/>
                    <a:pt x="11979" y="887"/>
                  </a:cubicBezTo>
                  <a:cubicBezTo>
                    <a:pt x="12163" y="1035"/>
                    <a:pt x="12237" y="1257"/>
                    <a:pt x="12237" y="1516"/>
                  </a:cubicBezTo>
                  <a:cubicBezTo>
                    <a:pt x="12274" y="2033"/>
                    <a:pt x="11868" y="2736"/>
                    <a:pt x="11017" y="3290"/>
                  </a:cubicBezTo>
                  <a:cubicBezTo>
                    <a:pt x="10019" y="3919"/>
                    <a:pt x="8134" y="4658"/>
                    <a:pt x="6359" y="5213"/>
                  </a:cubicBezTo>
                  <a:cubicBezTo>
                    <a:pt x="5435" y="5509"/>
                    <a:pt x="4584" y="5767"/>
                    <a:pt x="3845" y="5915"/>
                  </a:cubicBezTo>
                  <a:cubicBezTo>
                    <a:pt x="3106" y="6100"/>
                    <a:pt x="2477" y="6211"/>
                    <a:pt x="2181" y="6211"/>
                  </a:cubicBezTo>
                  <a:cubicBezTo>
                    <a:pt x="1849" y="6211"/>
                    <a:pt x="1405" y="6100"/>
                    <a:pt x="1072" y="5915"/>
                  </a:cubicBezTo>
                  <a:cubicBezTo>
                    <a:pt x="924" y="5841"/>
                    <a:pt x="813" y="5767"/>
                    <a:pt x="740" y="5657"/>
                  </a:cubicBezTo>
                  <a:cubicBezTo>
                    <a:pt x="666" y="5583"/>
                    <a:pt x="629" y="5509"/>
                    <a:pt x="629" y="5398"/>
                  </a:cubicBezTo>
                  <a:cubicBezTo>
                    <a:pt x="629" y="5324"/>
                    <a:pt x="703" y="5139"/>
                    <a:pt x="961" y="4880"/>
                  </a:cubicBezTo>
                  <a:cubicBezTo>
                    <a:pt x="1257" y="4658"/>
                    <a:pt x="1701" y="4400"/>
                    <a:pt x="2440" y="4104"/>
                  </a:cubicBezTo>
                  <a:cubicBezTo>
                    <a:pt x="5763" y="2802"/>
                    <a:pt x="10101" y="929"/>
                    <a:pt x="10721" y="661"/>
                  </a:cubicBezTo>
                  <a:lnTo>
                    <a:pt x="10721" y="661"/>
                  </a:lnTo>
                  <a:lnTo>
                    <a:pt x="10722" y="666"/>
                  </a:lnTo>
                  <a:cubicBezTo>
                    <a:pt x="10869" y="629"/>
                    <a:pt x="11017" y="629"/>
                    <a:pt x="11128" y="629"/>
                  </a:cubicBezTo>
                  <a:close/>
                  <a:moveTo>
                    <a:pt x="11128" y="0"/>
                  </a:moveTo>
                  <a:cubicBezTo>
                    <a:pt x="10980" y="0"/>
                    <a:pt x="10796" y="0"/>
                    <a:pt x="10611" y="37"/>
                  </a:cubicBezTo>
                  <a:lnTo>
                    <a:pt x="10537" y="74"/>
                  </a:lnTo>
                  <a:cubicBezTo>
                    <a:pt x="10537" y="74"/>
                    <a:pt x="10241" y="185"/>
                    <a:pt x="9723" y="407"/>
                  </a:cubicBezTo>
                  <a:cubicBezTo>
                    <a:pt x="8245" y="1035"/>
                    <a:pt x="4880" y="2477"/>
                    <a:pt x="2218" y="3512"/>
                  </a:cubicBezTo>
                  <a:cubicBezTo>
                    <a:pt x="1442" y="3808"/>
                    <a:pt x="924" y="4104"/>
                    <a:pt x="555" y="4437"/>
                  </a:cubicBezTo>
                  <a:cubicBezTo>
                    <a:pt x="222" y="4732"/>
                    <a:pt x="0" y="5065"/>
                    <a:pt x="0" y="5398"/>
                  </a:cubicBezTo>
                  <a:cubicBezTo>
                    <a:pt x="0" y="5657"/>
                    <a:pt x="111" y="5878"/>
                    <a:pt x="259" y="6063"/>
                  </a:cubicBezTo>
                  <a:cubicBezTo>
                    <a:pt x="481" y="6322"/>
                    <a:pt x="777" y="6507"/>
                    <a:pt x="1146" y="6618"/>
                  </a:cubicBezTo>
                  <a:cubicBezTo>
                    <a:pt x="1479" y="6729"/>
                    <a:pt x="1849" y="6803"/>
                    <a:pt x="2181" y="6803"/>
                  </a:cubicBezTo>
                  <a:cubicBezTo>
                    <a:pt x="2588" y="6803"/>
                    <a:pt x="3217" y="6692"/>
                    <a:pt x="3956" y="6507"/>
                  </a:cubicBezTo>
                  <a:cubicBezTo>
                    <a:pt x="5102" y="6248"/>
                    <a:pt x="6544" y="5841"/>
                    <a:pt x="7912" y="5324"/>
                  </a:cubicBezTo>
                  <a:cubicBezTo>
                    <a:pt x="9243" y="4843"/>
                    <a:pt x="10537" y="4326"/>
                    <a:pt x="11350" y="3808"/>
                  </a:cubicBezTo>
                  <a:cubicBezTo>
                    <a:pt x="12348" y="3180"/>
                    <a:pt x="12866" y="2329"/>
                    <a:pt x="12866" y="1516"/>
                  </a:cubicBezTo>
                  <a:cubicBezTo>
                    <a:pt x="12866" y="1109"/>
                    <a:pt x="12718" y="703"/>
                    <a:pt x="12422" y="444"/>
                  </a:cubicBezTo>
                  <a:cubicBezTo>
                    <a:pt x="12090" y="148"/>
                    <a:pt x="11683" y="0"/>
                    <a:pt x="111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37"/>
            <p:cNvSpPr/>
            <p:nvPr/>
          </p:nvSpPr>
          <p:spPr>
            <a:xfrm>
              <a:off x="6287475" y="3882150"/>
              <a:ext cx="392175" cy="169525"/>
            </a:xfrm>
            <a:custGeom>
              <a:avLst/>
              <a:gdLst/>
              <a:ahLst/>
              <a:cxnLst/>
              <a:rect l="l" t="t" r="r" b="b"/>
              <a:pathLst>
                <a:path w="15687" h="6781" extrusionOk="0">
                  <a:moveTo>
                    <a:pt x="13608" y="0"/>
                  </a:moveTo>
                  <a:cubicBezTo>
                    <a:pt x="13436" y="0"/>
                    <a:pt x="13251" y="17"/>
                    <a:pt x="13051" y="51"/>
                  </a:cubicBezTo>
                  <a:cubicBezTo>
                    <a:pt x="13051" y="51"/>
                    <a:pt x="7875" y="2307"/>
                    <a:pt x="3919" y="3823"/>
                  </a:cubicBezTo>
                  <a:cubicBezTo>
                    <a:pt x="0" y="5375"/>
                    <a:pt x="2255" y="6780"/>
                    <a:pt x="3808" y="6780"/>
                  </a:cubicBezTo>
                  <a:cubicBezTo>
                    <a:pt x="5324" y="6780"/>
                    <a:pt x="11387" y="4969"/>
                    <a:pt x="13642" y="3564"/>
                  </a:cubicBezTo>
                  <a:cubicBezTo>
                    <a:pt x="15687" y="2269"/>
                    <a:pt x="15627" y="0"/>
                    <a:pt x="136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37"/>
            <p:cNvSpPr/>
            <p:nvPr/>
          </p:nvSpPr>
          <p:spPr>
            <a:xfrm>
              <a:off x="6338300" y="3891750"/>
              <a:ext cx="320750" cy="152525"/>
            </a:xfrm>
            <a:custGeom>
              <a:avLst/>
              <a:gdLst/>
              <a:ahLst/>
              <a:cxnLst/>
              <a:rect l="l" t="t" r="r" b="b"/>
              <a:pathLst>
                <a:path w="12830" h="6101" extrusionOk="0">
                  <a:moveTo>
                    <a:pt x="12090" y="0"/>
                  </a:moveTo>
                  <a:cubicBezTo>
                    <a:pt x="12053" y="0"/>
                    <a:pt x="12016" y="37"/>
                    <a:pt x="12016" y="37"/>
                  </a:cubicBezTo>
                  <a:cubicBezTo>
                    <a:pt x="10278" y="1109"/>
                    <a:pt x="6286" y="2440"/>
                    <a:pt x="3845" y="2995"/>
                  </a:cubicBezTo>
                  <a:cubicBezTo>
                    <a:pt x="3217" y="3254"/>
                    <a:pt x="2625" y="3512"/>
                    <a:pt x="2034" y="3734"/>
                  </a:cubicBezTo>
                  <a:cubicBezTo>
                    <a:pt x="1221" y="4067"/>
                    <a:pt x="703" y="4363"/>
                    <a:pt x="407" y="4622"/>
                  </a:cubicBezTo>
                  <a:cubicBezTo>
                    <a:pt x="74" y="4880"/>
                    <a:pt x="1" y="5065"/>
                    <a:pt x="1" y="5213"/>
                  </a:cubicBezTo>
                  <a:cubicBezTo>
                    <a:pt x="1" y="5287"/>
                    <a:pt x="38" y="5398"/>
                    <a:pt x="148" y="5509"/>
                  </a:cubicBezTo>
                  <a:cubicBezTo>
                    <a:pt x="222" y="5583"/>
                    <a:pt x="370" y="5694"/>
                    <a:pt x="555" y="5805"/>
                  </a:cubicBezTo>
                  <a:cubicBezTo>
                    <a:pt x="888" y="5989"/>
                    <a:pt x="1368" y="6100"/>
                    <a:pt x="1738" y="6100"/>
                  </a:cubicBezTo>
                  <a:lnTo>
                    <a:pt x="1775" y="6100"/>
                  </a:lnTo>
                  <a:cubicBezTo>
                    <a:pt x="2108" y="6100"/>
                    <a:pt x="2773" y="5989"/>
                    <a:pt x="3550" y="5805"/>
                  </a:cubicBezTo>
                  <a:cubicBezTo>
                    <a:pt x="4363" y="5620"/>
                    <a:pt x="5324" y="5324"/>
                    <a:pt x="6323" y="5028"/>
                  </a:cubicBezTo>
                  <a:cubicBezTo>
                    <a:pt x="8282" y="4400"/>
                    <a:pt x="10352" y="3586"/>
                    <a:pt x="11424" y="2921"/>
                  </a:cubicBezTo>
                  <a:cubicBezTo>
                    <a:pt x="12386" y="2329"/>
                    <a:pt x="12829" y="1516"/>
                    <a:pt x="12792" y="925"/>
                  </a:cubicBezTo>
                  <a:cubicBezTo>
                    <a:pt x="12792" y="629"/>
                    <a:pt x="12718" y="407"/>
                    <a:pt x="12534" y="222"/>
                  </a:cubicBezTo>
                  <a:cubicBezTo>
                    <a:pt x="12423" y="111"/>
                    <a:pt x="12275" y="37"/>
                    <a:pt x="1209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37"/>
            <p:cNvSpPr/>
            <p:nvPr/>
          </p:nvSpPr>
          <p:spPr>
            <a:xfrm>
              <a:off x="6323525" y="3874175"/>
              <a:ext cx="350300" cy="184875"/>
            </a:xfrm>
            <a:custGeom>
              <a:avLst/>
              <a:gdLst/>
              <a:ahLst/>
              <a:cxnLst/>
              <a:rect l="l" t="t" r="r" b="b"/>
              <a:pathLst>
                <a:path w="14012" h="7395" extrusionOk="0">
                  <a:moveTo>
                    <a:pt x="12163" y="629"/>
                  </a:moveTo>
                  <a:cubicBezTo>
                    <a:pt x="12607" y="629"/>
                    <a:pt x="12903" y="740"/>
                    <a:pt x="13125" y="925"/>
                  </a:cubicBezTo>
                  <a:cubicBezTo>
                    <a:pt x="13309" y="1110"/>
                    <a:pt x="13383" y="1332"/>
                    <a:pt x="13383" y="1628"/>
                  </a:cubicBezTo>
                  <a:cubicBezTo>
                    <a:pt x="13420" y="2219"/>
                    <a:pt x="12977" y="3032"/>
                    <a:pt x="12015" y="3624"/>
                  </a:cubicBezTo>
                  <a:cubicBezTo>
                    <a:pt x="10943" y="4289"/>
                    <a:pt x="8873" y="5103"/>
                    <a:pt x="6914" y="5731"/>
                  </a:cubicBezTo>
                  <a:cubicBezTo>
                    <a:pt x="5915" y="6027"/>
                    <a:pt x="4954" y="6323"/>
                    <a:pt x="4141" y="6508"/>
                  </a:cubicBezTo>
                  <a:cubicBezTo>
                    <a:pt x="3364" y="6692"/>
                    <a:pt x="2699" y="6803"/>
                    <a:pt x="2366" y="6803"/>
                  </a:cubicBezTo>
                  <a:cubicBezTo>
                    <a:pt x="1959" y="6803"/>
                    <a:pt x="1479" y="6692"/>
                    <a:pt x="1146" y="6508"/>
                  </a:cubicBezTo>
                  <a:cubicBezTo>
                    <a:pt x="961" y="6397"/>
                    <a:pt x="813" y="6286"/>
                    <a:pt x="739" y="6212"/>
                  </a:cubicBezTo>
                  <a:cubicBezTo>
                    <a:pt x="629" y="6101"/>
                    <a:pt x="592" y="5990"/>
                    <a:pt x="592" y="5916"/>
                  </a:cubicBezTo>
                  <a:cubicBezTo>
                    <a:pt x="592" y="5768"/>
                    <a:pt x="665" y="5583"/>
                    <a:pt x="998" y="5325"/>
                  </a:cubicBezTo>
                  <a:cubicBezTo>
                    <a:pt x="1294" y="5066"/>
                    <a:pt x="1812" y="4770"/>
                    <a:pt x="2625" y="4437"/>
                  </a:cubicBezTo>
                  <a:cubicBezTo>
                    <a:pt x="6268" y="2994"/>
                    <a:pt x="11030" y="943"/>
                    <a:pt x="11682" y="662"/>
                  </a:cubicBezTo>
                  <a:lnTo>
                    <a:pt x="11682" y="662"/>
                  </a:lnTo>
                  <a:lnTo>
                    <a:pt x="11683" y="666"/>
                  </a:lnTo>
                  <a:cubicBezTo>
                    <a:pt x="11831" y="629"/>
                    <a:pt x="12015" y="629"/>
                    <a:pt x="12163" y="629"/>
                  </a:cubicBezTo>
                  <a:close/>
                  <a:moveTo>
                    <a:pt x="12163" y="1"/>
                  </a:moveTo>
                  <a:cubicBezTo>
                    <a:pt x="11978" y="1"/>
                    <a:pt x="11794" y="38"/>
                    <a:pt x="11572" y="75"/>
                  </a:cubicBezTo>
                  <a:lnTo>
                    <a:pt x="11498" y="75"/>
                  </a:lnTo>
                  <a:cubicBezTo>
                    <a:pt x="11498" y="75"/>
                    <a:pt x="11165" y="223"/>
                    <a:pt x="10611" y="444"/>
                  </a:cubicBezTo>
                  <a:cubicBezTo>
                    <a:pt x="8984" y="1147"/>
                    <a:pt x="5324" y="2700"/>
                    <a:pt x="2366" y="3883"/>
                  </a:cubicBezTo>
                  <a:cubicBezTo>
                    <a:pt x="1553" y="4178"/>
                    <a:pt x="961" y="4511"/>
                    <a:pt x="592" y="4844"/>
                  </a:cubicBezTo>
                  <a:cubicBezTo>
                    <a:pt x="222" y="5177"/>
                    <a:pt x="0" y="5546"/>
                    <a:pt x="0" y="5916"/>
                  </a:cubicBezTo>
                  <a:cubicBezTo>
                    <a:pt x="0" y="6175"/>
                    <a:pt x="111" y="6397"/>
                    <a:pt x="259" y="6582"/>
                  </a:cubicBezTo>
                  <a:cubicBezTo>
                    <a:pt x="481" y="6877"/>
                    <a:pt x="813" y="7062"/>
                    <a:pt x="1183" y="7210"/>
                  </a:cubicBezTo>
                  <a:cubicBezTo>
                    <a:pt x="1553" y="7321"/>
                    <a:pt x="1959" y="7395"/>
                    <a:pt x="2366" y="7395"/>
                  </a:cubicBezTo>
                  <a:cubicBezTo>
                    <a:pt x="2810" y="7395"/>
                    <a:pt x="3475" y="7284"/>
                    <a:pt x="4289" y="7099"/>
                  </a:cubicBezTo>
                  <a:cubicBezTo>
                    <a:pt x="5546" y="6803"/>
                    <a:pt x="7098" y="6323"/>
                    <a:pt x="8614" y="5805"/>
                  </a:cubicBezTo>
                  <a:cubicBezTo>
                    <a:pt x="10093" y="5288"/>
                    <a:pt x="11461" y="4696"/>
                    <a:pt x="12348" y="4142"/>
                  </a:cubicBezTo>
                  <a:cubicBezTo>
                    <a:pt x="13420" y="3439"/>
                    <a:pt x="14012" y="2515"/>
                    <a:pt x="14012" y="1628"/>
                  </a:cubicBezTo>
                  <a:cubicBezTo>
                    <a:pt x="14012" y="1184"/>
                    <a:pt x="13864" y="777"/>
                    <a:pt x="13531" y="481"/>
                  </a:cubicBezTo>
                  <a:cubicBezTo>
                    <a:pt x="13199" y="186"/>
                    <a:pt x="12718" y="1"/>
                    <a:pt x="121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37"/>
            <p:cNvSpPr/>
            <p:nvPr/>
          </p:nvSpPr>
          <p:spPr>
            <a:xfrm>
              <a:off x="6297625" y="3803775"/>
              <a:ext cx="392475" cy="169325"/>
            </a:xfrm>
            <a:custGeom>
              <a:avLst/>
              <a:gdLst/>
              <a:ahLst/>
              <a:cxnLst/>
              <a:rect l="l" t="t" r="r" b="b"/>
              <a:pathLst>
                <a:path w="15699" h="6773" extrusionOk="0">
                  <a:moveTo>
                    <a:pt x="13576" y="0"/>
                  </a:moveTo>
                  <a:cubicBezTo>
                    <a:pt x="13413" y="0"/>
                    <a:pt x="13239" y="14"/>
                    <a:pt x="13051" y="44"/>
                  </a:cubicBezTo>
                  <a:cubicBezTo>
                    <a:pt x="13051" y="44"/>
                    <a:pt x="7876" y="2299"/>
                    <a:pt x="3957" y="3852"/>
                  </a:cubicBezTo>
                  <a:cubicBezTo>
                    <a:pt x="1" y="5368"/>
                    <a:pt x="2256" y="6773"/>
                    <a:pt x="3809" y="6773"/>
                  </a:cubicBezTo>
                  <a:cubicBezTo>
                    <a:pt x="5362" y="6773"/>
                    <a:pt x="11388" y="4961"/>
                    <a:pt x="13643" y="3556"/>
                  </a:cubicBezTo>
                  <a:cubicBezTo>
                    <a:pt x="15699" y="2254"/>
                    <a:pt x="15627" y="0"/>
                    <a:pt x="135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37"/>
            <p:cNvSpPr/>
            <p:nvPr/>
          </p:nvSpPr>
          <p:spPr>
            <a:xfrm>
              <a:off x="6341075" y="3803950"/>
              <a:ext cx="335525" cy="169150"/>
            </a:xfrm>
            <a:custGeom>
              <a:avLst/>
              <a:gdLst/>
              <a:ahLst/>
              <a:cxnLst/>
              <a:rect l="l" t="t" r="r" b="b"/>
              <a:pathLst>
                <a:path w="13421" h="6766" extrusionOk="0">
                  <a:moveTo>
                    <a:pt x="11868" y="0"/>
                  </a:moveTo>
                  <a:cubicBezTo>
                    <a:pt x="11683" y="0"/>
                    <a:pt x="11535" y="0"/>
                    <a:pt x="11313" y="37"/>
                  </a:cubicBezTo>
                  <a:cubicBezTo>
                    <a:pt x="11313" y="37"/>
                    <a:pt x="6138" y="2292"/>
                    <a:pt x="2219" y="3845"/>
                  </a:cubicBezTo>
                  <a:cubicBezTo>
                    <a:pt x="592" y="4473"/>
                    <a:pt x="0" y="5065"/>
                    <a:pt x="0" y="5583"/>
                  </a:cubicBezTo>
                  <a:cubicBezTo>
                    <a:pt x="0" y="6285"/>
                    <a:pt x="1147" y="6766"/>
                    <a:pt x="2071" y="6766"/>
                  </a:cubicBezTo>
                  <a:cubicBezTo>
                    <a:pt x="3624" y="6766"/>
                    <a:pt x="9650" y="4954"/>
                    <a:pt x="11905" y="3549"/>
                  </a:cubicBezTo>
                  <a:cubicBezTo>
                    <a:pt x="11905" y="3549"/>
                    <a:pt x="11942" y="3512"/>
                    <a:pt x="11979" y="3512"/>
                  </a:cubicBezTo>
                  <a:cubicBezTo>
                    <a:pt x="12164" y="3364"/>
                    <a:pt x="12349" y="3216"/>
                    <a:pt x="12533" y="3069"/>
                  </a:cubicBezTo>
                  <a:cubicBezTo>
                    <a:pt x="13125" y="2514"/>
                    <a:pt x="13421" y="1886"/>
                    <a:pt x="13421" y="1331"/>
                  </a:cubicBezTo>
                  <a:cubicBezTo>
                    <a:pt x="13421" y="592"/>
                    <a:pt x="12903" y="0"/>
                    <a:pt x="1186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37"/>
            <p:cNvSpPr/>
            <p:nvPr/>
          </p:nvSpPr>
          <p:spPr>
            <a:xfrm>
              <a:off x="6333675" y="3795625"/>
              <a:ext cx="350325" cy="185800"/>
            </a:xfrm>
            <a:custGeom>
              <a:avLst/>
              <a:gdLst/>
              <a:ahLst/>
              <a:cxnLst/>
              <a:rect l="l" t="t" r="r" b="b"/>
              <a:pathLst>
                <a:path w="14013" h="7432" extrusionOk="0">
                  <a:moveTo>
                    <a:pt x="12164" y="629"/>
                  </a:moveTo>
                  <a:cubicBezTo>
                    <a:pt x="12608" y="629"/>
                    <a:pt x="12903" y="777"/>
                    <a:pt x="13125" y="925"/>
                  </a:cubicBezTo>
                  <a:cubicBezTo>
                    <a:pt x="13310" y="1109"/>
                    <a:pt x="13384" y="1331"/>
                    <a:pt x="13421" y="1664"/>
                  </a:cubicBezTo>
                  <a:cubicBezTo>
                    <a:pt x="13421" y="2219"/>
                    <a:pt x="12977" y="3032"/>
                    <a:pt x="12016" y="3623"/>
                  </a:cubicBezTo>
                  <a:cubicBezTo>
                    <a:pt x="10944" y="4289"/>
                    <a:pt x="8874" y="5102"/>
                    <a:pt x="6914" y="5731"/>
                  </a:cubicBezTo>
                  <a:cubicBezTo>
                    <a:pt x="5916" y="6027"/>
                    <a:pt x="4955" y="6322"/>
                    <a:pt x="4141" y="6507"/>
                  </a:cubicBezTo>
                  <a:cubicBezTo>
                    <a:pt x="3365" y="6692"/>
                    <a:pt x="2700" y="6803"/>
                    <a:pt x="2367" y="6803"/>
                  </a:cubicBezTo>
                  <a:cubicBezTo>
                    <a:pt x="1960" y="6803"/>
                    <a:pt x="1480" y="6692"/>
                    <a:pt x="1147" y="6507"/>
                  </a:cubicBezTo>
                  <a:cubicBezTo>
                    <a:pt x="962" y="6433"/>
                    <a:pt x="814" y="6322"/>
                    <a:pt x="740" y="6211"/>
                  </a:cubicBezTo>
                  <a:cubicBezTo>
                    <a:pt x="629" y="6100"/>
                    <a:pt x="592" y="6027"/>
                    <a:pt x="592" y="5916"/>
                  </a:cubicBezTo>
                  <a:cubicBezTo>
                    <a:pt x="592" y="5805"/>
                    <a:pt x="666" y="5583"/>
                    <a:pt x="999" y="5324"/>
                  </a:cubicBezTo>
                  <a:cubicBezTo>
                    <a:pt x="1295" y="5065"/>
                    <a:pt x="1812" y="4770"/>
                    <a:pt x="2626" y="4437"/>
                  </a:cubicBezTo>
                  <a:cubicBezTo>
                    <a:pt x="6544" y="2884"/>
                    <a:pt x="11757" y="666"/>
                    <a:pt x="11757" y="666"/>
                  </a:cubicBezTo>
                  <a:lnTo>
                    <a:pt x="11751" y="654"/>
                  </a:lnTo>
                  <a:lnTo>
                    <a:pt x="11751" y="654"/>
                  </a:lnTo>
                  <a:cubicBezTo>
                    <a:pt x="11905" y="629"/>
                    <a:pt x="12035" y="629"/>
                    <a:pt x="12164" y="629"/>
                  </a:cubicBezTo>
                  <a:close/>
                  <a:moveTo>
                    <a:pt x="12164" y="0"/>
                  </a:moveTo>
                  <a:cubicBezTo>
                    <a:pt x="11979" y="0"/>
                    <a:pt x="11794" y="37"/>
                    <a:pt x="11572" y="74"/>
                  </a:cubicBezTo>
                  <a:lnTo>
                    <a:pt x="11499" y="74"/>
                  </a:lnTo>
                  <a:cubicBezTo>
                    <a:pt x="11499" y="74"/>
                    <a:pt x="11166" y="222"/>
                    <a:pt x="10648" y="481"/>
                  </a:cubicBezTo>
                  <a:cubicBezTo>
                    <a:pt x="8985" y="1183"/>
                    <a:pt x="5324" y="2736"/>
                    <a:pt x="2367" y="3882"/>
                  </a:cubicBezTo>
                  <a:cubicBezTo>
                    <a:pt x="1553" y="4215"/>
                    <a:pt x="962" y="4511"/>
                    <a:pt x="592" y="4843"/>
                  </a:cubicBezTo>
                  <a:cubicBezTo>
                    <a:pt x="223" y="5176"/>
                    <a:pt x="1" y="5546"/>
                    <a:pt x="1" y="5916"/>
                  </a:cubicBezTo>
                  <a:cubicBezTo>
                    <a:pt x="1" y="6174"/>
                    <a:pt x="112" y="6433"/>
                    <a:pt x="259" y="6618"/>
                  </a:cubicBezTo>
                  <a:cubicBezTo>
                    <a:pt x="481" y="6877"/>
                    <a:pt x="851" y="7062"/>
                    <a:pt x="1184" y="7210"/>
                  </a:cubicBezTo>
                  <a:cubicBezTo>
                    <a:pt x="1553" y="7357"/>
                    <a:pt x="1960" y="7431"/>
                    <a:pt x="2367" y="7431"/>
                  </a:cubicBezTo>
                  <a:cubicBezTo>
                    <a:pt x="2810" y="7431"/>
                    <a:pt x="3476" y="7284"/>
                    <a:pt x="4289" y="7099"/>
                  </a:cubicBezTo>
                  <a:cubicBezTo>
                    <a:pt x="5546" y="6803"/>
                    <a:pt x="7099" y="6359"/>
                    <a:pt x="8615" y="5805"/>
                  </a:cubicBezTo>
                  <a:cubicBezTo>
                    <a:pt x="10094" y="5287"/>
                    <a:pt x="11462" y="4696"/>
                    <a:pt x="12349" y="4141"/>
                  </a:cubicBezTo>
                  <a:cubicBezTo>
                    <a:pt x="13458" y="3476"/>
                    <a:pt x="14013" y="2514"/>
                    <a:pt x="14013" y="1664"/>
                  </a:cubicBezTo>
                  <a:cubicBezTo>
                    <a:pt x="14013" y="1220"/>
                    <a:pt x="13865" y="777"/>
                    <a:pt x="13532" y="481"/>
                  </a:cubicBezTo>
                  <a:cubicBezTo>
                    <a:pt x="13199" y="185"/>
                    <a:pt x="12719" y="0"/>
                    <a:pt x="121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37"/>
            <p:cNvSpPr/>
            <p:nvPr/>
          </p:nvSpPr>
          <p:spPr>
            <a:xfrm>
              <a:off x="4942650" y="1866675"/>
              <a:ext cx="849425" cy="1047800"/>
            </a:xfrm>
            <a:custGeom>
              <a:avLst/>
              <a:gdLst/>
              <a:ahLst/>
              <a:cxnLst/>
              <a:rect l="l" t="t" r="r" b="b"/>
              <a:pathLst>
                <a:path w="33977" h="41912" extrusionOk="0">
                  <a:moveTo>
                    <a:pt x="14309" y="0"/>
                  </a:moveTo>
                  <a:cubicBezTo>
                    <a:pt x="14309" y="0"/>
                    <a:pt x="4216" y="6470"/>
                    <a:pt x="2108" y="8984"/>
                  </a:cubicBezTo>
                  <a:cubicBezTo>
                    <a:pt x="1" y="11535"/>
                    <a:pt x="962" y="16859"/>
                    <a:pt x="1110" y="18560"/>
                  </a:cubicBezTo>
                  <a:cubicBezTo>
                    <a:pt x="1258" y="20223"/>
                    <a:pt x="1406" y="31462"/>
                    <a:pt x="2367" y="33274"/>
                  </a:cubicBezTo>
                  <a:cubicBezTo>
                    <a:pt x="3333" y="35063"/>
                    <a:pt x="6205" y="41911"/>
                    <a:pt x="15275" y="41911"/>
                  </a:cubicBezTo>
                  <a:cubicBezTo>
                    <a:pt x="15575" y="41911"/>
                    <a:pt x="15881" y="41904"/>
                    <a:pt x="16194" y="41888"/>
                  </a:cubicBezTo>
                  <a:cubicBezTo>
                    <a:pt x="23255" y="41592"/>
                    <a:pt x="26805" y="35825"/>
                    <a:pt x="28210" y="32165"/>
                  </a:cubicBezTo>
                  <a:cubicBezTo>
                    <a:pt x="29614" y="28505"/>
                    <a:pt x="29910" y="24290"/>
                    <a:pt x="29910" y="24290"/>
                  </a:cubicBezTo>
                  <a:cubicBezTo>
                    <a:pt x="29910" y="24290"/>
                    <a:pt x="33977" y="23588"/>
                    <a:pt x="33977" y="20223"/>
                  </a:cubicBezTo>
                  <a:cubicBezTo>
                    <a:pt x="33977" y="17022"/>
                    <a:pt x="33173" y="13318"/>
                    <a:pt x="31439" y="13318"/>
                  </a:cubicBezTo>
                  <a:cubicBezTo>
                    <a:pt x="31351" y="13318"/>
                    <a:pt x="31260" y="13327"/>
                    <a:pt x="31167" y="13347"/>
                  </a:cubicBezTo>
                  <a:cubicBezTo>
                    <a:pt x="30206" y="13569"/>
                    <a:pt x="28912" y="15750"/>
                    <a:pt x="28912" y="15750"/>
                  </a:cubicBezTo>
                  <a:cubicBezTo>
                    <a:pt x="28912" y="15750"/>
                    <a:pt x="23588" y="12238"/>
                    <a:pt x="19078" y="7025"/>
                  </a:cubicBezTo>
                  <a:cubicBezTo>
                    <a:pt x="14604" y="1812"/>
                    <a:pt x="14309" y="0"/>
                    <a:pt x="143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37"/>
            <p:cNvSpPr/>
            <p:nvPr/>
          </p:nvSpPr>
          <p:spPr>
            <a:xfrm>
              <a:off x="4970400" y="1866675"/>
              <a:ext cx="695050" cy="401125"/>
            </a:xfrm>
            <a:custGeom>
              <a:avLst/>
              <a:gdLst/>
              <a:ahLst/>
              <a:cxnLst/>
              <a:rect l="l" t="t" r="r" b="b"/>
              <a:pathLst>
                <a:path w="27802" h="16045" extrusionOk="0">
                  <a:moveTo>
                    <a:pt x="13199" y="0"/>
                  </a:moveTo>
                  <a:cubicBezTo>
                    <a:pt x="13199" y="0"/>
                    <a:pt x="3106" y="6470"/>
                    <a:pt x="998" y="8984"/>
                  </a:cubicBezTo>
                  <a:cubicBezTo>
                    <a:pt x="518" y="9576"/>
                    <a:pt x="185" y="10278"/>
                    <a:pt x="0" y="11055"/>
                  </a:cubicBezTo>
                  <a:lnTo>
                    <a:pt x="12570" y="5842"/>
                  </a:lnTo>
                  <a:cubicBezTo>
                    <a:pt x="12570" y="5842"/>
                    <a:pt x="20307" y="16045"/>
                    <a:pt x="26183" y="16045"/>
                  </a:cubicBezTo>
                  <a:cubicBezTo>
                    <a:pt x="26742" y="16045"/>
                    <a:pt x="27285" y="15952"/>
                    <a:pt x="27802" y="15750"/>
                  </a:cubicBezTo>
                  <a:cubicBezTo>
                    <a:pt x="27802" y="15750"/>
                    <a:pt x="22478" y="12238"/>
                    <a:pt x="17968" y="7025"/>
                  </a:cubicBezTo>
                  <a:cubicBezTo>
                    <a:pt x="13494" y="1812"/>
                    <a:pt x="13199" y="0"/>
                    <a:pt x="1319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37"/>
            <p:cNvSpPr/>
            <p:nvPr/>
          </p:nvSpPr>
          <p:spPr>
            <a:xfrm>
              <a:off x="4968550" y="2285850"/>
              <a:ext cx="823525" cy="628625"/>
            </a:xfrm>
            <a:custGeom>
              <a:avLst/>
              <a:gdLst/>
              <a:ahLst/>
              <a:cxnLst/>
              <a:rect l="l" t="t" r="r" b="b"/>
              <a:pathLst>
                <a:path w="32941" h="25145" extrusionOk="0">
                  <a:moveTo>
                    <a:pt x="3235" y="0"/>
                  </a:moveTo>
                  <a:cubicBezTo>
                    <a:pt x="3026" y="0"/>
                    <a:pt x="2810" y="6"/>
                    <a:pt x="2588" y="18"/>
                  </a:cubicBezTo>
                  <a:cubicBezTo>
                    <a:pt x="1479" y="92"/>
                    <a:pt x="666" y="536"/>
                    <a:pt x="0" y="1090"/>
                  </a:cubicBezTo>
                  <a:cubicBezTo>
                    <a:pt x="37" y="1349"/>
                    <a:pt x="74" y="1608"/>
                    <a:pt x="74" y="1793"/>
                  </a:cubicBezTo>
                  <a:cubicBezTo>
                    <a:pt x="222" y="3456"/>
                    <a:pt x="370" y="14695"/>
                    <a:pt x="1331" y="16507"/>
                  </a:cubicBezTo>
                  <a:cubicBezTo>
                    <a:pt x="2297" y="18296"/>
                    <a:pt x="5169" y="25144"/>
                    <a:pt x="14239" y="25144"/>
                  </a:cubicBezTo>
                  <a:cubicBezTo>
                    <a:pt x="14539" y="25144"/>
                    <a:pt x="14845" y="25137"/>
                    <a:pt x="15158" y="25121"/>
                  </a:cubicBezTo>
                  <a:cubicBezTo>
                    <a:pt x="22219" y="24825"/>
                    <a:pt x="25769" y="19058"/>
                    <a:pt x="27174" y="15398"/>
                  </a:cubicBezTo>
                  <a:cubicBezTo>
                    <a:pt x="28578" y="11738"/>
                    <a:pt x="28874" y="7523"/>
                    <a:pt x="28874" y="7523"/>
                  </a:cubicBezTo>
                  <a:cubicBezTo>
                    <a:pt x="28874" y="7523"/>
                    <a:pt x="32941" y="6821"/>
                    <a:pt x="32941" y="3456"/>
                  </a:cubicBezTo>
                  <a:cubicBezTo>
                    <a:pt x="32941" y="2791"/>
                    <a:pt x="32904" y="2088"/>
                    <a:pt x="32830" y="1386"/>
                  </a:cubicBezTo>
                  <a:cubicBezTo>
                    <a:pt x="32719" y="2458"/>
                    <a:pt x="32497" y="3641"/>
                    <a:pt x="32054" y="4602"/>
                  </a:cubicBezTo>
                  <a:cubicBezTo>
                    <a:pt x="31225" y="6421"/>
                    <a:pt x="29447" y="6673"/>
                    <a:pt x="28528" y="6673"/>
                  </a:cubicBezTo>
                  <a:cubicBezTo>
                    <a:pt x="28176" y="6673"/>
                    <a:pt x="27950" y="6636"/>
                    <a:pt x="27950" y="6636"/>
                  </a:cubicBezTo>
                  <a:cubicBezTo>
                    <a:pt x="27950" y="6636"/>
                    <a:pt x="26101" y="16248"/>
                    <a:pt x="23587" y="19206"/>
                  </a:cubicBezTo>
                  <a:cubicBezTo>
                    <a:pt x="21937" y="21148"/>
                    <a:pt x="18421" y="22899"/>
                    <a:pt x="14265" y="22899"/>
                  </a:cubicBezTo>
                  <a:cubicBezTo>
                    <a:pt x="12091" y="22899"/>
                    <a:pt x="9743" y="22420"/>
                    <a:pt x="7394" y="21239"/>
                  </a:cubicBezTo>
                  <a:cubicBezTo>
                    <a:pt x="555" y="17838"/>
                    <a:pt x="1479" y="9409"/>
                    <a:pt x="1479" y="9409"/>
                  </a:cubicBezTo>
                  <a:cubicBezTo>
                    <a:pt x="1479" y="9409"/>
                    <a:pt x="5583" y="9409"/>
                    <a:pt x="7172" y="5527"/>
                  </a:cubicBezTo>
                  <a:cubicBezTo>
                    <a:pt x="8677" y="1853"/>
                    <a:pt x="6936" y="0"/>
                    <a:pt x="32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37"/>
            <p:cNvSpPr/>
            <p:nvPr/>
          </p:nvSpPr>
          <p:spPr>
            <a:xfrm>
              <a:off x="4968550" y="2286300"/>
              <a:ext cx="823525" cy="628525"/>
            </a:xfrm>
            <a:custGeom>
              <a:avLst/>
              <a:gdLst/>
              <a:ahLst/>
              <a:cxnLst/>
              <a:rect l="l" t="t" r="r" b="b"/>
              <a:pathLst>
                <a:path w="32941" h="25141" extrusionOk="0">
                  <a:moveTo>
                    <a:pt x="2588" y="0"/>
                  </a:moveTo>
                  <a:cubicBezTo>
                    <a:pt x="1479" y="74"/>
                    <a:pt x="666" y="518"/>
                    <a:pt x="0" y="1072"/>
                  </a:cubicBezTo>
                  <a:cubicBezTo>
                    <a:pt x="37" y="1331"/>
                    <a:pt x="74" y="1553"/>
                    <a:pt x="74" y="1775"/>
                  </a:cubicBezTo>
                  <a:cubicBezTo>
                    <a:pt x="222" y="3401"/>
                    <a:pt x="370" y="14197"/>
                    <a:pt x="1294" y="16378"/>
                  </a:cubicBezTo>
                  <a:cubicBezTo>
                    <a:pt x="1294" y="16415"/>
                    <a:pt x="1331" y="16452"/>
                    <a:pt x="1331" y="16489"/>
                  </a:cubicBezTo>
                  <a:cubicBezTo>
                    <a:pt x="1405" y="16637"/>
                    <a:pt x="1479" y="16785"/>
                    <a:pt x="1590" y="16970"/>
                  </a:cubicBezTo>
                  <a:cubicBezTo>
                    <a:pt x="1664" y="17155"/>
                    <a:pt x="1812" y="17376"/>
                    <a:pt x="1923" y="17598"/>
                  </a:cubicBezTo>
                  <a:cubicBezTo>
                    <a:pt x="2255" y="18227"/>
                    <a:pt x="2699" y="19003"/>
                    <a:pt x="3327" y="19816"/>
                  </a:cubicBezTo>
                  <a:cubicBezTo>
                    <a:pt x="3475" y="20038"/>
                    <a:pt x="3623" y="20260"/>
                    <a:pt x="3808" y="20482"/>
                  </a:cubicBezTo>
                  <a:cubicBezTo>
                    <a:pt x="3919" y="20593"/>
                    <a:pt x="3993" y="20667"/>
                    <a:pt x="4067" y="20778"/>
                  </a:cubicBezTo>
                  <a:cubicBezTo>
                    <a:pt x="6026" y="22996"/>
                    <a:pt x="9169" y="25140"/>
                    <a:pt x="14271" y="25140"/>
                  </a:cubicBezTo>
                  <a:cubicBezTo>
                    <a:pt x="14567" y="25140"/>
                    <a:pt x="14862" y="25140"/>
                    <a:pt x="15158" y="25103"/>
                  </a:cubicBezTo>
                  <a:cubicBezTo>
                    <a:pt x="16748" y="25029"/>
                    <a:pt x="18190" y="24697"/>
                    <a:pt x="19447" y="24142"/>
                  </a:cubicBezTo>
                  <a:cubicBezTo>
                    <a:pt x="19853" y="23957"/>
                    <a:pt x="20223" y="23772"/>
                    <a:pt x="20593" y="23587"/>
                  </a:cubicBezTo>
                  <a:lnTo>
                    <a:pt x="20630" y="23550"/>
                  </a:lnTo>
                  <a:cubicBezTo>
                    <a:pt x="20852" y="23403"/>
                    <a:pt x="21073" y="23292"/>
                    <a:pt x="21295" y="23144"/>
                  </a:cubicBezTo>
                  <a:cubicBezTo>
                    <a:pt x="22811" y="22109"/>
                    <a:pt x="24031" y="20815"/>
                    <a:pt x="24992" y="19484"/>
                  </a:cubicBezTo>
                  <a:cubicBezTo>
                    <a:pt x="25140" y="19299"/>
                    <a:pt x="25251" y="19114"/>
                    <a:pt x="25399" y="18892"/>
                  </a:cubicBezTo>
                  <a:cubicBezTo>
                    <a:pt x="25584" y="18596"/>
                    <a:pt x="25769" y="18301"/>
                    <a:pt x="25953" y="18005"/>
                  </a:cubicBezTo>
                  <a:cubicBezTo>
                    <a:pt x="26064" y="17783"/>
                    <a:pt x="26175" y="17598"/>
                    <a:pt x="26286" y="17376"/>
                  </a:cubicBezTo>
                  <a:cubicBezTo>
                    <a:pt x="26656" y="16674"/>
                    <a:pt x="26952" y="16008"/>
                    <a:pt x="27174" y="15380"/>
                  </a:cubicBezTo>
                  <a:cubicBezTo>
                    <a:pt x="28578" y="11720"/>
                    <a:pt x="28874" y="7505"/>
                    <a:pt x="28874" y="7505"/>
                  </a:cubicBezTo>
                  <a:cubicBezTo>
                    <a:pt x="28874" y="7505"/>
                    <a:pt x="32941" y="6803"/>
                    <a:pt x="32941" y="3438"/>
                  </a:cubicBezTo>
                  <a:cubicBezTo>
                    <a:pt x="32941" y="2773"/>
                    <a:pt x="32904" y="2070"/>
                    <a:pt x="32830" y="1368"/>
                  </a:cubicBezTo>
                  <a:cubicBezTo>
                    <a:pt x="32719" y="2440"/>
                    <a:pt x="32497" y="3623"/>
                    <a:pt x="32054" y="4584"/>
                  </a:cubicBezTo>
                  <a:cubicBezTo>
                    <a:pt x="31203" y="6433"/>
                    <a:pt x="29392" y="6655"/>
                    <a:pt x="28467" y="6655"/>
                  </a:cubicBezTo>
                  <a:cubicBezTo>
                    <a:pt x="28135" y="6655"/>
                    <a:pt x="27950" y="6618"/>
                    <a:pt x="27950" y="6618"/>
                  </a:cubicBezTo>
                  <a:cubicBezTo>
                    <a:pt x="27950" y="6618"/>
                    <a:pt x="26101" y="16230"/>
                    <a:pt x="23587" y="19188"/>
                  </a:cubicBezTo>
                  <a:cubicBezTo>
                    <a:pt x="21961" y="21147"/>
                    <a:pt x="18411" y="22885"/>
                    <a:pt x="14271" y="22885"/>
                  </a:cubicBezTo>
                  <a:cubicBezTo>
                    <a:pt x="12090" y="22885"/>
                    <a:pt x="9760" y="22404"/>
                    <a:pt x="7394" y="21221"/>
                  </a:cubicBezTo>
                  <a:cubicBezTo>
                    <a:pt x="1997" y="18522"/>
                    <a:pt x="1442" y="12718"/>
                    <a:pt x="1405" y="10389"/>
                  </a:cubicBezTo>
                  <a:cubicBezTo>
                    <a:pt x="1405" y="9760"/>
                    <a:pt x="1479" y="9391"/>
                    <a:pt x="1479" y="9391"/>
                  </a:cubicBezTo>
                  <a:cubicBezTo>
                    <a:pt x="1479" y="9391"/>
                    <a:pt x="5583" y="9391"/>
                    <a:pt x="7172" y="5509"/>
                  </a:cubicBezTo>
                  <a:cubicBezTo>
                    <a:pt x="7542" y="4584"/>
                    <a:pt x="7727" y="3808"/>
                    <a:pt x="7727" y="3143"/>
                  </a:cubicBezTo>
                  <a:cubicBezTo>
                    <a:pt x="7727" y="1035"/>
                    <a:pt x="6026" y="0"/>
                    <a:pt x="325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37"/>
            <p:cNvSpPr/>
            <p:nvPr/>
          </p:nvSpPr>
          <p:spPr>
            <a:xfrm>
              <a:off x="5305900" y="2213275"/>
              <a:ext cx="281000" cy="281000"/>
            </a:xfrm>
            <a:custGeom>
              <a:avLst/>
              <a:gdLst/>
              <a:ahLst/>
              <a:cxnLst/>
              <a:rect l="l" t="t" r="r" b="b"/>
              <a:pathLst>
                <a:path w="11240" h="11240" extrusionOk="0">
                  <a:moveTo>
                    <a:pt x="5620" y="0"/>
                  </a:moveTo>
                  <a:cubicBezTo>
                    <a:pt x="2514" y="0"/>
                    <a:pt x="0" y="2514"/>
                    <a:pt x="0" y="5620"/>
                  </a:cubicBezTo>
                  <a:cubicBezTo>
                    <a:pt x="0" y="8726"/>
                    <a:pt x="2514" y="11240"/>
                    <a:pt x="5620" y="11240"/>
                  </a:cubicBezTo>
                  <a:cubicBezTo>
                    <a:pt x="8725" y="11240"/>
                    <a:pt x="11239" y="8726"/>
                    <a:pt x="11239" y="5620"/>
                  </a:cubicBezTo>
                  <a:cubicBezTo>
                    <a:pt x="11239" y="2514"/>
                    <a:pt x="8725" y="0"/>
                    <a:pt x="56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37"/>
            <p:cNvSpPr/>
            <p:nvPr/>
          </p:nvSpPr>
          <p:spPr>
            <a:xfrm>
              <a:off x="5305900" y="2213275"/>
              <a:ext cx="281000" cy="281000"/>
            </a:xfrm>
            <a:custGeom>
              <a:avLst/>
              <a:gdLst/>
              <a:ahLst/>
              <a:cxnLst/>
              <a:rect l="l" t="t" r="r" b="b"/>
              <a:pathLst>
                <a:path w="11240" h="11240" extrusionOk="0">
                  <a:moveTo>
                    <a:pt x="5620" y="0"/>
                  </a:moveTo>
                  <a:cubicBezTo>
                    <a:pt x="2514" y="0"/>
                    <a:pt x="0" y="2514"/>
                    <a:pt x="0" y="5620"/>
                  </a:cubicBezTo>
                  <a:cubicBezTo>
                    <a:pt x="0" y="8726"/>
                    <a:pt x="2514" y="11240"/>
                    <a:pt x="5620" y="11240"/>
                  </a:cubicBezTo>
                  <a:cubicBezTo>
                    <a:pt x="8725" y="11240"/>
                    <a:pt x="11239" y="8726"/>
                    <a:pt x="11239" y="5620"/>
                  </a:cubicBezTo>
                  <a:cubicBezTo>
                    <a:pt x="11239" y="3624"/>
                    <a:pt x="10204" y="1886"/>
                    <a:pt x="8652" y="888"/>
                  </a:cubicBezTo>
                  <a:cubicBezTo>
                    <a:pt x="8504" y="814"/>
                    <a:pt x="8393" y="740"/>
                    <a:pt x="8282" y="666"/>
                  </a:cubicBezTo>
                  <a:cubicBezTo>
                    <a:pt x="7468" y="222"/>
                    <a:pt x="6581" y="0"/>
                    <a:pt x="56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37"/>
            <p:cNvSpPr/>
            <p:nvPr/>
          </p:nvSpPr>
          <p:spPr>
            <a:xfrm>
              <a:off x="4970400" y="1866675"/>
              <a:ext cx="695050" cy="401150"/>
            </a:xfrm>
            <a:custGeom>
              <a:avLst/>
              <a:gdLst/>
              <a:ahLst/>
              <a:cxnLst/>
              <a:rect l="l" t="t" r="r" b="b"/>
              <a:pathLst>
                <a:path w="27802" h="16046" extrusionOk="0">
                  <a:moveTo>
                    <a:pt x="13199" y="0"/>
                  </a:moveTo>
                  <a:cubicBezTo>
                    <a:pt x="13199" y="0"/>
                    <a:pt x="3106" y="6470"/>
                    <a:pt x="998" y="8984"/>
                  </a:cubicBezTo>
                  <a:cubicBezTo>
                    <a:pt x="518" y="9576"/>
                    <a:pt x="185" y="10278"/>
                    <a:pt x="0" y="11055"/>
                  </a:cubicBezTo>
                  <a:lnTo>
                    <a:pt x="12570" y="5842"/>
                  </a:lnTo>
                  <a:cubicBezTo>
                    <a:pt x="12570" y="5842"/>
                    <a:pt x="16970" y="11683"/>
                    <a:pt x="21702" y="14530"/>
                  </a:cubicBezTo>
                  <a:cubicBezTo>
                    <a:pt x="21813" y="14604"/>
                    <a:pt x="21924" y="14678"/>
                    <a:pt x="22072" y="14752"/>
                  </a:cubicBezTo>
                  <a:cubicBezTo>
                    <a:pt x="23439" y="15528"/>
                    <a:pt x="24844" y="16046"/>
                    <a:pt x="26175" y="16046"/>
                  </a:cubicBezTo>
                  <a:cubicBezTo>
                    <a:pt x="26730" y="16046"/>
                    <a:pt x="27284" y="15935"/>
                    <a:pt x="27802" y="15750"/>
                  </a:cubicBezTo>
                  <a:cubicBezTo>
                    <a:pt x="27802" y="15750"/>
                    <a:pt x="22478" y="12238"/>
                    <a:pt x="17968" y="7025"/>
                  </a:cubicBezTo>
                  <a:cubicBezTo>
                    <a:pt x="13494" y="1812"/>
                    <a:pt x="13199" y="0"/>
                    <a:pt x="1319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37"/>
            <p:cNvSpPr/>
            <p:nvPr/>
          </p:nvSpPr>
          <p:spPr>
            <a:xfrm>
              <a:off x="5512925" y="2229900"/>
              <a:ext cx="9275" cy="5575"/>
            </a:xfrm>
            <a:custGeom>
              <a:avLst/>
              <a:gdLst/>
              <a:ahLst/>
              <a:cxnLst/>
              <a:rect l="l" t="t" r="r" b="b"/>
              <a:pathLst>
                <a:path w="371" h="223" extrusionOk="0">
                  <a:moveTo>
                    <a:pt x="371" y="223"/>
                  </a:moveTo>
                  <a:cubicBezTo>
                    <a:pt x="223" y="149"/>
                    <a:pt x="112" y="75"/>
                    <a:pt x="1" y="1"/>
                  </a:cubicBezTo>
                  <a:cubicBezTo>
                    <a:pt x="112" y="75"/>
                    <a:pt x="223" y="149"/>
                    <a:pt x="371" y="223"/>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37"/>
            <p:cNvSpPr/>
            <p:nvPr/>
          </p:nvSpPr>
          <p:spPr>
            <a:xfrm>
              <a:off x="4953750" y="1859125"/>
              <a:ext cx="846650" cy="1063075"/>
            </a:xfrm>
            <a:custGeom>
              <a:avLst/>
              <a:gdLst/>
              <a:ahLst/>
              <a:cxnLst/>
              <a:rect l="l" t="t" r="r" b="b"/>
              <a:pathLst>
                <a:path w="33866" h="42523" extrusionOk="0">
                  <a:moveTo>
                    <a:pt x="13708" y="776"/>
                  </a:moveTo>
                  <a:cubicBezTo>
                    <a:pt x="14019" y="1589"/>
                    <a:pt x="15032" y="3606"/>
                    <a:pt x="18412" y="7512"/>
                  </a:cubicBezTo>
                  <a:cubicBezTo>
                    <a:pt x="22959" y="12762"/>
                    <a:pt x="28283" y="16274"/>
                    <a:pt x="28320" y="16311"/>
                  </a:cubicBezTo>
                  <a:cubicBezTo>
                    <a:pt x="28394" y="16348"/>
                    <a:pt x="28468" y="16348"/>
                    <a:pt x="28542" y="16348"/>
                  </a:cubicBezTo>
                  <a:cubicBezTo>
                    <a:pt x="28616" y="16311"/>
                    <a:pt x="28690" y="16274"/>
                    <a:pt x="28764" y="16200"/>
                  </a:cubicBezTo>
                  <a:cubicBezTo>
                    <a:pt x="28764" y="16200"/>
                    <a:pt x="28764" y="16163"/>
                    <a:pt x="28801" y="16089"/>
                  </a:cubicBezTo>
                  <a:cubicBezTo>
                    <a:pt x="28912" y="15904"/>
                    <a:pt x="29244" y="15386"/>
                    <a:pt x="29651" y="14906"/>
                  </a:cubicBezTo>
                  <a:cubicBezTo>
                    <a:pt x="29836" y="14647"/>
                    <a:pt x="30058" y="14425"/>
                    <a:pt x="30280" y="14277"/>
                  </a:cubicBezTo>
                  <a:cubicBezTo>
                    <a:pt x="30464" y="14092"/>
                    <a:pt x="30649" y="13982"/>
                    <a:pt x="30797" y="13945"/>
                  </a:cubicBezTo>
                  <a:cubicBezTo>
                    <a:pt x="30871" y="13945"/>
                    <a:pt x="30945" y="13908"/>
                    <a:pt x="31019" y="13908"/>
                  </a:cubicBezTo>
                  <a:cubicBezTo>
                    <a:pt x="31315" y="13908"/>
                    <a:pt x="31610" y="14092"/>
                    <a:pt x="31869" y="14425"/>
                  </a:cubicBezTo>
                  <a:cubicBezTo>
                    <a:pt x="32313" y="14980"/>
                    <a:pt x="32683" y="15904"/>
                    <a:pt x="32904" y="17013"/>
                  </a:cubicBezTo>
                  <a:cubicBezTo>
                    <a:pt x="33126" y="18085"/>
                    <a:pt x="33237" y="19342"/>
                    <a:pt x="33237" y="20525"/>
                  </a:cubicBezTo>
                  <a:cubicBezTo>
                    <a:pt x="33237" y="21302"/>
                    <a:pt x="33015" y="21930"/>
                    <a:pt x="32646" y="22411"/>
                  </a:cubicBezTo>
                  <a:cubicBezTo>
                    <a:pt x="32128" y="23150"/>
                    <a:pt x="31315" y="23631"/>
                    <a:pt x="30649" y="23927"/>
                  </a:cubicBezTo>
                  <a:cubicBezTo>
                    <a:pt x="30280" y="24075"/>
                    <a:pt x="29984" y="24149"/>
                    <a:pt x="29762" y="24222"/>
                  </a:cubicBezTo>
                  <a:cubicBezTo>
                    <a:pt x="29651" y="24259"/>
                    <a:pt x="29577" y="24259"/>
                    <a:pt x="29503" y="24296"/>
                  </a:cubicBezTo>
                  <a:lnTo>
                    <a:pt x="29429" y="24296"/>
                  </a:lnTo>
                  <a:cubicBezTo>
                    <a:pt x="29281" y="24333"/>
                    <a:pt x="29170" y="24444"/>
                    <a:pt x="29170" y="24592"/>
                  </a:cubicBezTo>
                  <a:cubicBezTo>
                    <a:pt x="29170" y="24592"/>
                    <a:pt x="29170" y="24629"/>
                    <a:pt x="29133" y="24777"/>
                  </a:cubicBezTo>
                  <a:cubicBezTo>
                    <a:pt x="29059" y="25590"/>
                    <a:pt x="28690" y="29213"/>
                    <a:pt x="27507" y="32356"/>
                  </a:cubicBezTo>
                  <a:cubicBezTo>
                    <a:pt x="26804" y="34168"/>
                    <a:pt x="25584" y="36460"/>
                    <a:pt x="23662" y="38382"/>
                  </a:cubicBezTo>
                  <a:cubicBezTo>
                    <a:pt x="21776" y="40268"/>
                    <a:pt x="19188" y="41747"/>
                    <a:pt x="15750" y="41894"/>
                  </a:cubicBezTo>
                  <a:cubicBezTo>
                    <a:pt x="15454" y="41894"/>
                    <a:pt x="15159" y="41931"/>
                    <a:pt x="14863" y="41931"/>
                  </a:cubicBezTo>
                  <a:cubicBezTo>
                    <a:pt x="10389" y="41931"/>
                    <a:pt x="7506" y="40231"/>
                    <a:pt x="5546" y="38345"/>
                  </a:cubicBezTo>
                  <a:cubicBezTo>
                    <a:pt x="4585" y="37421"/>
                    <a:pt x="3883" y="36386"/>
                    <a:pt x="3328" y="35535"/>
                  </a:cubicBezTo>
                  <a:cubicBezTo>
                    <a:pt x="2810" y="34648"/>
                    <a:pt x="2441" y="33909"/>
                    <a:pt x="2219" y="33428"/>
                  </a:cubicBezTo>
                  <a:cubicBezTo>
                    <a:pt x="2108" y="33280"/>
                    <a:pt x="1997" y="32911"/>
                    <a:pt x="1923" y="32430"/>
                  </a:cubicBezTo>
                  <a:cubicBezTo>
                    <a:pt x="1590" y="30766"/>
                    <a:pt x="1369" y="27735"/>
                    <a:pt x="1221" y="24925"/>
                  </a:cubicBezTo>
                  <a:cubicBezTo>
                    <a:pt x="1110" y="22115"/>
                    <a:pt x="1036" y="19564"/>
                    <a:pt x="999" y="18825"/>
                  </a:cubicBezTo>
                  <a:cubicBezTo>
                    <a:pt x="925" y="17937"/>
                    <a:pt x="629" y="16237"/>
                    <a:pt x="629" y="14388"/>
                  </a:cubicBezTo>
                  <a:cubicBezTo>
                    <a:pt x="629" y="12540"/>
                    <a:pt x="925" y="10654"/>
                    <a:pt x="1886" y="9508"/>
                  </a:cubicBezTo>
                  <a:cubicBezTo>
                    <a:pt x="2404" y="8917"/>
                    <a:pt x="3402" y="8029"/>
                    <a:pt x="4659" y="7068"/>
                  </a:cubicBezTo>
                  <a:cubicBezTo>
                    <a:pt x="6507" y="5626"/>
                    <a:pt x="8837" y="3999"/>
                    <a:pt x="10722" y="2742"/>
                  </a:cubicBezTo>
                  <a:cubicBezTo>
                    <a:pt x="11683" y="2114"/>
                    <a:pt x="12497" y="1559"/>
                    <a:pt x="13088" y="1190"/>
                  </a:cubicBezTo>
                  <a:cubicBezTo>
                    <a:pt x="13338" y="1018"/>
                    <a:pt x="13548" y="879"/>
                    <a:pt x="13708" y="776"/>
                  </a:cubicBezTo>
                  <a:close/>
                  <a:moveTo>
                    <a:pt x="13875" y="1"/>
                  </a:moveTo>
                  <a:cubicBezTo>
                    <a:pt x="13814" y="1"/>
                    <a:pt x="13759" y="22"/>
                    <a:pt x="13717" y="44"/>
                  </a:cubicBezTo>
                  <a:cubicBezTo>
                    <a:pt x="13717" y="44"/>
                    <a:pt x="11166" y="1670"/>
                    <a:pt x="8393" y="3593"/>
                  </a:cubicBezTo>
                  <a:cubicBezTo>
                    <a:pt x="6988" y="4554"/>
                    <a:pt x="5509" y="5626"/>
                    <a:pt x="4252" y="6587"/>
                  </a:cubicBezTo>
                  <a:cubicBezTo>
                    <a:pt x="3032" y="7549"/>
                    <a:pt x="1997" y="8436"/>
                    <a:pt x="1405" y="9101"/>
                  </a:cubicBezTo>
                  <a:cubicBezTo>
                    <a:pt x="296" y="10469"/>
                    <a:pt x="1" y="12503"/>
                    <a:pt x="1" y="14388"/>
                  </a:cubicBezTo>
                  <a:cubicBezTo>
                    <a:pt x="1" y="16274"/>
                    <a:pt x="296" y="18048"/>
                    <a:pt x="370" y="18862"/>
                  </a:cubicBezTo>
                  <a:cubicBezTo>
                    <a:pt x="444" y="19675"/>
                    <a:pt x="518" y="22928"/>
                    <a:pt x="666" y="26182"/>
                  </a:cubicBezTo>
                  <a:cubicBezTo>
                    <a:pt x="777" y="27809"/>
                    <a:pt x="888" y="29435"/>
                    <a:pt x="1036" y="30803"/>
                  </a:cubicBezTo>
                  <a:cubicBezTo>
                    <a:pt x="1110" y="31469"/>
                    <a:pt x="1221" y="32060"/>
                    <a:pt x="1295" y="32578"/>
                  </a:cubicBezTo>
                  <a:cubicBezTo>
                    <a:pt x="1405" y="33058"/>
                    <a:pt x="1516" y="33465"/>
                    <a:pt x="1664" y="33724"/>
                  </a:cubicBezTo>
                  <a:cubicBezTo>
                    <a:pt x="1886" y="34168"/>
                    <a:pt x="2256" y="34944"/>
                    <a:pt x="2810" y="35831"/>
                  </a:cubicBezTo>
                  <a:cubicBezTo>
                    <a:pt x="3661" y="37199"/>
                    <a:pt x="4918" y="38900"/>
                    <a:pt x="6840" y="40231"/>
                  </a:cubicBezTo>
                  <a:cubicBezTo>
                    <a:pt x="8800" y="41562"/>
                    <a:pt x="11388" y="42523"/>
                    <a:pt x="14863" y="42523"/>
                  </a:cubicBezTo>
                  <a:lnTo>
                    <a:pt x="15750" y="42523"/>
                  </a:lnTo>
                  <a:cubicBezTo>
                    <a:pt x="19373" y="42338"/>
                    <a:pt x="22109" y="40785"/>
                    <a:pt x="24105" y="38789"/>
                  </a:cubicBezTo>
                  <a:cubicBezTo>
                    <a:pt x="26102" y="36829"/>
                    <a:pt x="27359" y="34426"/>
                    <a:pt x="28061" y="32578"/>
                  </a:cubicBezTo>
                  <a:cubicBezTo>
                    <a:pt x="29304" y="29392"/>
                    <a:pt x="29668" y="25795"/>
                    <a:pt x="29745" y="24860"/>
                  </a:cubicBezTo>
                  <a:lnTo>
                    <a:pt x="29745" y="24860"/>
                  </a:lnTo>
                  <a:cubicBezTo>
                    <a:pt x="30118" y="24769"/>
                    <a:pt x="30873" y="24565"/>
                    <a:pt x="31647" y="24112"/>
                  </a:cubicBezTo>
                  <a:cubicBezTo>
                    <a:pt x="32202" y="23779"/>
                    <a:pt x="32757" y="23335"/>
                    <a:pt x="33163" y="22781"/>
                  </a:cubicBezTo>
                  <a:cubicBezTo>
                    <a:pt x="33570" y="22189"/>
                    <a:pt x="33866" y="21450"/>
                    <a:pt x="33866" y="20525"/>
                  </a:cubicBezTo>
                  <a:cubicBezTo>
                    <a:pt x="33866" y="18899"/>
                    <a:pt x="33644" y="17161"/>
                    <a:pt x="33200" y="15793"/>
                  </a:cubicBezTo>
                  <a:cubicBezTo>
                    <a:pt x="32978" y="15091"/>
                    <a:pt x="32720" y="14499"/>
                    <a:pt x="32387" y="14056"/>
                  </a:cubicBezTo>
                  <a:cubicBezTo>
                    <a:pt x="32017" y="13612"/>
                    <a:pt x="31537" y="13316"/>
                    <a:pt x="31019" y="13316"/>
                  </a:cubicBezTo>
                  <a:cubicBezTo>
                    <a:pt x="30908" y="13316"/>
                    <a:pt x="30760" y="13316"/>
                    <a:pt x="30649" y="13353"/>
                  </a:cubicBezTo>
                  <a:cubicBezTo>
                    <a:pt x="30316" y="13427"/>
                    <a:pt x="30021" y="13649"/>
                    <a:pt x="29762" y="13871"/>
                  </a:cubicBezTo>
                  <a:cubicBezTo>
                    <a:pt x="29193" y="14414"/>
                    <a:pt x="28661" y="15173"/>
                    <a:pt x="28392" y="15581"/>
                  </a:cubicBezTo>
                  <a:lnTo>
                    <a:pt x="28392" y="15581"/>
                  </a:lnTo>
                  <a:cubicBezTo>
                    <a:pt x="27251" y="14793"/>
                    <a:pt x="22729" y="11599"/>
                    <a:pt x="18893" y="7142"/>
                  </a:cubicBezTo>
                  <a:cubicBezTo>
                    <a:pt x="16637" y="4554"/>
                    <a:pt x="15454" y="2816"/>
                    <a:pt x="14863" y="1707"/>
                  </a:cubicBezTo>
                  <a:cubicBezTo>
                    <a:pt x="14530" y="1190"/>
                    <a:pt x="14382" y="783"/>
                    <a:pt x="14271" y="561"/>
                  </a:cubicBezTo>
                  <a:cubicBezTo>
                    <a:pt x="14234" y="450"/>
                    <a:pt x="14197" y="376"/>
                    <a:pt x="14197" y="302"/>
                  </a:cubicBezTo>
                  <a:lnTo>
                    <a:pt x="14197" y="265"/>
                  </a:lnTo>
                  <a:cubicBezTo>
                    <a:pt x="14160" y="155"/>
                    <a:pt x="14086" y="81"/>
                    <a:pt x="14012" y="44"/>
                  </a:cubicBezTo>
                  <a:cubicBezTo>
                    <a:pt x="13966" y="12"/>
                    <a:pt x="13919" y="1"/>
                    <a:pt x="138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37"/>
            <p:cNvSpPr/>
            <p:nvPr/>
          </p:nvSpPr>
          <p:spPr>
            <a:xfrm>
              <a:off x="4911225" y="2165200"/>
              <a:ext cx="287475" cy="288400"/>
            </a:xfrm>
            <a:custGeom>
              <a:avLst/>
              <a:gdLst/>
              <a:ahLst/>
              <a:cxnLst/>
              <a:rect l="l" t="t" r="r" b="b"/>
              <a:pathLst>
                <a:path w="11499" h="11536" extrusionOk="0">
                  <a:moveTo>
                    <a:pt x="5731" y="1"/>
                  </a:moveTo>
                  <a:cubicBezTo>
                    <a:pt x="2552" y="1"/>
                    <a:pt x="1" y="2589"/>
                    <a:pt x="1" y="5768"/>
                  </a:cubicBezTo>
                  <a:cubicBezTo>
                    <a:pt x="1" y="8948"/>
                    <a:pt x="2552" y="11536"/>
                    <a:pt x="5731" y="11536"/>
                  </a:cubicBezTo>
                  <a:cubicBezTo>
                    <a:pt x="8911" y="11536"/>
                    <a:pt x="11499" y="8948"/>
                    <a:pt x="11499" y="5768"/>
                  </a:cubicBezTo>
                  <a:cubicBezTo>
                    <a:pt x="11499" y="2589"/>
                    <a:pt x="8911" y="1"/>
                    <a:pt x="57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37"/>
            <p:cNvSpPr/>
            <p:nvPr/>
          </p:nvSpPr>
          <p:spPr>
            <a:xfrm>
              <a:off x="4936200" y="2265950"/>
              <a:ext cx="262500" cy="187650"/>
            </a:xfrm>
            <a:custGeom>
              <a:avLst/>
              <a:gdLst/>
              <a:ahLst/>
              <a:cxnLst/>
              <a:rect l="l" t="t" r="r" b="b"/>
              <a:pathLst>
                <a:path w="10500" h="7506" extrusionOk="0">
                  <a:moveTo>
                    <a:pt x="10241" y="1"/>
                  </a:moveTo>
                  <a:cubicBezTo>
                    <a:pt x="9760" y="1036"/>
                    <a:pt x="9169" y="1849"/>
                    <a:pt x="8577" y="1886"/>
                  </a:cubicBezTo>
                  <a:cubicBezTo>
                    <a:pt x="8232" y="1919"/>
                    <a:pt x="7936" y="1932"/>
                    <a:pt x="7674" y="1932"/>
                  </a:cubicBezTo>
                  <a:cubicBezTo>
                    <a:pt x="6621" y="1932"/>
                    <a:pt x="6125" y="1720"/>
                    <a:pt x="5209" y="1720"/>
                  </a:cubicBezTo>
                  <a:cubicBezTo>
                    <a:pt x="5063" y="1720"/>
                    <a:pt x="4905" y="1726"/>
                    <a:pt x="4732" y="1738"/>
                  </a:cubicBezTo>
                  <a:cubicBezTo>
                    <a:pt x="3771" y="1775"/>
                    <a:pt x="1479" y="3661"/>
                    <a:pt x="0" y="4955"/>
                  </a:cubicBezTo>
                  <a:cubicBezTo>
                    <a:pt x="1035" y="6471"/>
                    <a:pt x="2773" y="7506"/>
                    <a:pt x="4732" y="7506"/>
                  </a:cubicBezTo>
                  <a:cubicBezTo>
                    <a:pt x="7912" y="7506"/>
                    <a:pt x="10500" y="4918"/>
                    <a:pt x="10500" y="1738"/>
                  </a:cubicBezTo>
                  <a:cubicBezTo>
                    <a:pt x="10500" y="1110"/>
                    <a:pt x="10426" y="555"/>
                    <a:pt x="102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37"/>
            <p:cNvSpPr/>
            <p:nvPr/>
          </p:nvSpPr>
          <p:spPr>
            <a:xfrm>
              <a:off x="4902925" y="2157825"/>
              <a:ext cx="303175" cy="303175"/>
            </a:xfrm>
            <a:custGeom>
              <a:avLst/>
              <a:gdLst/>
              <a:ahLst/>
              <a:cxnLst/>
              <a:rect l="l" t="t" r="r" b="b"/>
              <a:pathLst>
                <a:path w="12127" h="12127" extrusionOk="0">
                  <a:moveTo>
                    <a:pt x="6063" y="592"/>
                  </a:moveTo>
                  <a:cubicBezTo>
                    <a:pt x="7579" y="592"/>
                    <a:pt x="8947" y="1220"/>
                    <a:pt x="9945" y="2218"/>
                  </a:cubicBezTo>
                  <a:cubicBezTo>
                    <a:pt x="10907" y="3180"/>
                    <a:pt x="11535" y="4548"/>
                    <a:pt x="11535" y="6063"/>
                  </a:cubicBezTo>
                  <a:cubicBezTo>
                    <a:pt x="11535" y="7542"/>
                    <a:pt x="10907" y="8910"/>
                    <a:pt x="9945" y="9908"/>
                  </a:cubicBezTo>
                  <a:cubicBezTo>
                    <a:pt x="8947" y="10907"/>
                    <a:pt x="7579" y="11498"/>
                    <a:pt x="6063" y="11498"/>
                  </a:cubicBezTo>
                  <a:cubicBezTo>
                    <a:pt x="4585" y="11498"/>
                    <a:pt x="3217" y="10907"/>
                    <a:pt x="2218" y="9908"/>
                  </a:cubicBezTo>
                  <a:cubicBezTo>
                    <a:pt x="1220" y="8910"/>
                    <a:pt x="629" y="7542"/>
                    <a:pt x="629" y="6063"/>
                  </a:cubicBezTo>
                  <a:cubicBezTo>
                    <a:pt x="629" y="4548"/>
                    <a:pt x="1220" y="3180"/>
                    <a:pt x="2218" y="2218"/>
                  </a:cubicBezTo>
                  <a:cubicBezTo>
                    <a:pt x="3217" y="1220"/>
                    <a:pt x="4585" y="592"/>
                    <a:pt x="6063" y="592"/>
                  </a:cubicBezTo>
                  <a:close/>
                  <a:moveTo>
                    <a:pt x="6063" y="0"/>
                  </a:moveTo>
                  <a:cubicBezTo>
                    <a:pt x="2736" y="0"/>
                    <a:pt x="0" y="2699"/>
                    <a:pt x="0" y="6063"/>
                  </a:cubicBezTo>
                  <a:cubicBezTo>
                    <a:pt x="0" y="9391"/>
                    <a:pt x="2736" y="12127"/>
                    <a:pt x="6063" y="12127"/>
                  </a:cubicBezTo>
                  <a:cubicBezTo>
                    <a:pt x="9428" y="12127"/>
                    <a:pt x="12127" y="9391"/>
                    <a:pt x="12127" y="6063"/>
                  </a:cubicBezTo>
                  <a:cubicBezTo>
                    <a:pt x="12127" y="2699"/>
                    <a:pt x="9428" y="0"/>
                    <a:pt x="60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37"/>
            <p:cNvSpPr/>
            <p:nvPr/>
          </p:nvSpPr>
          <p:spPr>
            <a:xfrm>
              <a:off x="5304050" y="2165200"/>
              <a:ext cx="288400" cy="288400"/>
            </a:xfrm>
            <a:custGeom>
              <a:avLst/>
              <a:gdLst/>
              <a:ahLst/>
              <a:cxnLst/>
              <a:rect l="l" t="t" r="r" b="b"/>
              <a:pathLst>
                <a:path w="11536" h="11536" extrusionOk="0">
                  <a:moveTo>
                    <a:pt x="5768" y="1"/>
                  </a:moveTo>
                  <a:cubicBezTo>
                    <a:pt x="2588" y="1"/>
                    <a:pt x="0" y="2589"/>
                    <a:pt x="0" y="5768"/>
                  </a:cubicBezTo>
                  <a:cubicBezTo>
                    <a:pt x="0" y="8948"/>
                    <a:pt x="2588" y="11536"/>
                    <a:pt x="5768" y="11536"/>
                  </a:cubicBezTo>
                  <a:cubicBezTo>
                    <a:pt x="8947" y="11536"/>
                    <a:pt x="11535" y="8948"/>
                    <a:pt x="11535" y="5768"/>
                  </a:cubicBezTo>
                  <a:cubicBezTo>
                    <a:pt x="11535" y="2589"/>
                    <a:pt x="8947" y="1"/>
                    <a:pt x="57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37"/>
            <p:cNvSpPr/>
            <p:nvPr/>
          </p:nvSpPr>
          <p:spPr>
            <a:xfrm>
              <a:off x="5318825" y="2264100"/>
              <a:ext cx="273625" cy="189500"/>
            </a:xfrm>
            <a:custGeom>
              <a:avLst/>
              <a:gdLst/>
              <a:ahLst/>
              <a:cxnLst/>
              <a:rect l="l" t="t" r="r" b="b"/>
              <a:pathLst>
                <a:path w="10945" h="7580" extrusionOk="0">
                  <a:moveTo>
                    <a:pt x="10649" y="1"/>
                  </a:moveTo>
                  <a:cubicBezTo>
                    <a:pt x="9701" y="1685"/>
                    <a:pt x="8654" y="2154"/>
                    <a:pt x="7554" y="2154"/>
                  </a:cubicBezTo>
                  <a:cubicBezTo>
                    <a:pt x="6337" y="2154"/>
                    <a:pt x="5054" y="1579"/>
                    <a:pt x="3772" y="1443"/>
                  </a:cubicBezTo>
                  <a:cubicBezTo>
                    <a:pt x="3709" y="1436"/>
                    <a:pt x="3646" y="1433"/>
                    <a:pt x="3583" y="1433"/>
                  </a:cubicBezTo>
                  <a:cubicBezTo>
                    <a:pt x="2177" y="1433"/>
                    <a:pt x="886" y="2981"/>
                    <a:pt x="1" y="4326"/>
                  </a:cubicBezTo>
                  <a:cubicBezTo>
                    <a:pt x="925" y="6249"/>
                    <a:pt x="2885" y="7580"/>
                    <a:pt x="5177" y="7580"/>
                  </a:cubicBezTo>
                  <a:cubicBezTo>
                    <a:pt x="8356" y="7580"/>
                    <a:pt x="10944" y="4992"/>
                    <a:pt x="10944" y="1812"/>
                  </a:cubicBezTo>
                  <a:cubicBezTo>
                    <a:pt x="10944" y="1184"/>
                    <a:pt x="10833" y="555"/>
                    <a:pt x="106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37"/>
            <p:cNvSpPr/>
            <p:nvPr/>
          </p:nvSpPr>
          <p:spPr>
            <a:xfrm>
              <a:off x="5296650" y="2157825"/>
              <a:ext cx="303200" cy="303175"/>
            </a:xfrm>
            <a:custGeom>
              <a:avLst/>
              <a:gdLst/>
              <a:ahLst/>
              <a:cxnLst/>
              <a:rect l="l" t="t" r="r" b="b"/>
              <a:pathLst>
                <a:path w="12128" h="12127" extrusionOk="0">
                  <a:moveTo>
                    <a:pt x="6064" y="592"/>
                  </a:moveTo>
                  <a:cubicBezTo>
                    <a:pt x="7580" y="592"/>
                    <a:pt x="8911" y="1220"/>
                    <a:pt x="9909" y="2218"/>
                  </a:cubicBezTo>
                  <a:cubicBezTo>
                    <a:pt x="10907" y="3180"/>
                    <a:pt x="11499" y="4548"/>
                    <a:pt x="11499" y="6063"/>
                  </a:cubicBezTo>
                  <a:cubicBezTo>
                    <a:pt x="11499" y="7542"/>
                    <a:pt x="10907" y="8910"/>
                    <a:pt x="9909" y="9908"/>
                  </a:cubicBezTo>
                  <a:cubicBezTo>
                    <a:pt x="8911" y="10907"/>
                    <a:pt x="7580" y="11498"/>
                    <a:pt x="6064" y="11498"/>
                  </a:cubicBezTo>
                  <a:cubicBezTo>
                    <a:pt x="4548" y="11498"/>
                    <a:pt x="3180" y="10907"/>
                    <a:pt x="2219" y="9908"/>
                  </a:cubicBezTo>
                  <a:cubicBezTo>
                    <a:pt x="1221" y="8910"/>
                    <a:pt x="592" y="7542"/>
                    <a:pt x="592" y="6063"/>
                  </a:cubicBezTo>
                  <a:cubicBezTo>
                    <a:pt x="592" y="4548"/>
                    <a:pt x="1221" y="3180"/>
                    <a:pt x="2219" y="2218"/>
                  </a:cubicBezTo>
                  <a:cubicBezTo>
                    <a:pt x="3180" y="1220"/>
                    <a:pt x="4548" y="592"/>
                    <a:pt x="6064" y="592"/>
                  </a:cubicBezTo>
                  <a:close/>
                  <a:moveTo>
                    <a:pt x="6064" y="0"/>
                  </a:moveTo>
                  <a:cubicBezTo>
                    <a:pt x="2700" y="0"/>
                    <a:pt x="1" y="2699"/>
                    <a:pt x="1" y="6063"/>
                  </a:cubicBezTo>
                  <a:cubicBezTo>
                    <a:pt x="1" y="9391"/>
                    <a:pt x="2700" y="12127"/>
                    <a:pt x="6064" y="12127"/>
                  </a:cubicBezTo>
                  <a:cubicBezTo>
                    <a:pt x="9391" y="12127"/>
                    <a:pt x="12127" y="9391"/>
                    <a:pt x="12127" y="6063"/>
                  </a:cubicBezTo>
                  <a:cubicBezTo>
                    <a:pt x="12127" y="2699"/>
                    <a:pt x="9391" y="0"/>
                    <a:pt x="60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37"/>
            <p:cNvSpPr/>
            <p:nvPr/>
          </p:nvSpPr>
          <p:spPr>
            <a:xfrm>
              <a:off x="5190375" y="2221600"/>
              <a:ext cx="129400" cy="39075"/>
            </a:xfrm>
            <a:custGeom>
              <a:avLst/>
              <a:gdLst/>
              <a:ahLst/>
              <a:cxnLst/>
              <a:rect l="l" t="t" r="r" b="b"/>
              <a:pathLst>
                <a:path w="5176" h="1563" extrusionOk="0">
                  <a:moveTo>
                    <a:pt x="2736" y="0"/>
                  </a:moveTo>
                  <a:cubicBezTo>
                    <a:pt x="1257" y="37"/>
                    <a:pt x="148" y="998"/>
                    <a:pt x="148" y="1035"/>
                  </a:cubicBezTo>
                  <a:cubicBezTo>
                    <a:pt x="0" y="1146"/>
                    <a:pt x="0" y="1331"/>
                    <a:pt x="111" y="1442"/>
                  </a:cubicBezTo>
                  <a:cubicBezTo>
                    <a:pt x="170" y="1521"/>
                    <a:pt x="251" y="1558"/>
                    <a:pt x="336" y="1558"/>
                  </a:cubicBezTo>
                  <a:cubicBezTo>
                    <a:pt x="409" y="1558"/>
                    <a:pt x="486" y="1530"/>
                    <a:pt x="555" y="1479"/>
                  </a:cubicBezTo>
                  <a:cubicBezTo>
                    <a:pt x="629" y="1405"/>
                    <a:pt x="1627" y="629"/>
                    <a:pt x="2736" y="629"/>
                  </a:cubicBezTo>
                  <a:cubicBezTo>
                    <a:pt x="3327" y="629"/>
                    <a:pt x="3956" y="814"/>
                    <a:pt x="4621" y="1479"/>
                  </a:cubicBezTo>
                  <a:cubicBezTo>
                    <a:pt x="4677" y="1534"/>
                    <a:pt x="4751" y="1562"/>
                    <a:pt x="4829" y="1562"/>
                  </a:cubicBezTo>
                  <a:cubicBezTo>
                    <a:pt x="4908" y="1562"/>
                    <a:pt x="4991" y="1534"/>
                    <a:pt x="5065" y="1479"/>
                  </a:cubicBezTo>
                  <a:cubicBezTo>
                    <a:pt x="5176" y="1368"/>
                    <a:pt x="5176" y="1146"/>
                    <a:pt x="5065" y="1035"/>
                  </a:cubicBezTo>
                  <a:cubicBezTo>
                    <a:pt x="4289" y="296"/>
                    <a:pt x="3475" y="0"/>
                    <a:pt x="27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37"/>
            <p:cNvSpPr/>
            <p:nvPr/>
          </p:nvSpPr>
          <p:spPr>
            <a:xfrm>
              <a:off x="4993500" y="2059850"/>
              <a:ext cx="154375" cy="74650"/>
            </a:xfrm>
            <a:custGeom>
              <a:avLst/>
              <a:gdLst/>
              <a:ahLst/>
              <a:cxnLst/>
              <a:rect l="l" t="t" r="r" b="b"/>
              <a:pathLst>
                <a:path w="6175" h="2986" extrusionOk="0">
                  <a:moveTo>
                    <a:pt x="4807" y="0"/>
                  </a:moveTo>
                  <a:cubicBezTo>
                    <a:pt x="3328" y="0"/>
                    <a:pt x="2145" y="629"/>
                    <a:pt x="1331" y="1257"/>
                  </a:cubicBezTo>
                  <a:cubicBezTo>
                    <a:pt x="555" y="1849"/>
                    <a:pt x="111" y="2477"/>
                    <a:pt x="111" y="2477"/>
                  </a:cubicBezTo>
                  <a:cubicBezTo>
                    <a:pt x="0" y="2625"/>
                    <a:pt x="37" y="2810"/>
                    <a:pt x="185" y="2921"/>
                  </a:cubicBezTo>
                  <a:cubicBezTo>
                    <a:pt x="229" y="2965"/>
                    <a:pt x="290" y="2985"/>
                    <a:pt x="352" y="2985"/>
                  </a:cubicBezTo>
                  <a:cubicBezTo>
                    <a:pt x="448" y="2985"/>
                    <a:pt x="547" y="2937"/>
                    <a:pt x="592" y="2847"/>
                  </a:cubicBezTo>
                  <a:lnTo>
                    <a:pt x="629" y="2847"/>
                  </a:lnTo>
                  <a:cubicBezTo>
                    <a:pt x="703" y="2699"/>
                    <a:pt x="1146" y="2145"/>
                    <a:pt x="1849" y="1627"/>
                  </a:cubicBezTo>
                  <a:cubicBezTo>
                    <a:pt x="2588" y="1109"/>
                    <a:pt x="3586" y="629"/>
                    <a:pt x="4807" y="629"/>
                  </a:cubicBezTo>
                  <a:cubicBezTo>
                    <a:pt x="5102" y="629"/>
                    <a:pt x="5435" y="666"/>
                    <a:pt x="5768" y="740"/>
                  </a:cubicBezTo>
                  <a:cubicBezTo>
                    <a:pt x="5787" y="744"/>
                    <a:pt x="5807" y="747"/>
                    <a:pt x="5827" y="747"/>
                  </a:cubicBezTo>
                  <a:cubicBezTo>
                    <a:pt x="5961" y="747"/>
                    <a:pt x="6105" y="642"/>
                    <a:pt x="6137" y="481"/>
                  </a:cubicBezTo>
                  <a:cubicBezTo>
                    <a:pt x="6174" y="333"/>
                    <a:pt x="6064" y="148"/>
                    <a:pt x="5879" y="111"/>
                  </a:cubicBezTo>
                  <a:cubicBezTo>
                    <a:pt x="5509" y="37"/>
                    <a:pt x="5139" y="0"/>
                    <a:pt x="48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37"/>
            <p:cNvSpPr/>
            <p:nvPr/>
          </p:nvSpPr>
          <p:spPr>
            <a:xfrm>
              <a:off x="5316075" y="2049675"/>
              <a:ext cx="183025" cy="81200"/>
            </a:xfrm>
            <a:custGeom>
              <a:avLst/>
              <a:gdLst/>
              <a:ahLst/>
              <a:cxnLst/>
              <a:rect l="l" t="t" r="r" b="b"/>
              <a:pathLst>
                <a:path w="7321" h="3248" extrusionOk="0">
                  <a:moveTo>
                    <a:pt x="1923" y="1"/>
                  </a:moveTo>
                  <a:cubicBezTo>
                    <a:pt x="924" y="1"/>
                    <a:pt x="259" y="259"/>
                    <a:pt x="259" y="259"/>
                  </a:cubicBezTo>
                  <a:cubicBezTo>
                    <a:pt x="74" y="333"/>
                    <a:pt x="0" y="518"/>
                    <a:pt x="74" y="666"/>
                  </a:cubicBezTo>
                  <a:cubicBezTo>
                    <a:pt x="135" y="789"/>
                    <a:pt x="273" y="860"/>
                    <a:pt x="402" y="860"/>
                  </a:cubicBezTo>
                  <a:cubicBezTo>
                    <a:pt x="429" y="860"/>
                    <a:pt x="455" y="857"/>
                    <a:pt x="481" y="851"/>
                  </a:cubicBezTo>
                  <a:cubicBezTo>
                    <a:pt x="518" y="814"/>
                    <a:pt x="1072" y="592"/>
                    <a:pt x="1923" y="592"/>
                  </a:cubicBezTo>
                  <a:cubicBezTo>
                    <a:pt x="3143" y="592"/>
                    <a:pt x="4917" y="1036"/>
                    <a:pt x="6729" y="3143"/>
                  </a:cubicBezTo>
                  <a:cubicBezTo>
                    <a:pt x="6793" y="3208"/>
                    <a:pt x="6883" y="3247"/>
                    <a:pt x="6975" y="3247"/>
                  </a:cubicBezTo>
                  <a:cubicBezTo>
                    <a:pt x="7042" y="3247"/>
                    <a:pt x="7110" y="3227"/>
                    <a:pt x="7172" y="3180"/>
                  </a:cubicBezTo>
                  <a:cubicBezTo>
                    <a:pt x="7283" y="3069"/>
                    <a:pt x="7320" y="2884"/>
                    <a:pt x="7209" y="2736"/>
                  </a:cubicBezTo>
                  <a:cubicBezTo>
                    <a:pt x="5287" y="481"/>
                    <a:pt x="3290" y="1"/>
                    <a:pt x="19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37"/>
            <p:cNvSpPr/>
            <p:nvPr/>
          </p:nvSpPr>
          <p:spPr>
            <a:xfrm>
              <a:off x="5148775" y="2298125"/>
              <a:ext cx="97075" cy="268425"/>
            </a:xfrm>
            <a:custGeom>
              <a:avLst/>
              <a:gdLst/>
              <a:ahLst/>
              <a:cxnLst/>
              <a:rect l="l" t="t" r="r" b="b"/>
              <a:pathLst>
                <a:path w="3883" h="10737" extrusionOk="0">
                  <a:moveTo>
                    <a:pt x="2869" y="1"/>
                  </a:moveTo>
                  <a:cubicBezTo>
                    <a:pt x="2849" y="1"/>
                    <a:pt x="2829" y="3"/>
                    <a:pt x="2810" y="8"/>
                  </a:cubicBezTo>
                  <a:cubicBezTo>
                    <a:pt x="2625" y="8"/>
                    <a:pt x="2514" y="156"/>
                    <a:pt x="2551" y="340"/>
                  </a:cubicBezTo>
                  <a:cubicBezTo>
                    <a:pt x="2551" y="340"/>
                    <a:pt x="2551" y="377"/>
                    <a:pt x="2551" y="488"/>
                  </a:cubicBezTo>
                  <a:cubicBezTo>
                    <a:pt x="2588" y="747"/>
                    <a:pt x="2625" y="1413"/>
                    <a:pt x="2625" y="2189"/>
                  </a:cubicBezTo>
                  <a:cubicBezTo>
                    <a:pt x="2662" y="3187"/>
                    <a:pt x="2514" y="4407"/>
                    <a:pt x="2145" y="5073"/>
                  </a:cubicBezTo>
                  <a:cubicBezTo>
                    <a:pt x="1812" y="5664"/>
                    <a:pt x="1331" y="6182"/>
                    <a:pt x="851" y="6662"/>
                  </a:cubicBezTo>
                  <a:cubicBezTo>
                    <a:pt x="629" y="6921"/>
                    <a:pt x="444" y="7143"/>
                    <a:pt x="259" y="7402"/>
                  </a:cubicBezTo>
                  <a:cubicBezTo>
                    <a:pt x="111" y="7624"/>
                    <a:pt x="0" y="7919"/>
                    <a:pt x="0" y="8215"/>
                  </a:cubicBezTo>
                  <a:cubicBezTo>
                    <a:pt x="0" y="8437"/>
                    <a:pt x="74" y="8659"/>
                    <a:pt x="185" y="8881"/>
                  </a:cubicBezTo>
                  <a:cubicBezTo>
                    <a:pt x="629" y="9546"/>
                    <a:pt x="1442" y="9990"/>
                    <a:pt x="2145" y="10286"/>
                  </a:cubicBezTo>
                  <a:cubicBezTo>
                    <a:pt x="2847" y="10581"/>
                    <a:pt x="3476" y="10729"/>
                    <a:pt x="3476" y="10729"/>
                  </a:cubicBezTo>
                  <a:cubicBezTo>
                    <a:pt x="3495" y="10734"/>
                    <a:pt x="3514" y="10736"/>
                    <a:pt x="3534" y="10736"/>
                  </a:cubicBezTo>
                  <a:cubicBezTo>
                    <a:pt x="3669" y="10736"/>
                    <a:pt x="3813" y="10631"/>
                    <a:pt x="3845" y="10470"/>
                  </a:cubicBezTo>
                  <a:cubicBezTo>
                    <a:pt x="3882" y="10323"/>
                    <a:pt x="3771" y="10138"/>
                    <a:pt x="3624" y="10101"/>
                  </a:cubicBezTo>
                  <a:lnTo>
                    <a:pt x="3513" y="10101"/>
                  </a:lnTo>
                  <a:cubicBezTo>
                    <a:pt x="3291" y="10027"/>
                    <a:pt x="2736" y="9879"/>
                    <a:pt x="2145" y="9583"/>
                  </a:cubicBezTo>
                  <a:cubicBezTo>
                    <a:pt x="1553" y="9324"/>
                    <a:pt x="962" y="8955"/>
                    <a:pt x="703" y="8548"/>
                  </a:cubicBezTo>
                  <a:cubicBezTo>
                    <a:pt x="629" y="8437"/>
                    <a:pt x="592" y="8326"/>
                    <a:pt x="592" y="8215"/>
                  </a:cubicBezTo>
                  <a:cubicBezTo>
                    <a:pt x="592" y="8067"/>
                    <a:pt x="666" y="7919"/>
                    <a:pt x="777" y="7735"/>
                  </a:cubicBezTo>
                  <a:cubicBezTo>
                    <a:pt x="962" y="7439"/>
                    <a:pt x="1294" y="7106"/>
                    <a:pt x="1664" y="6699"/>
                  </a:cubicBezTo>
                  <a:cubicBezTo>
                    <a:pt x="2034" y="6330"/>
                    <a:pt x="2403" y="5886"/>
                    <a:pt x="2699" y="5368"/>
                  </a:cubicBezTo>
                  <a:cubicBezTo>
                    <a:pt x="3180" y="4481"/>
                    <a:pt x="3254" y="3224"/>
                    <a:pt x="3254" y="2189"/>
                  </a:cubicBezTo>
                  <a:cubicBezTo>
                    <a:pt x="3254" y="1117"/>
                    <a:pt x="3143" y="267"/>
                    <a:pt x="3143" y="267"/>
                  </a:cubicBezTo>
                  <a:cubicBezTo>
                    <a:pt x="3143" y="106"/>
                    <a:pt x="3003" y="1"/>
                    <a:pt x="28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37"/>
            <p:cNvSpPr/>
            <p:nvPr/>
          </p:nvSpPr>
          <p:spPr>
            <a:xfrm>
              <a:off x="5215325" y="2589325"/>
              <a:ext cx="163625" cy="61150"/>
            </a:xfrm>
            <a:custGeom>
              <a:avLst/>
              <a:gdLst/>
              <a:ahLst/>
              <a:cxnLst/>
              <a:rect l="l" t="t" r="r" b="b"/>
              <a:pathLst>
                <a:path w="6545" h="2446" extrusionOk="0">
                  <a:moveTo>
                    <a:pt x="6229" y="0"/>
                  </a:moveTo>
                  <a:cubicBezTo>
                    <a:pt x="6140" y="0"/>
                    <a:pt x="6049" y="37"/>
                    <a:pt x="5990" y="116"/>
                  </a:cubicBezTo>
                  <a:cubicBezTo>
                    <a:pt x="4659" y="1521"/>
                    <a:pt x="2921" y="1817"/>
                    <a:pt x="1701" y="1817"/>
                  </a:cubicBezTo>
                  <a:cubicBezTo>
                    <a:pt x="1331" y="1817"/>
                    <a:pt x="998" y="1780"/>
                    <a:pt x="740" y="1743"/>
                  </a:cubicBezTo>
                  <a:cubicBezTo>
                    <a:pt x="629" y="1743"/>
                    <a:pt x="555" y="1743"/>
                    <a:pt x="481" y="1706"/>
                  </a:cubicBezTo>
                  <a:lnTo>
                    <a:pt x="407" y="1706"/>
                  </a:lnTo>
                  <a:cubicBezTo>
                    <a:pt x="376" y="1700"/>
                    <a:pt x="346" y="1697"/>
                    <a:pt x="318" y="1697"/>
                  </a:cubicBezTo>
                  <a:cubicBezTo>
                    <a:pt x="176" y="1697"/>
                    <a:pt x="68" y="1774"/>
                    <a:pt x="37" y="1928"/>
                  </a:cubicBezTo>
                  <a:cubicBezTo>
                    <a:pt x="0" y="2076"/>
                    <a:pt x="74" y="2261"/>
                    <a:pt x="259" y="2298"/>
                  </a:cubicBezTo>
                  <a:cubicBezTo>
                    <a:pt x="259" y="2298"/>
                    <a:pt x="851" y="2446"/>
                    <a:pt x="1701" y="2446"/>
                  </a:cubicBezTo>
                  <a:cubicBezTo>
                    <a:pt x="2995" y="2446"/>
                    <a:pt x="4917" y="2113"/>
                    <a:pt x="6433" y="523"/>
                  </a:cubicBezTo>
                  <a:cubicBezTo>
                    <a:pt x="6544" y="412"/>
                    <a:pt x="6544" y="190"/>
                    <a:pt x="6433" y="79"/>
                  </a:cubicBezTo>
                  <a:cubicBezTo>
                    <a:pt x="6382" y="28"/>
                    <a:pt x="6306" y="0"/>
                    <a:pt x="62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37"/>
            <p:cNvSpPr/>
            <p:nvPr/>
          </p:nvSpPr>
          <p:spPr>
            <a:xfrm>
              <a:off x="862950" y="4920450"/>
              <a:ext cx="1188625" cy="15750"/>
            </a:xfrm>
            <a:custGeom>
              <a:avLst/>
              <a:gdLst/>
              <a:ahLst/>
              <a:cxnLst/>
              <a:rect l="l" t="t" r="r" b="b"/>
              <a:pathLst>
                <a:path w="47545" h="630" extrusionOk="0">
                  <a:moveTo>
                    <a:pt x="334" y="1"/>
                  </a:moveTo>
                  <a:cubicBezTo>
                    <a:pt x="149" y="1"/>
                    <a:pt x="1" y="149"/>
                    <a:pt x="1" y="296"/>
                  </a:cubicBezTo>
                  <a:cubicBezTo>
                    <a:pt x="1" y="481"/>
                    <a:pt x="149" y="629"/>
                    <a:pt x="334" y="629"/>
                  </a:cubicBezTo>
                  <a:lnTo>
                    <a:pt x="47249" y="629"/>
                  </a:lnTo>
                  <a:cubicBezTo>
                    <a:pt x="47397" y="629"/>
                    <a:pt x="47545" y="481"/>
                    <a:pt x="47545" y="296"/>
                  </a:cubicBezTo>
                  <a:cubicBezTo>
                    <a:pt x="47545" y="149"/>
                    <a:pt x="47397" y="1"/>
                    <a:pt x="472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37"/>
            <p:cNvSpPr/>
            <p:nvPr/>
          </p:nvSpPr>
          <p:spPr>
            <a:xfrm>
              <a:off x="2173575" y="4920450"/>
              <a:ext cx="4043675" cy="15750"/>
            </a:xfrm>
            <a:custGeom>
              <a:avLst/>
              <a:gdLst/>
              <a:ahLst/>
              <a:cxnLst/>
              <a:rect l="l" t="t" r="r" b="b"/>
              <a:pathLst>
                <a:path w="161747" h="630" extrusionOk="0">
                  <a:moveTo>
                    <a:pt x="296" y="1"/>
                  </a:moveTo>
                  <a:cubicBezTo>
                    <a:pt x="148" y="1"/>
                    <a:pt x="0" y="149"/>
                    <a:pt x="0" y="296"/>
                  </a:cubicBezTo>
                  <a:cubicBezTo>
                    <a:pt x="0" y="481"/>
                    <a:pt x="148" y="629"/>
                    <a:pt x="296" y="629"/>
                  </a:cubicBezTo>
                  <a:lnTo>
                    <a:pt x="161451" y="629"/>
                  </a:lnTo>
                  <a:cubicBezTo>
                    <a:pt x="161599" y="629"/>
                    <a:pt x="161746" y="481"/>
                    <a:pt x="161746" y="296"/>
                  </a:cubicBezTo>
                  <a:cubicBezTo>
                    <a:pt x="161746" y="149"/>
                    <a:pt x="161599" y="1"/>
                    <a:pt x="1614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37"/>
            <p:cNvSpPr/>
            <p:nvPr/>
          </p:nvSpPr>
          <p:spPr>
            <a:xfrm>
              <a:off x="6316125" y="4920450"/>
              <a:ext cx="159000" cy="15750"/>
            </a:xfrm>
            <a:custGeom>
              <a:avLst/>
              <a:gdLst/>
              <a:ahLst/>
              <a:cxnLst/>
              <a:rect l="l" t="t" r="r" b="b"/>
              <a:pathLst>
                <a:path w="6360" h="630" extrusionOk="0">
                  <a:moveTo>
                    <a:pt x="333" y="1"/>
                  </a:moveTo>
                  <a:cubicBezTo>
                    <a:pt x="148" y="1"/>
                    <a:pt x="0" y="149"/>
                    <a:pt x="0" y="296"/>
                  </a:cubicBezTo>
                  <a:cubicBezTo>
                    <a:pt x="0" y="481"/>
                    <a:pt x="148" y="629"/>
                    <a:pt x="333" y="629"/>
                  </a:cubicBezTo>
                  <a:lnTo>
                    <a:pt x="6026" y="629"/>
                  </a:lnTo>
                  <a:cubicBezTo>
                    <a:pt x="6211" y="629"/>
                    <a:pt x="6359" y="481"/>
                    <a:pt x="6359" y="296"/>
                  </a:cubicBezTo>
                  <a:cubicBezTo>
                    <a:pt x="6359" y="149"/>
                    <a:pt x="6211" y="1"/>
                    <a:pt x="60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37"/>
            <p:cNvSpPr/>
            <p:nvPr/>
          </p:nvSpPr>
          <p:spPr>
            <a:xfrm>
              <a:off x="4014700" y="2706825"/>
              <a:ext cx="350325" cy="819850"/>
            </a:xfrm>
            <a:custGeom>
              <a:avLst/>
              <a:gdLst/>
              <a:ahLst/>
              <a:cxnLst/>
              <a:rect l="l" t="t" r="r" b="b"/>
              <a:pathLst>
                <a:path w="14013" h="32794" extrusionOk="0">
                  <a:moveTo>
                    <a:pt x="0" y="1"/>
                  </a:moveTo>
                  <a:lnTo>
                    <a:pt x="0" y="32794"/>
                  </a:lnTo>
                  <a:lnTo>
                    <a:pt x="14012" y="32794"/>
                  </a:lnTo>
                  <a:lnTo>
                    <a:pt x="1401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37"/>
            <p:cNvSpPr/>
            <p:nvPr/>
          </p:nvSpPr>
          <p:spPr>
            <a:xfrm>
              <a:off x="1582025" y="1799200"/>
              <a:ext cx="1080500" cy="1727475"/>
            </a:xfrm>
            <a:custGeom>
              <a:avLst/>
              <a:gdLst/>
              <a:ahLst/>
              <a:cxnLst/>
              <a:rect l="l" t="t" r="r" b="b"/>
              <a:pathLst>
                <a:path w="43220" h="69099" extrusionOk="0">
                  <a:moveTo>
                    <a:pt x="1" y="1"/>
                  </a:moveTo>
                  <a:lnTo>
                    <a:pt x="1" y="67768"/>
                  </a:lnTo>
                  <a:cubicBezTo>
                    <a:pt x="1073" y="68175"/>
                    <a:pt x="2145" y="68618"/>
                    <a:pt x="3217" y="69099"/>
                  </a:cubicBezTo>
                  <a:lnTo>
                    <a:pt x="22738" y="69099"/>
                  </a:lnTo>
                  <a:cubicBezTo>
                    <a:pt x="30686" y="58747"/>
                    <a:pt x="31537" y="19188"/>
                    <a:pt x="432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37"/>
            <p:cNvSpPr/>
            <p:nvPr/>
          </p:nvSpPr>
          <p:spPr>
            <a:xfrm>
              <a:off x="1582025" y="1799200"/>
              <a:ext cx="2783000" cy="1727475"/>
            </a:xfrm>
            <a:custGeom>
              <a:avLst/>
              <a:gdLst/>
              <a:ahLst/>
              <a:cxnLst/>
              <a:rect l="l" t="t" r="r" b="b"/>
              <a:pathLst>
                <a:path w="111320" h="69099" extrusionOk="0">
                  <a:moveTo>
                    <a:pt x="1" y="67768"/>
                  </a:moveTo>
                  <a:lnTo>
                    <a:pt x="1" y="69099"/>
                  </a:lnTo>
                  <a:lnTo>
                    <a:pt x="3217" y="69099"/>
                  </a:lnTo>
                  <a:cubicBezTo>
                    <a:pt x="2145" y="68618"/>
                    <a:pt x="1073" y="68175"/>
                    <a:pt x="1" y="67768"/>
                  </a:cubicBezTo>
                  <a:close/>
                  <a:moveTo>
                    <a:pt x="43220" y="1"/>
                  </a:moveTo>
                  <a:cubicBezTo>
                    <a:pt x="31537" y="19188"/>
                    <a:pt x="30686" y="58747"/>
                    <a:pt x="22738" y="69099"/>
                  </a:cubicBezTo>
                  <a:lnTo>
                    <a:pt x="94904" y="69099"/>
                  </a:lnTo>
                  <a:cubicBezTo>
                    <a:pt x="95644" y="68433"/>
                    <a:pt x="96383" y="67768"/>
                    <a:pt x="97197" y="67102"/>
                  </a:cubicBezTo>
                  <a:cubicBezTo>
                    <a:pt x="100043" y="55678"/>
                    <a:pt x="102483" y="45770"/>
                    <a:pt x="103260" y="42036"/>
                  </a:cubicBezTo>
                  <a:cubicBezTo>
                    <a:pt x="103408" y="41297"/>
                    <a:pt x="103482" y="40816"/>
                    <a:pt x="103482" y="40594"/>
                  </a:cubicBezTo>
                  <a:cubicBezTo>
                    <a:pt x="103629" y="38672"/>
                    <a:pt x="104147" y="37452"/>
                    <a:pt x="104813" y="36675"/>
                  </a:cubicBezTo>
                  <a:cubicBezTo>
                    <a:pt x="105441" y="35936"/>
                    <a:pt x="106254" y="35677"/>
                    <a:pt x="106883" y="35677"/>
                  </a:cubicBezTo>
                  <a:cubicBezTo>
                    <a:pt x="107474" y="35677"/>
                    <a:pt x="108916" y="35788"/>
                    <a:pt x="110210" y="35899"/>
                  </a:cubicBezTo>
                  <a:cubicBezTo>
                    <a:pt x="110617" y="35936"/>
                    <a:pt x="110987" y="35973"/>
                    <a:pt x="111319" y="35973"/>
                  </a:cubicBezTo>
                  <a:lnTo>
                    <a:pt x="11131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37"/>
            <p:cNvSpPr/>
            <p:nvPr/>
          </p:nvSpPr>
          <p:spPr>
            <a:xfrm>
              <a:off x="3977725" y="3502625"/>
              <a:ext cx="27750" cy="24050"/>
            </a:xfrm>
            <a:custGeom>
              <a:avLst/>
              <a:gdLst/>
              <a:ahLst/>
              <a:cxnLst/>
              <a:rect l="l" t="t" r="r" b="b"/>
              <a:pathLst>
                <a:path w="1110" h="962" extrusionOk="0">
                  <a:moveTo>
                    <a:pt x="1110" y="1"/>
                  </a:moveTo>
                  <a:cubicBezTo>
                    <a:pt x="740" y="333"/>
                    <a:pt x="370" y="629"/>
                    <a:pt x="1" y="962"/>
                  </a:cubicBezTo>
                  <a:lnTo>
                    <a:pt x="851" y="962"/>
                  </a:lnTo>
                  <a:cubicBezTo>
                    <a:pt x="925" y="629"/>
                    <a:pt x="999" y="333"/>
                    <a:pt x="111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37"/>
            <p:cNvSpPr/>
            <p:nvPr/>
          </p:nvSpPr>
          <p:spPr>
            <a:xfrm>
              <a:off x="3954625" y="3476750"/>
              <a:ext cx="57325" cy="49925"/>
            </a:xfrm>
            <a:custGeom>
              <a:avLst/>
              <a:gdLst/>
              <a:ahLst/>
              <a:cxnLst/>
              <a:rect l="l" t="t" r="r" b="b"/>
              <a:pathLst>
                <a:path w="2293" h="1997" extrusionOk="0">
                  <a:moveTo>
                    <a:pt x="2293" y="0"/>
                  </a:moveTo>
                  <a:lnTo>
                    <a:pt x="2293" y="0"/>
                  </a:lnTo>
                  <a:cubicBezTo>
                    <a:pt x="1479" y="666"/>
                    <a:pt x="740" y="1331"/>
                    <a:pt x="0" y="1997"/>
                  </a:cubicBezTo>
                  <a:lnTo>
                    <a:pt x="925" y="1997"/>
                  </a:lnTo>
                  <a:cubicBezTo>
                    <a:pt x="1294" y="1664"/>
                    <a:pt x="1664" y="1368"/>
                    <a:pt x="2034" y="1036"/>
                  </a:cubicBezTo>
                  <a:cubicBezTo>
                    <a:pt x="2108" y="703"/>
                    <a:pt x="2182" y="333"/>
                    <a:pt x="229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37"/>
            <p:cNvSpPr/>
            <p:nvPr/>
          </p:nvSpPr>
          <p:spPr>
            <a:xfrm>
              <a:off x="3998975" y="2691125"/>
              <a:ext cx="366050" cy="835550"/>
            </a:xfrm>
            <a:custGeom>
              <a:avLst/>
              <a:gdLst/>
              <a:ahLst/>
              <a:cxnLst/>
              <a:rect l="l" t="t" r="r" b="b"/>
              <a:pathLst>
                <a:path w="14642" h="33422" extrusionOk="0">
                  <a:moveTo>
                    <a:pt x="10205" y="0"/>
                  </a:moveTo>
                  <a:cubicBezTo>
                    <a:pt x="9576" y="0"/>
                    <a:pt x="8763" y="259"/>
                    <a:pt x="8135" y="998"/>
                  </a:cubicBezTo>
                  <a:cubicBezTo>
                    <a:pt x="7469" y="1775"/>
                    <a:pt x="6951" y="2995"/>
                    <a:pt x="6804" y="4917"/>
                  </a:cubicBezTo>
                  <a:cubicBezTo>
                    <a:pt x="6804" y="5139"/>
                    <a:pt x="6730" y="5620"/>
                    <a:pt x="6582" y="6359"/>
                  </a:cubicBezTo>
                  <a:cubicBezTo>
                    <a:pt x="5805" y="10093"/>
                    <a:pt x="3365" y="20001"/>
                    <a:pt x="519" y="31425"/>
                  </a:cubicBezTo>
                  <a:cubicBezTo>
                    <a:pt x="408" y="31758"/>
                    <a:pt x="334" y="32128"/>
                    <a:pt x="260" y="32461"/>
                  </a:cubicBezTo>
                  <a:cubicBezTo>
                    <a:pt x="149" y="32793"/>
                    <a:pt x="75" y="33089"/>
                    <a:pt x="1" y="33422"/>
                  </a:cubicBezTo>
                  <a:lnTo>
                    <a:pt x="629" y="33422"/>
                  </a:lnTo>
                  <a:cubicBezTo>
                    <a:pt x="999" y="31980"/>
                    <a:pt x="1369" y="30575"/>
                    <a:pt x="1702" y="29207"/>
                  </a:cubicBezTo>
                  <a:cubicBezTo>
                    <a:pt x="3254" y="22922"/>
                    <a:pt x="4659" y="17229"/>
                    <a:pt x="5694" y="12903"/>
                  </a:cubicBezTo>
                  <a:cubicBezTo>
                    <a:pt x="6212" y="10759"/>
                    <a:pt x="6619" y="8947"/>
                    <a:pt x="6914" y="7616"/>
                  </a:cubicBezTo>
                  <a:cubicBezTo>
                    <a:pt x="7210" y="6248"/>
                    <a:pt x="7395" y="5361"/>
                    <a:pt x="7432" y="4954"/>
                  </a:cubicBezTo>
                  <a:cubicBezTo>
                    <a:pt x="7580" y="3106"/>
                    <a:pt x="8061" y="2034"/>
                    <a:pt x="8578" y="1405"/>
                  </a:cubicBezTo>
                  <a:cubicBezTo>
                    <a:pt x="9133" y="777"/>
                    <a:pt x="9724" y="629"/>
                    <a:pt x="10205" y="629"/>
                  </a:cubicBezTo>
                  <a:cubicBezTo>
                    <a:pt x="10759" y="629"/>
                    <a:pt x="12201" y="740"/>
                    <a:pt x="13495" y="814"/>
                  </a:cubicBezTo>
                  <a:cubicBezTo>
                    <a:pt x="13902" y="851"/>
                    <a:pt x="14309" y="888"/>
                    <a:pt x="14641" y="925"/>
                  </a:cubicBezTo>
                  <a:lnTo>
                    <a:pt x="14641" y="296"/>
                  </a:lnTo>
                  <a:cubicBezTo>
                    <a:pt x="14309" y="296"/>
                    <a:pt x="13939" y="259"/>
                    <a:pt x="13532" y="222"/>
                  </a:cubicBezTo>
                  <a:cubicBezTo>
                    <a:pt x="12238" y="111"/>
                    <a:pt x="10796" y="0"/>
                    <a:pt x="1020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37"/>
            <p:cNvSpPr/>
            <p:nvPr/>
          </p:nvSpPr>
          <p:spPr>
            <a:xfrm>
              <a:off x="1529350" y="1687375"/>
              <a:ext cx="2889275" cy="1951150"/>
            </a:xfrm>
            <a:custGeom>
              <a:avLst/>
              <a:gdLst/>
              <a:ahLst/>
              <a:cxnLst/>
              <a:rect l="l" t="t" r="r" b="b"/>
              <a:pathLst>
                <a:path w="115571" h="78046" extrusionOk="0">
                  <a:moveTo>
                    <a:pt x="113759" y="4178"/>
                  </a:moveTo>
                  <a:lnTo>
                    <a:pt x="113759" y="73868"/>
                  </a:lnTo>
                  <a:lnTo>
                    <a:pt x="1812" y="73868"/>
                  </a:lnTo>
                  <a:lnTo>
                    <a:pt x="1812" y="4178"/>
                  </a:lnTo>
                  <a:close/>
                  <a:moveTo>
                    <a:pt x="1" y="0"/>
                  </a:moveTo>
                  <a:lnTo>
                    <a:pt x="1" y="78045"/>
                  </a:lnTo>
                  <a:lnTo>
                    <a:pt x="115571" y="78045"/>
                  </a:lnTo>
                  <a:lnTo>
                    <a:pt x="1155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37"/>
            <p:cNvSpPr/>
            <p:nvPr/>
          </p:nvSpPr>
          <p:spPr>
            <a:xfrm>
              <a:off x="1521025" y="1679050"/>
              <a:ext cx="2905000" cy="1966875"/>
            </a:xfrm>
            <a:custGeom>
              <a:avLst/>
              <a:gdLst/>
              <a:ahLst/>
              <a:cxnLst/>
              <a:rect l="l" t="t" r="r" b="b"/>
              <a:pathLst>
                <a:path w="116200" h="78675" extrusionOk="0">
                  <a:moveTo>
                    <a:pt x="113759" y="4807"/>
                  </a:moveTo>
                  <a:lnTo>
                    <a:pt x="113759" y="73905"/>
                  </a:lnTo>
                  <a:lnTo>
                    <a:pt x="2441" y="73905"/>
                  </a:lnTo>
                  <a:lnTo>
                    <a:pt x="2441" y="4807"/>
                  </a:lnTo>
                  <a:close/>
                  <a:moveTo>
                    <a:pt x="2145" y="4178"/>
                  </a:moveTo>
                  <a:cubicBezTo>
                    <a:pt x="2071" y="4178"/>
                    <a:pt x="1997" y="4215"/>
                    <a:pt x="1923" y="4289"/>
                  </a:cubicBezTo>
                  <a:cubicBezTo>
                    <a:pt x="1849" y="4326"/>
                    <a:pt x="1849" y="4400"/>
                    <a:pt x="1849" y="4511"/>
                  </a:cubicBezTo>
                  <a:lnTo>
                    <a:pt x="1849" y="74201"/>
                  </a:lnTo>
                  <a:cubicBezTo>
                    <a:pt x="1849" y="74275"/>
                    <a:pt x="1849" y="74385"/>
                    <a:pt x="1923" y="74422"/>
                  </a:cubicBezTo>
                  <a:cubicBezTo>
                    <a:pt x="1997" y="74496"/>
                    <a:pt x="2071" y="74533"/>
                    <a:pt x="2145" y="74533"/>
                  </a:cubicBezTo>
                  <a:lnTo>
                    <a:pt x="114092" y="74533"/>
                  </a:lnTo>
                  <a:cubicBezTo>
                    <a:pt x="114166" y="74533"/>
                    <a:pt x="114240" y="74496"/>
                    <a:pt x="114314" y="74422"/>
                  </a:cubicBezTo>
                  <a:cubicBezTo>
                    <a:pt x="114351" y="74385"/>
                    <a:pt x="114388" y="74275"/>
                    <a:pt x="114388" y="74201"/>
                  </a:cubicBezTo>
                  <a:lnTo>
                    <a:pt x="114388" y="4511"/>
                  </a:lnTo>
                  <a:cubicBezTo>
                    <a:pt x="114388" y="4400"/>
                    <a:pt x="114351" y="4326"/>
                    <a:pt x="114314" y="4289"/>
                  </a:cubicBezTo>
                  <a:cubicBezTo>
                    <a:pt x="114240" y="4215"/>
                    <a:pt x="114166" y="4178"/>
                    <a:pt x="114092" y="4178"/>
                  </a:cubicBezTo>
                  <a:close/>
                  <a:moveTo>
                    <a:pt x="115608" y="629"/>
                  </a:moveTo>
                  <a:lnTo>
                    <a:pt x="115608" y="78082"/>
                  </a:lnTo>
                  <a:lnTo>
                    <a:pt x="629" y="78082"/>
                  </a:lnTo>
                  <a:lnTo>
                    <a:pt x="629" y="629"/>
                  </a:lnTo>
                  <a:close/>
                  <a:moveTo>
                    <a:pt x="334" y="0"/>
                  </a:moveTo>
                  <a:cubicBezTo>
                    <a:pt x="223" y="0"/>
                    <a:pt x="149" y="37"/>
                    <a:pt x="112" y="111"/>
                  </a:cubicBezTo>
                  <a:cubicBezTo>
                    <a:pt x="38" y="148"/>
                    <a:pt x="1" y="259"/>
                    <a:pt x="1" y="333"/>
                  </a:cubicBezTo>
                  <a:lnTo>
                    <a:pt x="1" y="78378"/>
                  </a:lnTo>
                  <a:cubicBezTo>
                    <a:pt x="1" y="78452"/>
                    <a:pt x="38" y="78526"/>
                    <a:pt x="112" y="78600"/>
                  </a:cubicBezTo>
                  <a:cubicBezTo>
                    <a:pt x="149" y="78637"/>
                    <a:pt x="223" y="78674"/>
                    <a:pt x="334" y="78674"/>
                  </a:cubicBezTo>
                  <a:lnTo>
                    <a:pt x="115904" y="78674"/>
                  </a:lnTo>
                  <a:cubicBezTo>
                    <a:pt x="115978" y="78674"/>
                    <a:pt x="116052" y="78637"/>
                    <a:pt x="116125" y="78600"/>
                  </a:cubicBezTo>
                  <a:cubicBezTo>
                    <a:pt x="116162" y="78526"/>
                    <a:pt x="116199" y="78452"/>
                    <a:pt x="116199" y="78378"/>
                  </a:cubicBezTo>
                  <a:lnTo>
                    <a:pt x="116199" y="333"/>
                  </a:lnTo>
                  <a:cubicBezTo>
                    <a:pt x="116199" y="259"/>
                    <a:pt x="116162" y="185"/>
                    <a:pt x="116125" y="111"/>
                  </a:cubicBezTo>
                  <a:cubicBezTo>
                    <a:pt x="116052" y="37"/>
                    <a:pt x="115978" y="0"/>
                    <a:pt x="1159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37"/>
            <p:cNvSpPr/>
            <p:nvPr/>
          </p:nvSpPr>
          <p:spPr>
            <a:xfrm>
              <a:off x="1634725" y="1846350"/>
              <a:ext cx="1974250" cy="154375"/>
            </a:xfrm>
            <a:custGeom>
              <a:avLst/>
              <a:gdLst/>
              <a:ahLst/>
              <a:cxnLst/>
              <a:rect l="l" t="t" r="r" b="b"/>
              <a:pathLst>
                <a:path w="78970" h="6175" extrusionOk="0">
                  <a:moveTo>
                    <a:pt x="2071" y="0"/>
                  </a:moveTo>
                  <a:cubicBezTo>
                    <a:pt x="924" y="0"/>
                    <a:pt x="0" y="924"/>
                    <a:pt x="0" y="2070"/>
                  </a:cubicBezTo>
                  <a:lnTo>
                    <a:pt x="0" y="4104"/>
                  </a:lnTo>
                  <a:cubicBezTo>
                    <a:pt x="0" y="5250"/>
                    <a:pt x="924" y="6174"/>
                    <a:pt x="2071" y="6174"/>
                  </a:cubicBezTo>
                  <a:lnTo>
                    <a:pt x="76862" y="6174"/>
                  </a:lnTo>
                  <a:cubicBezTo>
                    <a:pt x="78008" y="6174"/>
                    <a:pt x="78969" y="5250"/>
                    <a:pt x="78969" y="4104"/>
                  </a:cubicBezTo>
                  <a:lnTo>
                    <a:pt x="78969" y="2070"/>
                  </a:lnTo>
                  <a:cubicBezTo>
                    <a:pt x="78969" y="924"/>
                    <a:pt x="78008" y="0"/>
                    <a:pt x="768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37"/>
            <p:cNvSpPr/>
            <p:nvPr/>
          </p:nvSpPr>
          <p:spPr>
            <a:xfrm>
              <a:off x="1626400" y="1838950"/>
              <a:ext cx="1989975" cy="170075"/>
            </a:xfrm>
            <a:custGeom>
              <a:avLst/>
              <a:gdLst/>
              <a:ahLst/>
              <a:cxnLst/>
              <a:rect l="l" t="t" r="r" b="b"/>
              <a:pathLst>
                <a:path w="79599" h="6803" extrusionOk="0">
                  <a:moveTo>
                    <a:pt x="77195" y="629"/>
                  </a:moveTo>
                  <a:cubicBezTo>
                    <a:pt x="78193" y="629"/>
                    <a:pt x="78970" y="1405"/>
                    <a:pt x="78970" y="2366"/>
                  </a:cubicBezTo>
                  <a:lnTo>
                    <a:pt x="78970" y="4400"/>
                  </a:lnTo>
                  <a:cubicBezTo>
                    <a:pt x="78970" y="5398"/>
                    <a:pt x="78193" y="6174"/>
                    <a:pt x="77195" y="6174"/>
                  </a:cubicBezTo>
                  <a:lnTo>
                    <a:pt x="2404" y="6174"/>
                  </a:lnTo>
                  <a:cubicBezTo>
                    <a:pt x="1442" y="6174"/>
                    <a:pt x="629" y="5398"/>
                    <a:pt x="629" y="4400"/>
                  </a:cubicBezTo>
                  <a:lnTo>
                    <a:pt x="629" y="2366"/>
                  </a:lnTo>
                  <a:cubicBezTo>
                    <a:pt x="629" y="1405"/>
                    <a:pt x="1442" y="629"/>
                    <a:pt x="2404" y="629"/>
                  </a:cubicBezTo>
                  <a:close/>
                  <a:moveTo>
                    <a:pt x="2404" y="0"/>
                  </a:moveTo>
                  <a:cubicBezTo>
                    <a:pt x="1073" y="0"/>
                    <a:pt x="0" y="1072"/>
                    <a:pt x="0" y="2366"/>
                  </a:cubicBezTo>
                  <a:lnTo>
                    <a:pt x="0" y="4400"/>
                  </a:lnTo>
                  <a:cubicBezTo>
                    <a:pt x="0" y="5731"/>
                    <a:pt x="1073" y="6803"/>
                    <a:pt x="2404" y="6803"/>
                  </a:cubicBezTo>
                  <a:lnTo>
                    <a:pt x="77195" y="6803"/>
                  </a:lnTo>
                  <a:cubicBezTo>
                    <a:pt x="78526" y="6803"/>
                    <a:pt x="79598" y="5731"/>
                    <a:pt x="79598" y="4400"/>
                  </a:cubicBezTo>
                  <a:lnTo>
                    <a:pt x="79598" y="2366"/>
                  </a:lnTo>
                  <a:cubicBezTo>
                    <a:pt x="79598" y="1072"/>
                    <a:pt x="78526" y="0"/>
                    <a:pt x="771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37"/>
            <p:cNvSpPr/>
            <p:nvPr/>
          </p:nvSpPr>
          <p:spPr>
            <a:xfrm>
              <a:off x="1658750" y="2167975"/>
              <a:ext cx="421500" cy="15750"/>
            </a:xfrm>
            <a:custGeom>
              <a:avLst/>
              <a:gdLst/>
              <a:ahLst/>
              <a:cxnLst/>
              <a:rect l="l" t="t" r="r" b="b"/>
              <a:pathLst>
                <a:path w="16860" h="630" extrusionOk="0">
                  <a:moveTo>
                    <a:pt x="296" y="1"/>
                  </a:moveTo>
                  <a:cubicBezTo>
                    <a:pt x="148" y="1"/>
                    <a:pt x="0" y="149"/>
                    <a:pt x="0" y="297"/>
                  </a:cubicBezTo>
                  <a:cubicBezTo>
                    <a:pt x="0" y="481"/>
                    <a:pt x="148" y="629"/>
                    <a:pt x="296" y="629"/>
                  </a:cubicBezTo>
                  <a:lnTo>
                    <a:pt x="16563" y="629"/>
                  </a:lnTo>
                  <a:cubicBezTo>
                    <a:pt x="16748" y="629"/>
                    <a:pt x="16859" y="481"/>
                    <a:pt x="16859" y="297"/>
                  </a:cubicBezTo>
                  <a:cubicBezTo>
                    <a:pt x="16859" y="149"/>
                    <a:pt x="16748" y="1"/>
                    <a:pt x="165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37"/>
            <p:cNvSpPr/>
            <p:nvPr/>
          </p:nvSpPr>
          <p:spPr>
            <a:xfrm>
              <a:off x="1658750" y="2259475"/>
              <a:ext cx="421500" cy="15750"/>
            </a:xfrm>
            <a:custGeom>
              <a:avLst/>
              <a:gdLst/>
              <a:ahLst/>
              <a:cxnLst/>
              <a:rect l="l" t="t" r="r" b="b"/>
              <a:pathLst>
                <a:path w="16860" h="630" extrusionOk="0">
                  <a:moveTo>
                    <a:pt x="296" y="1"/>
                  </a:moveTo>
                  <a:cubicBezTo>
                    <a:pt x="148" y="1"/>
                    <a:pt x="0" y="149"/>
                    <a:pt x="0" y="334"/>
                  </a:cubicBezTo>
                  <a:cubicBezTo>
                    <a:pt x="0"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37"/>
            <p:cNvSpPr/>
            <p:nvPr/>
          </p:nvSpPr>
          <p:spPr>
            <a:xfrm>
              <a:off x="1658750" y="2351000"/>
              <a:ext cx="421500" cy="15725"/>
            </a:xfrm>
            <a:custGeom>
              <a:avLst/>
              <a:gdLst/>
              <a:ahLst/>
              <a:cxnLst/>
              <a:rect l="l" t="t" r="r" b="b"/>
              <a:pathLst>
                <a:path w="16860" h="629" extrusionOk="0">
                  <a:moveTo>
                    <a:pt x="296" y="0"/>
                  </a:moveTo>
                  <a:cubicBezTo>
                    <a:pt x="148" y="0"/>
                    <a:pt x="0" y="148"/>
                    <a:pt x="0" y="333"/>
                  </a:cubicBezTo>
                  <a:cubicBezTo>
                    <a:pt x="0" y="481"/>
                    <a:pt x="148" y="629"/>
                    <a:pt x="296" y="629"/>
                  </a:cubicBezTo>
                  <a:lnTo>
                    <a:pt x="16563" y="629"/>
                  </a:lnTo>
                  <a:cubicBezTo>
                    <a:pt x="16748" y="629"/>
                    <a:pt x="16859" y="481"/>
                    <a:pt x="16859" y="333"/>
                  </a:cubicBezTo>
                  <a:cubicBezTo>
                    <a:pt x="16859" y="148"/>
                    <a:pt x="16748" y="0"/>
                    <a:pt x="165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37"/>
            <p:cNvSpPr/>
            <p:nvPr/>
          </p:nvSpPr>
          <p:spPr>
            <a:xfrm>
              <a:off x="1658750" y="2448025"/>
              <a:ext cx="421500" cy="15750"/>
            </a:xfrm>
            <a:custGeom>
              <a:avLst/>
              <a:gdLst/>
              <a:ahLst/>
              <a:cxnLst/>
              <a:rect l="l" t="t" r="r" b="b"/>
              <a:pathLst>
                <a:path w="16860" h="630" extrusionOk="0">
                  <a:moveTo>
                    <a:pt x="296" y="1"/>
                  </a:moveTo>
                  <a:cubicBezTo>
                    <a:pt x="148" y="1"/>
                    <a:pt x="0" y="149"/>
                    <a:pt x="0" y="334"/>
                  </a:cubicBezTo>
                  <a:cubicBezTo>
                    <a:pt x="0"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37"/>
            <p:cNvSpPr/>
            <p:nvPr/>
          </p:nvSpPr>
          <p:spPr>
            <a:xfrm>
              <a:off x="2144000" y="2167975"/>
              <a:ext cx="421475" cy="15750"/>
            </a:xfrm>
            <a:custGeom>
              <a:avLst/>
              <a:gdLst/>
              <a:ahLst/>
              <a:cxnLst/>
              <a:rect l="l" t="t" r="r" b="b"/>
              <a:pathLst>
                <a:path w="16859" h="630" extrusionOk="0">
                  <a:moveTo>
                    <a:pt x="296" y="1"/>
                  </a:moveTo>
                  <a:cubicBezTo>
                    <a:pt x="148" y="1"/>
                    <a:pt x="0" y="149"/>
                    <a:pt x="0" y="297"/>
                  </a:cubicBezTo>
                  <a:cubicBezTo>
                    <a:pt x="0" y="481"/>
                    <a:pt x="148" y="629"/>
                    <a:pt x="296" y="629"/>
                  </a:cubicBezTo>
                  <a:lnTo>
                    <a:pt x="16563" y="629"/>
                  </a:lnTo>
                  <a:cubicBezTo>
                    <a:pt x="16748" y="629"/>
                    <a:pt x="16859" y="481"/>
                    <a:pt x="16859" y="297"/>
                  </a:cubicBezTo>
                  <a:cubicBezTo>
                    <a:pt x="16859" y="149"/>
                    <a:pt x="16748" y="1"/>
                    <a:pt x="165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37"/>
            <p:cNvSpPr/>
            <p:nvPr/>
          </p:nvSpPr>
          <p:spPr>
            <a:xfrm>
              <a:off x="2144000" y="2259475"/>
              <a:ext cx="421475" cy="15750"/>
            </a:xfrm>
            <a:custGeom>
              <a:avLst/>
              <a:gdLst/>
              <a:ahLst/>
              <a:cxnLst/>
              <a:rect l="l" t="t" r="r" b="b"/>
              <a:pathLst>
                <a:path w="16859" h="630" extrusionOk="0">
                  <a:moveTo>
                    <a:pt x="296" y="1"/>
                  </a:moveTo>
                  <a:cubicBezTo>
                    <a:pt x="148" y="1"/>
                    <a:pt x="0" y="149"/>
                    <a:pt x="0" y="334"/>
                  </a:cubicBezTo>
                  <a:cubicBezTo>
                    <a:pt x="0"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37"/>
            <p:cNvSpPr/>
            <p:nvPr/>
          </p:nvSpPr>
          <p:spPr>
            <a:xfrm>
              <a:off x="2144000" y="2351000"/>
              <a:ext cx="421475" cy="15725"/>
            </a:xfrm>
            <a:custGeom>
              <a:avLst/>
              <a:gdLst/>
              <a:ahLst/>
              <a:cxnLst/>
              <a:rect l="l" t="t" r="r" b="b"/>
              <a:pathLst>
                <a:path w="16859" h="629" extrusionOk="0">
                  <a:moveTo>
                    <a:pt x="296" y="0"/>
                  </a:moveTo>
                  <a:cubicBezTo>
                    <a:pt x="148" y="0"/>
                    <a:pt x="0" y="148"/>
                    <a:pt x="0" y="333"/>
                  </a:cubicBezTo>
                  <a:cubicBezTo>
                    <a:pt x="0" y="481"/>
                    <a:pt x="148" y="629"/>
                    <a:pt x="296" y="629"/>
                  </a:cubicBezTo>
                  <a:lnTo>
                    <a:pt x="16563" y="629"/>
                  </a:lnTo>
                  <a:cubicBezTo>
                    <a:pt x="16748" y="629"/>
                    <a:pt x="16859" y="481"/>
                    <a:pt x="16859" y="333"/>
                  </a:cubicBezTo>
                  <a:cubicBezTo>
                    <a:pt x="16859" y="148"/>
                    <a:pt x="16748" y="0"/>
                    <a:pt x="165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37"/>
            <p:cNvSpPr/>
            <p:nvPr/>
          </p:nvSpPr>
          <p:spPr>
            <a:xfrm>
              <a:off x="2144000" y="2448025"/>
              <a:ext cx="421475" cy="15750"/>
            </a:xfrm>
            <a:custGeom>
              <a:avLst/>
              <a:gdLst/>
              <a:ahLst/>
              <a:cxnLst/>
              <a:rect l="l" t="t" r="r" b="b"/>
              <a:pathLst>
                <a:path w="16859" h="630" extrusionOk="0">
                  <a:moveTo>
                    <a:pt x="296" y="1"/>
                  </a:moveTo>
                  <a:cubicBezTo>
                    <a:pt x="148" y="1"/>
                    <a:pt x="0" y="149"/>
                    <a:pt x="0" y="334"/>
                  </a:cubicBezTo>
                  <a:cubicBezTo>
                    <a:pt x="0"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37"/>
            <p:cNvSpPr/>
            <p:nvPr/>
          </p:nvSpPr>
          <p:spPr>
            <a:xfrm>
              <a:off x="2629225" y="2167975"/>
              <a:ext cx="421500" cy="15750"/>
            </a:xfrm>
            <a:custGeom>
              <a:avLst/>
              <a:gdLst/>
              <a:ahLst/>
              <a:cxnLst/>
              <a:rect l="l" t="t" r="r" b="b"/>
              <a:pathLst>
                <a:path w="16860" h="630" extrusionOk="0">
                  <a:moveTo>
                    <a:pt x="296" y="1"/>
                  </a:moveTo>
                  <a:cubicBezTo>
                    <a:pt x="148" y="1"/>
                    <a:pt x="1" y="149"/>
                    <a:pt x="1" y="297"/>
                  </a:cubicBezTo>
                  <a:cubicBezTo>
                    <a:pt x="1" y="481"/>
                    <a:pt x="148" y="629"/>
                    <a:pt x="296" y="629"/>
                  </a:cubicBezTo>
                  <a:lnTo>
                    <a:pt x="16563" y="629"/>
                  </a:lnTo>
                  <a:cubicBezTo>
                    <a:pt x="16748" y="629"/>
                    <a:pt x="16859" y="481"/>
                    <a:pt x="16859" y="297"/>
                  </a:cubicBezTo>
                  <a:cubicBezTo>
                    <a:pt x="16859" y="149"/>
                    <a:pt x="16748" y="1"/>
                    <a:pt x="165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37"/>
            <p:cNvSpPr/>
            <p:nvPr/>
          </p:nvSpPr>
          <p:spPr>
            <a:xfrm>
              <a:off x="2629225" y="2259475"/>
              <a:ext cx="421500" cy="15750"/>
            </a:xfrm>
            <a:custGeom>
              <a:avLst/>
              <a:gdLst/>
              <a:ahLst/>
              <a:cxnLst/>
              <a:rect l="l" t="t" r="r" b="b"/>
              <a:pathLst>
                <a:path w="16860" h="630" extrusionOk="0">
                  <a:moveTo>
                    <a:pt x="296" y="1"/>
                  </a:moveTo>
                  <a:cubicBezTo>
                    <a:pt x="148" y="1"/>
                    <a:pt x="1" y="149"/>
                    <a:pt x="1" y="334"/>
                  </a:cubicBezTo>
                  <a:cubicBezTo>
                    <a:pt x="1"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37"/>
            <p:cNvSpPr/>
            <p:nvPr/>
          </p:nvSpPr>
          <p:spPr>
            <a:xfrm>
              <a:off x="2629225" y="2351000"/>
              <a:ext cx="421500" cy="15725"/>
            </a:xfrm>
            <a:custGeom>
              <a:avLst/>
              <a:gdLst/>
              <a:ahLst/>
              <a:cxnLst/>
              <a:rect l="l" t="t" r="r" b="b"/>
              <a:pathLst>
                <a:path w="16860" h="629" extrusionOk="0">
                  <a:moveTo>
                    <a:pt x="296" y="0"/>
                  </a:moveTo>
                  <a:cubicBezTo>
                    <a:pt x="148" y="0"/>
                    <a:pt x="1" y="148"/>
                    <a:pt x="1" y="333"/>
                  </a:cubicBezTo>
                  <a:cubicBezTo>
                    <a:pt x="1" y="481"/>
                    <a:pt x="148" y="629"/>
                    <a:pt x="296" y="629"/>
                  </a:cubicBezTo>
                  <a:lnTo>
                    <a:pt x="16563" y="629"/>
                  </a:lnTo>
                  <a:cubicBezTo>
                    <a:pt x="16748" y="629"/>
                    <a:pt x="16859" y="481"/>
                    <a:pt x="16859" y="333"/>
                  </a:cubicBezTo>
                  <a:cubicBezTo>
                    <a:pt x="16859" y="148"/>
                    <a:pt x="16748" y="0"/>
                    <a:pt x="165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37"/>
            <p:cNvSpPr/>
            <p:nvPr/>
          </p:nvSpPr>
          <p:spPr>
            <a:xfrm>
              <a:off x="2629225" y="2448025"/>
              <a:ext cx="421500" cy="15750"/>
            </a:xfrm>
            <a:custGeom>
              <a:avLst/>
              <a:gdLst/>
              <a:ahLst/>
              <a:cxnLst/>
              <a:rect l="l" t="t" r="r" b="b"/>
              <a:pathLst>
                <a:path w="16860" h="630" extrusionOk="0">
                  <a:moveTo>
                    <a:pt x="296" y="1"/>
                  </a:moveTo>
                  <a:cubicBezTo>
                    <a:pt x="148" y="1"/>
                    <a:pt x="1" y="149"/>
                    <a:pt x="1" y="334"/>
                  </a:cubicBezTo>
                  <a:cubicBezTo>
                    <a:pt x="1"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37"/>
            <p:cNvSpPr/>
            <p:nvPr/>
          </p:nvSpPr>
          <p:spPr>
            <a:xfrm>
              <a:off x="3114475" y="2167975"/>
              <a:ext cx="421475" cy="15750"/>
            </a:xfrm>
            <a:custGeom>
              <a:avLst/>
              <a:gdLst/>
              <a:ahLst/>
              <a:cxnLst/>
              <a:rect l="l" t="t" r="r" b="b"/>
              <a:pathLst>
                <a:path w="16859" h="630" extrusionOk="0">
                  <a:moveTo>
                    <a:pt x="296" y="1"/>
                  </a:moveTo>
                  <a:cubicBezTo>
                    <a:pt x="148" y="1"/>
                    <a:pt x="0" y="149"/>
                    <a:pt x="0" y="297"/>
                  </a:cubicBezTo>
                  <a:cubicBezTo>
                    <a:pt x="0" y="481"/>
                    <a:pt x="148" y="629"/>
                    <a:pt x="296" y="629"/>
                  </a:cubicBezTo>
                  <a:lnTo>
                    <a:pt x="16563" y="629"/>
                  </a:lnTo>
                  <a:cubicBezTo>
                    <a:pt x="16748" y="629"/>
                    <a:pt x="16859" y="481"/>
                    <a:pt x="16859" y="297"/>
                  </a:cubicBezTo>
                  <a:cubicBezTo>
                    <a:pt x="16859" y="149"/>
                    <a:pt x="16748" y="1"/>
                    <a:pt x="165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37"/>
            <p:cNvSpPr/>
            <p:nvPr/>
          </p:nvSpPr>
          <p:spPr>
            <a:xfrm>
              <a:off x="3114475" y="2259475"/>
              <a:ext cx="421475" cy="15750"/>
            </a:xfrm>
            <a:custGeom>
              <a:avLst/>
              <a:gdLst/>
              <a:ahLst/>
              <a:cxnLst/>
              <a:rect l="l" t="t" r="r" b="b"/>
              <a:pathLst>
                <a:path w="16859" h="630" extrusionOk="0">
                  <a:moveTo>
                    <a:pt x="296" y="1"/>
                  </a:moveTo>
                  <a:cubicBezTo>
                    <a:pt x="148" y="1"/>
                    <a:pt x="0" y="149"/>
                    <a:pt x="0" y="334"/>
                  </a:cubicBezTo>
                  <a:cubicBezTo>
                    <a:pt x="0"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37"/>
            <p:cNvSpPr/>
            <p:nvPr/>
          </p:nvSpPr>
          <p:spPr>
            <a:xfrm>
              <a:off x="3114475" y="2351000"/>
              <a:ext cx="421475" cy="15725"/>
            </a:xfrm>
            <a:custGeom>
              <a:avLst/>
              <a:gdLst/>
              <a:ahLst/>
              <a:cxnLst/>
              <a:rect l="l" t="t" r="r" b="b"/>
              <a:pathLst>
                <a:path w="16859" h="629" extrusionOk="0">
                  <a:moveTo>
                    <a:pt x="296" y="0"/>
                  </a:moveTo>
                  <a:cubicBezTo>
                    <a:pt x="148" y="0"/>
                    <a:pt x="0" y="148"/>
                    <a:pt x="0" y="333"/>
                  </a:cubicBezTo>
                  <a:cubicBezTo>
                    <a:pt x="0" y="481"/>
                    <a:pt x="148" y="629"/>
                    <a:pt x="296" y="629"/>
                  </a:cubicBezTo>
                  <a:lnTo>
                    <a:pt x="16563" y="629"/>
                  </a:lnTo>
                  <a:cubicBezTo>
                    <a:pt x="16748" y="629"/>
                    <a:pt x="16859" y="481"/>
                    <a:pt x="16859" y="333"/>
                  </a:cubicBezTo>
                  <a:cubicBezTo>
                    <a:pt x="16859" y="148"/>
                    <a:pt x="16748" y="0"/>
                    <a:pt x="165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37"/>
            <p:cNvSpPr/>
            <p:nvPr/>
          </p:nvSpPr>
          <p:spPr>
            <a:xfrm>
              <a:off x="3114475" y="2448025"/>
              <a:ext cx="421475" cy="15750"/>
            </a:xfrm>
            <a:custGeom>
              <a:avLst/>
              <a:gdLst/>
              <a:ahLst/>
              <a:cxnLst/>
              <a:rect l="l" t="t" r="r" b="b"/>
              <a:pathLst>
                <a:path w="16859" h="630" extrusionOk="0">
                  <a:moveTo>
                    <a:pt x="296" y="1"/>
                  </a:moveTo>
                  <a:cubicBezTo>
                    <a:pt x="148" y="1"/>
                    <a:pt x="0" y="149"/>
                    <a:pt x="0" y="334"/>
                  </a:cubicBezTo>
                  <a:cubicBezTo>
                    <a:pt x="0"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37"/>
            <p:cNvSpPr/>
            <p:nvPr/>
          </p:nvSpPr>
          <p:spPr>
            <a:xfrm>
              <a:off x="1902750" y="2663150"/>
              <a:ext cx="1494575" cy="451550"/>
            </a:xfrm>
            <a:custGeom>
              <a:avLst/>
              <a:gdLst/>
              <a:ahLst/>
              <a:cxnLst/>
              <a:rect l="l" t="t" r="r" b="b"/>
              <a:pathLst>
                <a:path w="59783" h="18062" extrusionOk="0">
                  <a:moveTo>
                    <a:pt x="59431" y="1"/>
                  </a:moveTo>
                  <a:cubicBezTo>
                    <a:pt x="59357" y="1"/>
                    <a:pt x="59283" y="29"/>
                    <a:pt x="59228" y="84"/>
                  </a:cubicBezTo>
                  <a:lnTo>
                    <a:pt x="45585" y="14466"/>
                  </a:lnTo>
                  <a:lnTo>
                    <a:pt x="33052" y="5001"/>
                  </a:lnTo>
                  <a:cubicBezTo>
                    <a:pt x="33003" y="4968"/>
                    <a:pt x="32945" y="4950"/>
                    <a:pt x="32887" y="4950"/>
                  </a:cubicBezTo>
                  <a:cubicBezTo>
                    <a:pt x="32816" y="4950"/>
                    <a:pt x="32744" y="4977"/>
                    <a:pt x="32683" y="5038"/>
                  </a:cubicBezTo>
                  <a:lnTo>
                    <a:pt x="24290" y="12654"/>
                  </a:lnTo>
                  <a:lnTo>
                    <a:pt x="14345" y="3707"/>
                  </a:lnTo>
                  <a:cubicBezTo>
                    <a:pt x="14294" y="3656"/>
                    <a:pt x="14226" y="3628"/>
                    <a:pt x="14154" y="3628"/>
                  </a:cubicBezTo>
                  <a:cubicBezTo>
                    <a:pt x="14071" y="3628"/>
                    <a:pt x="13981" y="3665"/>
                    <a:pt x="13902" y="3744"/>
                  </a:cubicBezTo>
                  <a:lnTo>
                    <a:pt x="112" y="17534"/>
                  </a:lnTo>
                  <a:cubicBezTo>
                    <a:pt x="1" y="17645"/>
                    <a:pt x="1" y="17830"/>
                    <a:pt x="112" y="17978"/>
                  </a:cubicBezTo>
                  <a:cubicBezTo>
                    <a:pt x="167" y="18033"/>
                    <a:pt x="250" y="18061"/>
                    <a:pt x="333" y="18061"/>
                  </a:cubicBezTo>
                  <a:cubicBezTo>
                    <a:pt x="417" y="18061"/>
                    <a:pt x="500" y="18033"/>
                    <a:pt x="555" y="17978"/>
                  </a:cubicBezTo>
                  <a:lnTo>
                    <a:pt x="14160" y="4373"/>
                  </a:lnTo>
                  <a:lnTo>
                    <a:pt x="24069" y="13283"/>
                  </a:lnTo>
                  <a:cubicBezTo>
                    <a:pt x="24142" y="13338"/>
                    <a:pt x="24216" y="13366"/>
                    <a:pt x="24290" y="13366"/>
                  </a:cubicBezTo>
                  <a:cubicBezTo>
                    <a:pt x="24364" y="13366"/>
                    <a:pt x="24438" y="13338"/>
                    <a:pt x="24512" y="13283"/>
                  </a:cubicBezTo>
                  <a:lnTo>
                    <a:pt x="32905" y="5667"/>
                  </a:lnTo>
                  <a:lnTo>
                    <a:pt x="45438" y="15131"/>
                  </a:lnTo>
                  <a:cubicBezTo>
                    <a:pt x="45504" y="15164"/>
                    <a:pt x="45578" y="15183"/>
                    <a:pt x="45646" y="15183"/>
                  </a:cubicBezTo>
                  <a:cubicBezTo>
                    <a:pt x="45729" y="15183"/>
                    <a:pt x="45804" y="15155"/>
                    <a:pt x="45844" y="15094"/>
                  </a:cubicBezTo>
                  <a:lnTo>
                    <a:pt x="59671" y="528"/>
                  </a:lnTo>
                  <a:cubicBezTo>
                    <a:pt x="59782" y="380"/>
                    <a:pt x="59782" y="195"/>
                    <a:pt x="59634" y="84"/>
                  </a:cubicBezTo>
                  <a:cubicBezTo>
                    <a:pt x="59579" y="29"/>
                    <a:pt x="59505" y="1"/>
                    <a:pt x="594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37"/>
            <p:cNvSpPr/>
            <p:nvPr/>
          </p:nvSpPr>
          <p:spPr>
            <a:xfrm>
              <a:off x="2210525" y="2716075"/>
              <a:ext cx="91525" cy="91525"/>
            </a:xfrm>
            <a:custGeom>
              <a:avLst/>
              <a:gdLst/>
              <a:ahLst/>
              <a:cxnLst/>
              <a:rect l="l" t="t" r="r" b="b"/>
              <a:pathLst>
                <a:path w="3661" h="3661" extrusionOk="0">
                  <a:moveTo>
                    <a:pt x="1812" y="0"/>
                  </a:moveTo>
                  <a:cubicBezTo>
                    <a:pt x="814" y="0"/>
                    <a:pt x="1" y="814"/>
                    <a:pt x="1" y="1812"/>
                  </a:cubicBezTo>
                  <a:cubicBezTo>
                    <a:pt x="1" y="2847"/>
                    <a:pt x="814" y="3661"/>
                    <a:pt x="1812" y="3661"/>
                  </a:cubicBezTo>
                  <a:cubicBezTo>
                    <a:pt x="2848" y="3661"/>
                    <a:pt x="3661" y="2847"/>
                    <a:pt x="3661" y="1812"/>
                  </a:cubicBezTo>
                  <a:cubicBezTo>
                    <a:pt x="3661" y="814"/>
                    <a:pt x="2848" y="0"/>
                    <a:pt x="18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37"/>
            <p:cNvSpPr/>
            <p:nvPr/>
          </p:nvSpPr>
          <p:spPr>
            <a:xfrm>
              <a:off x="2203150" y="2708675"/>
              <a:ext cx="106300" cy="106325"/>
            </a:xfrm>
            <a:custGeom>
              <a:avLst/>
              <a:gdLst/>
              <a:ahLst/>
              <a:cxnLst/>
              <a:rect l="l" t="t" r="r" b="b"/>
              <a:pathLst>
                <a:path w="4252" h="4253" extrusionOk="0">
                  <a:moveTo>
                    <a:pt x="2107" y="629"/>
                  </a:moveTo>
                  <a:cubicBezTo>
                    <a:pt x="2958" y="629"/>
                    <a:pt x="3623" y="1295"/>
                    <a:pt x="3623" y="2108"/>
                  </a:cubicBezTo>
                  <a:cubicBezTo>
                    <a:pt x="3623" y="2958"/>
                    <a:pt x="2958" y="3624"/>
                    <a:pt x="2107" y="3624"/>
                  </a:cubicBezTo>
                  <a:cubicBezTo>
                    <a:pt x="1294" y="3624"/>
                    <a:pt x="592" y="2958"/>
                    <a:pt x="592" y="2108"/>
                  </a:cubicBezTo>
                  <a:cubicBezTo>
                    <a:pt x="592" y="1295"/>
                    <a:pt x="1294" y="629"/>
                    <a:pt x="2107" y="629"/>
                  </a:cubicBezTo>
                  <a:close/>
                  <a:moveTo>
                    <a:pt x="2107" y="1"/>
                  </a:moveTo>
                  <a:cubicBezTo>
                    <a:pt x="924" y="1"/>
                    <a:pt x="0" y="962"/>
                    <a:pt x="0" y="2108"/>
                  </a:cubicBezTo>
                  <a:cubicBezTo>
                    <a:pt x="0" y="3291"/>
                    <a:pt x="924" y="4252"/>
                    <a:pt x="2107" y="4252"/>
                  </a:cubicBezTo>
                  <a:cubicBezTo>
                    <a:pt x="3291" y="4252"/>
                    <a:pt x="4252" y="3291"/>
                    <a:pt x="4252" y="2108"/>
                  </a:cubicBezTo>
                  <a:cubicBezTo>
                    <a:pt x="4252" y="962"/>
                    <a:pt x="3291" y="1"/>
                    <a:pt x="21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37"/>
            <p:cNvSpPr/>
            <p:nvPr/>
          </p:nvSpPr>
          <p:spPr>
            <a:xfrm>
              <a:off x="2679125" y="2748425"/>
              <a:ext cx="91550" cy="91525"/>
            </a:xfrm>
            <a:custGeom>
              <a:avLst/>
              <a:gdLst/>
              <a:ahLst/>
              <a:cxnLst/>
              <a:rect l="l" t="t" r="r" b="b"/>
              <a:pathLst>
                <a:path w="3662" h="3661" extrusionOk="0">
                  <a:moveTo>
                    <a:pt x="1813" y="0"/>
                  </a:moveTo>
                  <a:cubicBezTo>
                    <a:pt x="814" y="0"/>
                    <a:pt x="1" y="814"/>
                    <a:pt x="1" y="1849"/>
                  </a:cubicBezTo>
                  <a:cubicBezTo>
                    <a:pt x="1" y="2847"/>
                    <a:pt x="814" y="3661"/>
                    <a:pt x="1813" y="3661"/>
                  </a:cubicBezTo>
                  <a:cubicBezTo>
                    <a:pt x="2848" y="3661"/>
                    <a:pt x="3661" y="2847"/>
                    <a:pt x="3661" y="1849"/>
                  </a:cubicBezTo>
                  <a:cubicBezTo>
                    <a:pt x="3661" y="814"/>
                    <a:pt x="2848" y="0"/>
                    <a:pt x="18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37"/>
            <p:cNvSpPr/>
            <p:nvPr/>
          </p:nvSpPr>
          <p:spPr>
            <a:xfrm>
              <a:off x="2671750" y="2741025"/>
              <a:ext cx="106300" cy="106325"/>
            </a:xfrm>
            <a:custGeom>
              <a:avLst/>
              <a:gdLst/>
              <a:ahLst/>
              <a:cxnLst/>
              <a:rect l="l" t="t" r="r" b="b"/>
              <a:pathLst>
                <a:path w="4252" h="4253" extrusionOk="0">
                  <a:moveTo>
                    <a:pt x="2108" y="629"/>
                  </a:moveTo>
                  <a:cubicBezTo>
                    <a:pt x="2958" y="629"/>
                    <a:pt x="3623" y="1295"/>
                    <a:pt x="3623" y="2145"/>
                  </a:cubicBezTo>
                  <a:cubicBezTo>
                    <a:pt x="3623" y="2958"/>
                    <a:pt x="2958" y="3661"/>
                    <a:pt x="2108" y="3661"/>
                  </a:cubicBezTo>
                  <a:cubicBezTo>
                    <a:pt x="1294" y="3661"/>
                    <a:pt x="592" y="2958"/>
                    <a:pt x="592" y="2145"/>
                  </a:cubicBezTo>
                  <a:cubicBezTo>
                    <a:pt x="592" y="1295"/>
                    <a:pt x="1294" y="629"/>
                    <a:pt x="2108" y="629"/>
                  </a:cubicBezTo>
                  <a:close/>
                  <a:moveTo>
                    <a:pt x="2108" y="1"/>
                  </a:moveTo>
                  <a:cubicBezTo>
                    <a:pt x="961" y="1"/>
                    <a:pt x="0" y="962"/>
                    <a:pt x="0" y="2145"/>
                  </a:cubicBezTo>
                  <a:cubicBezTo>
                    <a:pt x="0" y="3328"/>
                    <a:pt x="961" y="4252"/>
                    <a:pt x="2108" y="4252"/>
                  </a:cubicBezTo>
                  <a:cubicBezTo>
                    <a:pt x="3291" y="4252"/>
                    <a:pt x="4252" y="3328"/>
                    <a:pt x="4252" y="2145"/>
                  </a:cubicBezTo>
                  <a:cubicBezTo>
                    <a:pt x="4252" y="962"/>
                    <a:pt x="3291" y="1"/>
                    <a:pt x="21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37"/>
            <p:cNvSpPr/>
            <p:nvPr/>
          </p:nvSpPr>
          <p:spPr>
            <a:xfrm>
              <a:off x="2998000" y="2989650"/>
              <a:ext cx="91525" cy="91525"/>
            </a:xfrm>
            <a:custGeom>
              <a:avLst/>
              <a:gdLst/>
              <a:ahLst/>
              <a:cxnLst/>
              <a:rect l="l" t="t" r="r" b="b"/>
              <a:pathLst>
                <a:path w="3661" h="3661" extrusionOk="0">
                  <a:moveTo>
                    <a:pt x="1812" y="1"/>
                  </a:moveTo>
                  <a:cubicBezTo>
                    <a:pt x="814" y="1"/>
                    <a:pt x="1" y="814"/>
                    <a:pt x="1" y="1812"/>
                  </a:cubicBezTo>
                  <a:cubicBezTo>
                    <a:pt x="1" y="2811"/>
                    <a:pt x="814" y="3661"/>
                    <a:pt x="1812" y="3661"/>
                  </a:cubicBezTo>
                  <a:cubicBezTo>
                    <a:pt x="2848" y="3661"/>
                    <a:pt x="3661" y="2811"/>
                    <a:pt x="3661" y="1812"/>
                  </a:cubicBezTo>
                  <a:cubicBezTo>
                    <a:pt x="3661" y="814"/>
                    <a:pt x="2848" y="1"/>
                    <a:pt x="18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37"/>
            <p:cNvSpPr/>
            <p:nvPr/>
          </p:nvSpPr>
          <p:spPr>
            <a:xfrm>
              <a:off x="2990625" y="2982275"/>
              <a:ext cx="106300" cy="106300"/>
            </a:xfrm>
            <a:custGeom>
              <a:avLst/>
              <a:gdLst/>
              <a:ahLst/>
              <a:cxnLst/>
              <a:rect l="l" t="t" r="r" b="b"/>
              <a:pathLst>
                <a:path w="4252" h="4252" extrusionOk="0">
                  <a:moveTo>
                    <a:pt x="2107" y="592"/>
                  </a:moveTo>
                  <a:cubicBezTo>
                    <a:pt x="2958" y="592"/>
                    <a:pt x="3623" y="1294"/>
                    <a:pt x="3623" y="2107"/>
                  </a:cubicBezTo>
                  <a:cubicBezTo>
                    <a:pt x="3623" y="2958"/>
                    <a:pt x="2958" y="3623"/>
                    <a:pt x="2107" y="3623"/>
                  </a:cubicBezTo>
                  <a:cubicBezTo>
                    <a:pt x="1294" y="3623"/>
                    <a:pt x="592" y="2958"/>
                    <a:pt x="592" y="2107"/>
                  </a:cubicBezTo>
                  <a:cubicBezTo>
                    <a:pt x="592" y="1294"/>
                    <a:pt x="1294" y="592"/>
                    <a:pt x="2107" y="592"/>
                  </a:cubicBezTo>
                  <a:close/>
                  <a:moveTo>
                    <a:pt x="2107" y="0"/>
                  </a:moveTo>
                  <a:cubicBezTo>
                    <a:pt x="961" y="0"/>
                    <a:pt x="0" y="924"/>
                    <a:pt x="0" y="2107"/>
                  </a:cubicBezTo>
                  <a:cubicBezTo>
                    <a:pt x="0" y="3290"/>
                    <a:pt x="961" y="4252"/>
                    <a:pt x="2107" y="4252"/>
                  </a:cubicBezTo>
                  <a:cubicBezTo>
                    <a:pt x="3290" y="4252"/>
                    <a:pt x="4252" y="3290"/>
                    <a:pt x="4252" y="2107"/>
                  </a:cubicBezTo>
                  <a:cubicBezTo>
                    <a:pt x="4252" y="924"/>
                    <a:pt x="3290" y="0"/>
                    <a:pt x="21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37"/>
            <p:cNvSpPr/>
            <p:nvPr/>
          </p:nvSpPr>
          <p:spPr>
            <a:xfrm>
              <a:off x="3336300" y="2625500"/>
              <a:ext cx="91525" cy="90600"/>
            </a:xfrm>
            <a:custGeom>
              <a:avLst/>
              <a:gdLst/>
              <a:ahLst/>
              <a:cxnLst/>
              <a:rect l="l" t="t" r="r" b="b"/>
              <a:pathLst>
                <a:path w="3661" h="3624" extrusionOk="0">
                  <a:moveTo>
                    <a:pt x="1849" y="0"/>
                  </a:moveTo>
                  <a:cubicBezTo>
                    <a:pt x="813" y="0"/>
                    <a:pt x="0" y="814"/>
                    <a:pt x="0" y="1812"/>
                  </a:cubicBezTo>
                  <a:cubicBezTo>
                    <a:pt x="0" y="2810"/>
                    <a:pt x="813" y="3623"/>
                    <a:pt x="1849" y="3623"/>
                  </a:cubicBezTo>
                  <a:cubicBezTo>
                    <a:pt x="2847" y="3623"/>
                    <a:pt x="3660" y="2810"/>
                    <a:pt x="3660" y="1812"/>
                  </a:cubicBezTo>
                  <a:cubicBezTo>
                    <a:pt x="3660" y="814"/>
                    <a:pt x="2847" y="0"/>
                    <a:pt x="18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37"/>
            <p:cNvSpPr/>
            <p:nvPr/>
          </p:nvSpPr>
          <p:spPr>
            <a:xfrm>
              <a:off x="3328900" y="2617175"/>
              <a:ext cx="106300" cy="107250"/>
            </a:xfrm>
            <a:custGeom>
              <a:avLst/>
              <a:gdLst/>
              <a:ahLst/>
              <a:cxnLst/>
              <a:rect l="l" t="t" r="r" b="b"/>
              <a:pathLst>
                <a:path w="4252" h="4290" extrusionOk="0">
                  <a:moveTo>
                    <a:pt x="2145" y="629"/>
                  </a:moveTo>
                  <a:cubicBezTo>
                    <a:pt x="2958" y="629"/>
                    <a:pt x="3660" y="1295"/>
                    <a:pt x="3660" y="2145"/>
                  </a:cubicBezTo>
                  <a:cubicBezTo>
                    <a:pt x="3660" y="2995"/>
                    <a:pt x="2958" y="3661"/>
                    <a:pt x="2145" y="3661"/>
                  </a:cubicBezTo>
                  <a:cubicBezTo>
                    <a:pt x="1294" y="3661"/>
                    <a:pt x="629" y="2995"/>
                    <a:pt x="629" y="2145"/>
                  </a:cubicBezTo>
                  <a:cubicBezTo>
                    <a:pt x="629" y="1295"/>
                    <a:pt x="1294" y="629"/>
                    <a:pt x="2145" y="629"/>
                  </a:cubicBezTo>
                  <a:close/>
                  <a:moveTo>
                    <a:pt x="2145" y="1"/>
                  </a:moveTo>
                  <a:cubicBezTo>
                    <a:pt x="962" y="1"/>
                    <a:pt x="0" y="962"/>
                    <a:pt x="0" y="2145"/>
                  </a:cubicBezTo>
                  <a:cubicBezTo>
                    <a:pt x="0" y="3328"/>
                    <a:pt x="962" y="4289"/>
                    <a:pt x="2145" y="4289"/>
                  </a:cubicBezTo>
                  <a:cubicBezTo>
                    <a:pt x="3291" y="4289"/>
                    <a:pt x="4252" y="3328"/>
                    <a:pt x="4252" y="2145"/>
                  </a:cubicBezTo>
                  <a:cubicBezTo>
                    <a:pt x="4252" y="962"/>
                    <a:pt x="3291" y="1"/>
                    <a:pt x="21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37"/>
            <p:cNvSpPr/>
            <p:nvPr/>
          </p:nvSpPr>
          <p:spPr>
            <a:xfrm>
              <a:off x="1865775" y="3060825"/>
              <a:ext cx="90600" cy="91525"/>
            </a:xfrm>
            <a:custGeom>
              <a:avLst/>
              <a:gdLst/>
              <a:ahLst/>
              <a:cxnLst/>
              <a:rect l="l" t="t" r="r" b="b"/>
              <a:pathLst>
                <a:path w="3624" h="3661" extrusionOk="0">
                  <a:moveTo>
                    <a:pt x="1812" y="1"/>
                  </a:moveTo>
                  <a:cubicBezTo>
                    <a:pt x="814" y="1"/>
                    <a:pt x="1" y="814"/>
                    <a:pt x="1" y="1849"/>
                  </a:cubicBezTo>
                  <a:cubicBezTo>
                    <a:pt x="1" y="2847"/>
                    <a:pt x="814" y="3661"/>
                    <a:pt x="1812" y="3661"/>
                  </a:cubicBezTo>
                  <a:cubicBezTo>
                    <a:pt x="2811" y="3661"/>
                    <a:pt x="3624" y="2847"/>
                    <a:pt x="3624" y="1849"/>
                  </a:cubicBezTo>
                  <a:cubicBezTo>
                    <a:pt x="3624" y="814"/>
                    <a:pt x="2811" y="1"/>
                    <a:pt x="18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37"/>
            <p:cNvSpPr/>
            <p:nvPr/>
          </p:nvSpPr>
          <p:spPr>
            <a:xfrm>
              <a:off x="1857475" y="3053425"/>
              <a:ext cx="107225" cy="106325"/>
            </a:xfrm>
            <a:custGeom>
              <a:avLst/>
              <a:gdLst/>
              <a:ahLst/>
              <a:cxnLst/>
              <a:rect l="l" t="t" r="r" b="b"/>
              <a:pathLst>
                <a:path w="4289" h="4253" extrusionOk="0">
                  <a:moveTo>
                    <a:pt x="2144" y="629"/>
                  </a:moveTo>
                  <a:cubicBezTo>
                    <a:pt x="2995" y="629"/>
                    <a:pt x="3660" y="1295"/>
                    <a:pt x="3660" y="2145"/>
                  </a:cubicBezTo>
                  <a:cubicBezTo>
                    <a:pt x="3660" y="2958"/>
                    <a:pt x="2995" y="3661"/>
                    <a:pt x="2144" y="3661"/>
                  </a:cubicBezTo>
                  <a:cubicBezTo>
                    <a:pt x="1294" y="3661"/>
                    <a:pt x="629" y="2958"/>
                    <a:pt x="629" y="2145"/>
                  </a:cubicBezTo>
                  <a:cubicBezTo>
                    <a:pt x="629" y="1295"/>
                    <a:pt x="1294" y="629"/>
                    <a:pt x="2144" y="629"/>
                  </a:cubicBezTo>
                  <a:close/>
                  <a:moveTo>
                    <a:pt x="2144" y="1"/>
                  </a:moveTo>
                  <a:cubicBezTo>
                    <a:pt x="961" y="1"/>
                    <a:pt x="0" y="962"/>
                    <a:pt x="0" y="2145"/>
                  </a:cubicBezTo>
                  <a:cubicBezTo>
                    <a:pt x="0" y="3328"/>
                    <a:pt x="961" y="4252"/>
                    <a:pt x="2144" y="4252"/>
                  </a:cubicBezTo>
                  <a:cubicBezTo>
                    <a:pt x="3327" y="4252"/>
                    <a:pt x="4289" y="3328"/>
                    <a:pt x="4289" y="2145"/>
                  </a:cubicBezTo>
                  <a:cubicBezTo>
                    <a:pt x="4289" y="962"/>
                    <a:pt x="3327" y="1"/>
                    <a:pt x="21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37"/>
            <p:cNvSpPr/>
            <p:nvPr/>
          </p:nvSpPr>
          <p:spPr>
            <a:xfrm>
              <a:off x="2464700" y="2931425"/>
              <a:ext cx="90600" cy="90600"/>
            </a:xfrm>
            <a:custGeom>
              <a:avLst/>
              <a:gdLst/>
              <a:ahLst/>
              <a:cxnLst/>
              <a:rect l="l" t="t" r="r" b="b"/>
              <a:pathLst>
                <a:path w="3624" h="3624" extrusionOk="0">
                  <a:moveTo>
                    <a:pt x="1812" y="1"/>
                  </a:moveTo>
                  <a:cubicBezTo>
                    <a:pt x="814" y="1"/>
                    <a:pt x="1" y="814"/>
                    <a:pt x="1" y="1812"/>
                  </a:cubicBezTo>
                  <a:cubicBezTo>
                    <a:pt x="1" y="2810"/>
                    <a:pt x="814" y="3624"/>
                    <a:pt x="1812" y="3624"/>
                  </a:cubicBezTo>
                  <a:cubicBezTo>
                    <a:pt x="2811" y="3624"/>
                    <a:pt x="3624" y="2810"/>
                    <a:pt x="3624" y="1812"/>
                  </a:cubicBezTo>
                  <a:cubicBezTo>
                    <a:pt x="3624" y="814"/>
                    <a:pt x="2811" y="1"/>
                    <a:pt x="18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37"/>
            <p:cNvSpPr/>
            <p:nvPr/>
          </p:nvSpPr>
          <p:spPr>
            <a:xfrm>
              <a:off x="2456400" y="2923100"/>
              <a:ext cx="107225" cy="106325"/>
            </a:xfrm>
            <a:custGeom>
              <a:avLst/>
              <a:gdLst/>
              <a:ahLst/>
              <a:cxnLst/>
              <a:rect l="l" t="t" r="r" b="b"/>
              <a:pathLst>
                <a:path w="4289" h="4253" extrusionOk="0">
                  <a:moveTo>
                    <a:pt x="2144" y="629"/>
                  </a:moveTo>
                  <a:cubicBezTo>
                    <a:pt x="2995" y="629"/>
                    <a:pt x="3660" y="1295"/>
                    <a:pt x="3660" y="2145"/>
                  </a:cubicBezTo>
                  <a:cubicBezTo>
                    <a:pt x="3660" y="2959"/>
                    <a:pt x="2995" y="3661"/>
                    <a:pt x="2144" y="3661"/>
                  </a:cubicBezTo>
                  <a:cubicBezTo>
                    <a:pt x="1294" y="3661"/>
                    <a:pt x="629" y="2959"/>
                    <a:pt x="629" y="2145"/>
                  </a:cubicBezTo>
                  <a:cubicBezTo>
                    <a:pt x="629" y="1295"/>
                    <a:pt x="1294" y="629"/>
                    <a:pt x="2144" y="629"/>
                  </a:cubicBezTo>
                  <a:close/>
                  <a:moveTo>
                    <a:pt x="2144" y="1"/>
                  </a:moveTo>
                  <a:cubicBezTo>
                    <a:pt x="961" y="1"/>
                    <a:pt x="0" y="962"/>
                    <a:pt x="0" y="2145"/>
                  </a:cubicBezTo>
                  <a:cubicBezTo>
                    <a:pt x="0" y="3328"/>
                    <a:pt x="961" y="4253"/>
                    <a:pt x="2144" y="4253"/>
                  </a:cubicBezTo>
                  <a:cubicBezTo>
                    <a:pt x="3327" y="4253"/>
                    <a:pt x="4289" y="3328"/>
                    <a:pt x="4289" y="2145"/>
                  </a:cubicBezTo>
                  <a:cubicBezTo>
                    <a:pt x="4289" y="962"/>
                    <a:pt x="3327" y="1"/>
                    <a:pt x="21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37"/>
            <p:cNvSpPr/>
            <p:nvPr/>
          </p:nvSpPr>
          <p:spPr>
            <a:xfrm>
              <a:off x="3707850" y="1843575"/>
              <a:ext cx="52700" cy="1651675"/>
            </a:xfrm>
            <a:custGeom>
              <a:avLst/>
              <a:gdLst/>
              <a:ahLst/>
              <a:cxnLst/>
              <a:rect l="l" t="t" r="r" b="b"/>
              <a:pathLst>
                <a:path w="2108" h="66067" extrusionOk="0">
                  <a:moveTo>
                    <a:pt x="1035" y="0"/>
                  </a:moveTo>
                  <a:cubicBezTo>
                    <a:pt x="481" y="0"/>
                    <a:pt x="0" y="481"/>
                    <a:pt x="0" y="1072"/>
                  </a:cubicBezTo>
                  <a:lnTo>
                    <a:pt x="0" y="65032"/>
                  </a:lnTo>
                  <a:cubicBezTo>
                    <a:pt x="0" y="65586"/>
                    <a:pt x="481" y="66067"/>
                    <a:pt x="1035" y="66067"/>
                  </a:cubicBezTo>
                  <a:cubicBezTo>
                    <a:pt x="1627" y="66067"/>
                    <a:pt x="2108" y="65586"/>
                    <a:pt x="2108" y="65032"/>
                  </a:cubicBezTo>
                  <a:lnTo>
                    <a:pt x="2108" y="1072"/>
                  </a:lnTo>
                  <a:cubicBezTo>
                    <a:pt x="2108" y="481"/>
                    <a:pt x="1627" y="0"/>
                    <a:pt x="10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37"/>
            <p:cNvSpPr/>
            <p:nvPr/>
          </p:nvSpPr>
          <p:spPr>
            <a:xfrm>
              <a:off x="3700450" y="1836175"/>
              <a:ext cx="67500" cy="1666475"/>
            </a:xfrm>
            <a:custGeom>
              <a:avLst/>
              <a:gdLst/>
              <a:ahLst/>
              <a:cxnLst/>
              <a:rect l="l" t="t" r="r" b="b"/>
              <a:pathLst>
                <a:path w="2700" h="66659" extrusionOk="0">
                  <a:moveTo>
                    <a:pt x="1331" y="629"/>
                  </a:moveTo>
                  <a:cubicBezTo>
                    <a:pt x="1738" y="629"/>
                    <a:pt x="2071" y="962"/>
                    <a:pt x="2071" y="1368"/>
                  </a:cubicBezTo>
                  <a:lnTo>
                    <a:pt x="2071" y="65328"/>
                  </a:lnTo>
                  <a:cubicBezTo>
                    <a:pt x="2071" y="65734"/>
                    <a:pt x="1738" y="66067"/>
                    <a:pt x="1331" y="66067"/>
                  </a:cubicBezTo>
                  <a:cubicBezTo>
                    <a:pt x="925" y="66067"/>
                    <a:pt x="592" y="65734"/>
                    <a:pt x="592" y="65328"/>
                  </a:cubicBezTo>
                  <a:lnTo>
                    <a:pt x="592" y="1368"/>
                  </a:lnTo>
                  <a:cubicBezTo>
                    <a:pt x="592" y="962"/>
                    <a:pt x="925" y="629"/>
                    <a:pt x="1331" y="629"/>
                  </a:cubicBezTo>
                  <a:close/>
                  <a:moveTo>
                    <a:pt x="1331" y="0"/>
                  </a:moveTo>
                  <a:cubicBezTo>
                    <a:pt x="592" y="0"/>
                    <a:pt x="0" y="592"/>
                    <a:pt x="0" y="1368"/>
                  </a:cubicBezTo>
                  <a:lnTo>
                    <a:pt x="0" y="65328"/>
                  </a:lnTo>
                  <a:cubicBezTo>
                    <a:pt x="0" y="66067"/>
                    <a:pt x="592" y="66659"/>
                    <a:pt x="1331" y="66659"/>
                  </a:cubicBezTo>
                  <a:cubicBezTo>
                    <a:pt x="2108" y="66659"/>
                    <a:pt x="2699" y="66067"/>
                    <a:pt x="2699" y="65328"/>
                  </a:cubicBezTo>
                  <a:lnTo>
                    <a:pt x="2699" y="1368"/>
                  </a:lnTo>
                  <a:cubicBezTo>
                    <a:pt x="2699" y="592"/>
                    <a:pt x="2108" y="0"/>
                    <a:pt x="13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37"/>
            <p:cNvSpPr/>
            <p:nvPr/>
          </p:nvSpPr>
          <p:spPr>
            <a:xfrm>
              <a:off x="4015625" y="2157825"/>
              <a:ext cx="307800" cy="14800"/>
            </a:xfrm>
            <a:custGeom>
              <a:avLst/>
              <a:gdLst/>
              <a:ahLst/>
              <a:cxnLst/>
              <a:rect l="l" t="t" r="r" b="b"/>
              <a:pathLst>
                <a:path w="12312" h="592" extrusionOk="0">
                  <a:moveTo>
                    <a:pt x="296" y="0"/>
                  </a:moveTo>
                  <a:cubicBezTo>
                    <a:pt x="111" y="0"/>
                    <a:pt x="0" y="111"/>
                    <a:pt x="0" y="296"/>
                  </a:cubicBezTo>
                  <a:cubicBezTo>
                    <a:pt x="0" y="481"/>
                    <a:pt x="111" y="592"/>
                    <a:pt x="296" y="592"/>
                  </a:cubicBezTo>
                  <a:lnTo>
                    <a:pt x="12016" y="592"/>
                  </a:lnTo>
                  <a:cubicBezTo>
                    <a:pt x="12201" y="592"/>
                    <a:pt x="12312" y="481"/>
                    <a:pt x="12312" y="296"/>
                  </a:cubicBezTo>
                  <a:cubicBezTo>
                    <a:pt x="12312" y="111"/>
                    <a:pt x="12201" y="0"/>
                    <a:pt x="120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37"/>
            <p:cNvSpPr/>
            <p:nvPr/>
          </p:nvSpPr>
          <p:spPr>
            <a:xfrm>
              <a:off x="3805825" y="2157825"/>
              <a:ext cx="118325" cy="14800"/>
            </a:xfrm>
            <a:custGeom>
              <a:avLst/>
              <a:gdLst/>
              <a:ahLst/>
              <a:cxnLst/>
              <a:rect l="l" t="t" r="r" b="b"/>
              <a:pathLst>
                <a:path w="4733" h="592" extrusionOk="0">
                  <a:moveTo>
                    <a:pt x="333" y="0"/>
                  </a:moveTo>
                  <a:cubicBezTo>
                    <a:pt x="148" y="0"/>
                    <a:pt x="0" y="111"/>
                    <a:pt x="0" y="296"/>
                  </a:cubicBezTo>
                  <a:cubicBezTo>
                    <a:pt x="0" y="481"/>
                    <a:pt x="148" y="592"/>
                    <a:pt x="333" y="592"/>
                  </a:cubicBezTo>
                  <a:lnTo>
                    <a:pt x="4400" y="592"/>
                  </a:lnTo>
                  <a:cubicBezTo>
                    <a:pt x="4584" y="592"/>
                    <a:pt x="4732" y="481"/>
                    <a:pt x="4732" y="296"/>
                  </a:cubicBezTo>
                  <a:cubicBezTo>
                    <a:pt x="4732" y="111"/>
                    <a:pt x="4584" y="0"/>
                    <a:pt x="44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37"/>
            <p:cNvSpPr/>
            <p:nvPr/>
          </p:nvSpPr>
          <p:spPr>
            <a:xfrm>
              <a:off x="4256850" y="2234525"/>
              <a:ext cx="66575" cy="15750"/>
            </a:xfrm>
            <a:custGeom>
              <a:avLst/>
              <a:gdLst/>
              <a:ahLst/>
              <a:cxnLst/>
              <a:rect l="l" t="t" r="r" b="b"/>
              <a:pathLst>
                <a:path w="2663" h="630" extrusionOk="0">
                  <a:moveTo>
                    <a:pt x="334" y="1"/>
                  </a:moveTo>
                  <a:cubicBezTo>
                    <a:pt x="149" y="1"/>
                    <a:pt x="1" y="149"/>
                    <a:pt x="1" y="333"/>
                  </a:cubicBezTo>
                  <a:cubicBezTo>
                    <a:pt x="1" y="481"/>
                    <a:pt x="149" y="629"/>
                    <a:pt x="334" y="629"/>
                  </a:cubicBezTo>
                  <a:lnTo>
                    <a:pt x="2367" y="629"/>
                  </a:lnTo>
                  <a:cubicBezTo>
                    <a:pt x="2552" y="629"/>
                    <a:pt x="2663" y="481"/>
                    <a:pt x="2663" y="333"/>
                  </a:cubicBezTo>
                  <a:cubicBezTo>
                    <a:pt x="2663" y="149"/>
                    <a:pt x="2552" y="1"/>
                    <a:pt x="23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37"/>
            <p:cNvSpPr/>
            <p:nvPr/>
          </p:nvSpPr>
          <p:spPr>
            <a:xfrm>
              <a:off x="4112675" y="2234525"/>
              <a:ext cx="118325" cy="15750"/>
            </a:xfrm>
            <a:custGeom>
              <a:avLst/>
              <a:gdLst/>
              <a:ahLst/>
              <a:cxnLst/>
              <a:rect l="l" t="t" r="r" b="b"/>
              <a:pathLst>
                <a:path w="4733" h="630" extrusionOk="0">
                  <a:moveTo>
                    <a:pt x="333" y="1"/>
                  </a:moveTo>
                  <a:cubicBezTo>
                    <a:pt x="148" y="1"/>
                    <a:pt x="0" y="149"/>
                    <a:pt x="0" y="333"/>
                  </a:cubicBezTo>
                  <a:cubicBezTo>
                    <a:pt x="0" y="481"/>
                    <a:pt x="148" y="629"/>
                    <a:pt x="333" y="629"/>
                  </a:cubicBezTo>
                  <a:lnTo>
                    <a:pt x="4400" y="629"/>
                  </a:lnTo>
                  <a:cubicBezTo>
                    <a:pt x="4585" y="629"/>
                    <a:pt x="4733" y="481"/>
                    <a:pt x="4733" y="333"/>
                  </a:cubicBezTo>
                  <a:cubicBezTo>
                    <a:pt x="4733" y="149"/>
                    <a:pt x="4585" y="1"/>
                    <a:pt x="44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37"/>
            <p:cNvSpPr/>
            <p:nvPr/>
          </p:nvSpPr>
          <p:spPr>
            <a:xfrm>
              <a:off x="3805825" y="2234525"/>
              <a:ext cx="253275" cy="15750"/>
            </a:xfrm>
            <a:custGeom>
              <a:avLst/>
              <a:gdLst/>
              <a:ahLst/>
              <a:cxnLst/>
              <a:rect l="l" t="t" r="r" b="b"/>
              <a:pathLst>
                <a:path w="10131" h="630" extrusionOk="0">
                  <a:moveTo>
                    <a:pt x="333" y="1"/>
                  </a:moveTo>
                  <a:cubicBezTo>
                    <a:pt x="148" y="1"/>
                    <a:pt x="0" y="149"/>
                    <a:pt x="0" y="333"/>
                  </a:cubicBezTo>
                  <a:cubicBezTo>
                    <a:pt x="0" y="481"/>
                    <a:pt x="148" y="629"/>
                    <a:pt x="333" y="629"/>
                  </a:cubicBezTo>
                  <a:lnTo>
                    <a:pt x="9797" y="629"/>
                  </a:lnTo>
                  <a:cubicBezTo>
                    <a:pt x="9982" y="629"/>
                    <a:pt x="10130" y="481"/>
                    <a:pt x="10130" y="333"/>
                  </a:cubicBezTo>
                  <a:cubicBezTo>
                    <a:pt x="10130" y="149"/>
                    <a:pt x="9982" y="1"/>
                    <a:pt x="97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37"/>
            <p:cNvSpPr/>
            <p:nvPr/>
          </p:nvSpPr>
          <p:spPr>
            <a:xfrm>
              <a:off x="4047975" y="2312175"/>
              <a:ext cx="275450" cy="15725"/>
            </a:xfrm>
            <a:custGeom>
              <a:avLst/>
              <a:gdLst/>
              <a:ahLst/>
              <a:cxnLst/>
              <a:rect l="l" t="t" r="r" b="b"/>
              <a:pathLst>
                <a:path w="11018" h="629" extrusionOk="0">
                  <a:moveTo>
                    <a:pt x="296" y="0"/>
                  </a:moveTo>
                  <a:cubicBezTo>
                    <a:pt x="148" y="0"/>
                    <a:pt x="0" y="148"/>
                    <a:pt x="0" y="296"/>
                  </a:cubicBezTo>
                  <a:cubicBezTo>
                    <a:pt x="0" y="481"/>
                    <a:pt x="148" y="629"/>
                    <a:pt x="296" y="629"/>
                  </a:cubicBezTo>
                  <a:lnTo>
                    <a:pt x="10722" y="629"/>
                  </a:lnTo>
                  <a:cubicBezTo>
                    <a:pt x="10907" y="629"/>
                    <a:pt x="11018" y="481"/>
                    <a:pt x="11018" y="296"/>
                  </a:cubicBezTo>
                  <a:cubicBezTo>
                    <a:pt x="11018" y="148"/>
                    <a:pt x="10907" y="0"/>
                    <a:pt x="107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37"/>
            <p:cNvSpPr/>
            <p:nvPr/>
          </p:nvSpPr>
          <p:spPr>
            <a:xfrm>
              <a:off x="3805825" y="2312175"/>
              <a:ext cx="201500" cy="15725"/>
            </a:xfrm>
            <a:custGeom>
              <a:avLst/>
              <a:gdLst/>
              <a:ahLst/>
              <a:cxnLst/>
              <a:rect l="l" t="t" r="r" b="b"/>
              <a:pathLst>
                <a:path w="8060" h="629" extrusionOk="0">
                  <a:moveTo>
                    <a:pt x="333" y="0"/>
                  </a:moveTo>
                  <a:cubicBezTo>
                    <a:pt x="148" y="0"/>
                    <a:pt x="0" y="148"/>
                    <a:pt x="0" y="296"/>
                  </a:cubicBezTo>
                  <a:cubicBezTo>
                    <a:pt x="0" y="481"/>
                    <a:pt x="148" y="629"/>
                    <a:pt x="333" y="629"/>
                  </a:cubicBezTo>
                  <a:lnTo>
                    <a:pt x="7764" y="629"/>
                  </a:lnTo>
                  <a:cubicBezTo>
                    <a:pt x="7949" y="629"/>
                    <a:pt x="8060" y="481"/>
                    <a:pt x="8060" y="296"/>
                  </a:cubicBezTo>
                  <a:cubicBezTo>
                    <a:pt x="8060" y="148"/>
                    <a:pt x="7949" y="0"/>
                    <a:pt x="77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37"/>
            <p:cNvSpPr/>
            <p:nvPr/>
          </p:nvSpPr>
          <p:spPr>
            <a:xfrm>
              <a:off x="4196775" y="2389800"/>
              <a:ext cx="126650" cy="14825"/>
            </a:xfrm>
            <a:custGeom>
              <a:avLst/>
              <a:gdLst/>
              <a:ahLst/>
              <a:cxnLst/>
              <a:rect l="l" t="t" r="r" b="b"/>
              <a:pathLst>
                <a:path w="5066" h="593" extrusionOk="0">
                  <a:moveTo>
                    <a:pt x="296" y="1"/>
                  </a:moveTo>
                  <a:cubicBezTo>
                    <a:pt x="149" y="1"/>
                    <a:pt x="1" y="112"/>
                    <a:pt x="1" y="297"/>
                  </a:cubicBezTo>
                  <a:cubicBezTo>
                    <a:pt x="1" y="444"/>
                    <a:pt x="149" y="592"/>
                    <a:pt x="296" y="592"/>
                  </a:cubicBezTo>
                  <a:lnTo>
                    <a:pt x="4770" y="592"/>
                  </a:lnTo>
                  <a:cubicBezTo>
                    <a:pt x="4955" y="592"/>
                    <a:pt x="5066" y="444"/>
                    <a:pt x="5066" y="297"/>
                  </a:cubicBezTo>
                  <a:cubicBezTo>
                    <a:pt x="5066" y="112"/>
                    <a:pt x="4955" y="1"/>
                    <a:pt x="47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37"/>
            <p:cNvSpPr/>
            <p:nvPr/>
          </p:nvSpPr>
          <p:spPr>
            <a:xfrm>
              <a:off x="3917650" y="2389800"/>
              <a:ext cx="247725" cy="14825"/>
            </a:xfrm>
            <a:custGeom>
              <a:avLst/>
              <a:gdLst/>
              <a:ahLst/>
              <a:cxnLst/>
              <a:rect l="l" t="t" r="r" b="b"/>
              <a:pathLst>
                <a:path w="9909" h="593" extrusionOk="0">
                  <a:moveTo>
                    <a:pt x="296" y="1"/>
                  </a:moveTo>
                  <a:cubicBezTo>
                    <a:pt x="148" y="1"/>
                    <a:pt x="1" y="112"/>
                    <a:pt x="1" y="297"/>
                  </a:cubicBezTo>
                  <a:cubicBezTo>
                    <a:pt x="1" y="444"/>
                    <a:pt x="148" y="592"/>
                    <a:pt x="296" y="592"/>
                  </a:cubicBezTo>
                  <a:lnTo>
                    <a:pt x="9613" y="592"/>
                  </a:lnTo>
                  <a:cubicBezTo>
                    <a:pt x="9798" y="592"/>
                    <a:pt x="9909" y="444"/>
                    <a:pt x="9909" y="297"/>
                  </a:cubicBezTo>
                  <a:cubicBezTo>
                    <a:pt x="9909" y="112"/>
                    <a:pt x="9798" y="1"/>
                    <a:pt x="96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37"/>
            <p:cNvSpPr/>
            <p:nvPr/>
          </p:nvSpPr>
          <p:spPr>
            <a:xfrm>
              <a:off x="3805825" y="2389800"/>
              <a:ext cx="75800" cy="14825"/>
            </a:xfrm>
            <a:custGeom>
              <a:avLst/>
              <a:gdLst/>
              <a:ahLst/>
              <a:cxnLst/>
              <a:rect l="l" t="t" r="r" b="b"/>
              <a:pathLst>
                <a:path w="3032" h="593" extrusionOk="0">
                  <a:moveTo>
                    <a:pt x="333" y="1"/>
                  </a:moveTo>
                  <a:cubicBezTo>
                    <a:pt x="148" y="1"/>
                    <a:pt x="0" y="112"/>
                    <a:pt x="0" y="297"/>
                  </a:cubicBezTo>
                  <a:cubicBezTo>
                    <a:pt x="0" y="444"/>
                    <a:pt x="148" y="592"/>
                    <a:pt x="333" y="592"/>
                  </a:cubicBezTo>
                  <a:lnTo>
                    <a:pt x="2736" y="592"/>
                  </a:lnTo>
                  <a:cubicBezTo>
                    <a:pt x="2921" y="592"/>
                    <a:pt x="3032" y="444"/>
                    <a:pt x="3032" y="297"/>
                  </a:cubicBezTo>
                  <a:cubicBezTo>
                    <a:pt x="3032" y="112"/>
                    <a:pt x="2921" y="1"/>
                    <a:pt x="27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37"/>
            <p:cNvSpPr/>
            <p:nvPr/>
          </p:nvSpPr>
          <p:spPr>
            <a:xfrm>
              <a:off x="4015625" y="2457275"/>
              <a:ext cx="307800" cy="14825"/>
            </a:xfrm>
            <a:custGeom>
              <a:avLst/>
              <a:gdLst/>
              <a:ahLst/>
              <a:cxnLst/>
              <a:rect l="l" t="t" r="r" b="b"/>
              <a:pathLst>
                <a:path w="12312" h="593" extrusionOk="0">
                  <a:moveTo>
                    <a:pt x="296" y="1"/>
                  </a:moveTo>
                  <a:cubicBezTo>
                    <a:pt x="111" y="1"/>
                    <a:pt x="0" y="112"/>
                    <a:pt x="0" y="296"/>
                  </a:cubicBezTo>
                  <a:cubicBezTo>
                    <a:pt x="0" y="481"/>
                    <a:pt x="111" y="592"/>
                    <a:pt x="296" y="592"/>
                  </a:cubicBezTo>
                  <a:lnTo>
                    <a:pt x="12016" y="592"/>
                  </a:lnTo>
                  <a:cubicBezTo>
                    <a:pt x="12201" y="592"/>
                    <a:pt x="12312" y="481"/>
                    <a:pt x="12312" y="296"/>
                  </a:cubicBezTo>
                  <a:cubicBezTo>
                    <a:pt x="12312" y="112"/>
                    <a:pt x="12201" y="1"/>
                    <a:pt x="120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37"/>
            <p:cNvSpPr/>
            <p:nvPr/>
          </p:nvSpPr>
          <p:spPr>
            <a:xfrm>
              <a:off x="3805825" y="2457275"/>
              <a:ext cx="118325" cy="14825"/>
            </a:xfrm>
            <a:custGeom>
              <a:avLst/>
              <a:gdLst/>
              <a:ahLst/>
              <a:cxnLst/>
              <a:rect l="l" t="t" r="r" b="b"/>
              <a:pathLst>
                <a:path w="4733" h="593" extrusionOk="0">
                  <a:moveTo>
                    <a:pt x="333" y="1"/>
                  </a:moveTo>
                  <a:cubicBezTo>
                    <a:pt x="148" y="1"/>
                    <a:pt x="0" y="112"/>
                    <a:pt x="0" y="296"/>
                  </a:cubicBezTo>
                  <a:cubicBezTo>
                    <a:pt x="0" y="481"/>
                    <a:pt x="148" y="592"/>
                    <a:pt x="333" y="592"/>
                  </a:cubicBezTo>
                  <a:lnTo>
                    <a:pt x="4400" y="592"/>
                  </a:lnTo>
                  <a:cubicBezTo>
                    <a:pt x="4584" y="592"/>
                    <a:pt x="4732" y="481"/>
                    <a:pt x="4732" y="296"/>
                  </a:cubicBezTo>
                  <a:cubicBezTo>
                    <a:pt x="4732" y="112"/>
                    <a:pt x="4584" y="1"/>
                    <a:pt x="44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37"/>
            <p:cNvSpPr/>
            <p:nvPr/>
          </p:nvSpPr>
          <p:spPr>
            <a:xfrm>
              <a:off x="4256850" y="2534000"/>
              <a:ext cx="66575" cy="15725"/>
            </a:xfrm>
            <a:custGeom>
              <a:avLst/>
              <a:gdLst/>
              <a:ahLst/>
              <a:cxnLst/>
              <a:rect l="l" t="t" r="r" b="b"/>
              <a:pathLst>
                <a:path w="2663" h="629" extrusionOk="0">
                  <a:moveTo>
                    <a:pt x="334" y="0"/>
                  </a:moveTo>
                  <a:cubicBezTo>
                    <a:pt x="149" y="0"/>
                    <a:pt x="1" y="148"/>
                    <a:pt x="1" y="333"/>
                  </a:cubicBezTo>
                  <a:cubicBezTo>
                    <a:pt x="1" y="481"/>
                    <a:pt x="149" y="629"/>
                    <a:pt x="334" y="629"/>
                  </a:cubicBezTo>
                  <a:lnTo>
                    <a:pt x="2367" y="629"/>
                  </a:lnTo>
                  <a:cubicBezTo>
                    <a:pt x="2552" y="629"/>
                    <a:pt x="2663" y="481"/>
                    <a:pt x="2663" y="333"/>
                  </a:cubicBezTo>
                  <a:cubicBezTo>
                    <a:pt x="2663" y="148"/>
                    <a:pt x="2552" y="0"/>
                    <a:pt x="23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37"/>
            <p:cNvSpPr/>
            <p:nvPr/>
          </p:nvSpPr>
          <p:spPr>
            <a:xfrm>
              <a:off x="4112675" y="2534000"/>
              <a:ext cx="118325" cy="15725"/>
            </a:xfrm>
            <a:custGeom>
              <a:avLst/>
              <a:gdLst/>
              <a:ahLst/>
              <a:cxnLst/>
              <a:rect l="l" t="t" r="r" b="b"/>
              <a:pathLst>
                <a:path w="4733" h="629" extrusionOk="0">
                  <a:moveTo>
                    <a:pt x="333" y="0"/>
                  </a:moveTo>
                  <a:cubicBezTo>
                    <a:pt x="148" y="0"/>
                    <a:pt x="0" y="148"/>
                    <a:pt x="0" y="333"/>
                  </a:cubicBezTo>
                  <a:cubicBezTo>
                    <a:pt x="0" y="481"/>
                    <a:pt x="148" y="629"/>
                    <a:pt x="333" y="629"/>
                  </a:cubicBezTo>
                  <a:lnTo>
                    <a:pt x="4400" y="629"/>
                  </a:lnTo>
                  <a:cubicBezTo>
                    <a:pt x="4585" y="629"/>
                    <a:pt x="4733" y="481"/>
                    <a:pt x="4733" y="333"/>
                  </a:cubicBezTo>
                  <a:cubicBezTo>
                    <a:pt x="4733" y="148"/>
                    <a:pt x="4585" y="0"/>
                    <a:pt x="44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37"/>
            <p:cNvSpPr/>
            <p:nvPr/>
          </p:nvSpPr>
          <p:spPr>
            <a:xfrm>
              <a:off x="3805825" y="2534000"/>
              <a:ext cx="253275" cy="15725"/>
            </a:xfrm>
            <a:custGeom>
              <a:avLst/>
              <a:gdLst/>
              <a:ahLst/>
              <a:cxnLst/>
              <a:rect l="l" t="t" r="r" b="b"/>
              <a:pathLst>
                <a:path w="10131" h="629" extrusionOk="0">
                  <a:moveTo>
                    <a:pt x="333" y="0"/>
                  </a:moveTo>
                  <a:cubicBezTo>
                    <a:pt x="148" y="0"/>
                    <a:pt x="0" y="148"/>
                    <a:pt x="0" y="333"/>
                  </a:cubicBezTo>
                  <a:cubicBezTo>
                    <a:pt x="0" y="481"/>
                    <a:pt x="148" y="629"/>
                    <a:pt x="333" y="629"/>
                  </a:cubicBezTo>
                  <a:lnTo>
                    <a:pt x="9797" y="629"/>
                  </a:lnTo>
                  <a:cubicBezTo>
                    <a:pt x="9982" y="629"/>
                    <a:pt x="10130" y="481"/>
                    <a:pt x="10130" y="333"/>
                  </a:cubicBezTo>
                  <a:cubicBezTo>
                    <a:pt x="10130" y="148"/>
                    <a:pt x="9982" y="0"/>
                    <a:pt x="97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37"/>
            <p:cNvSpPr/>
            <p:nvPr/>
          </p:nvSpPr>
          <p:spPr>
            <a:xfrm>
              <a:off x="4047975" y="2611625"/>
              <a:ext cx="275450" cy="15750"/>
            </a:xfrm>
            <a:custGeom>
              <a:avLst/>
              <a:gdLst/>
              <a:ahLst/>
              <a:cxnLst/>
              <a:rect l="l" t="t" r="r" b="b"/>
              <a:pathLst>
                <a:path w="11018" h="630" extrusionOk="0">
                  <a:moveTo>
                    <a:pt x="296" y="1"/>
                  </a:moveTo>
                  <a:cubicBezTo>
                    <a:pt x="148" y="1"/>
                    <a:pt x="0" y="149"/>
                    <a:pt x="0" y="297"/>
                  </a:cubicBezTo>
                  <a:cubicBezTo>
                    <a:pt x="0" y="481"/>
                    <a:pt x="148" y="629"/>
                    <a:pt x="296" y="629"/>
                  </a:cubicBezTo>
                  <a:lnTo>
                    <a:pt x="10722" y="629"/>
                  </a:lnTo>
                  <a:cubicBezTo>
                    <a:pt x="10907" y="629"/>
                    <a:pt x="11018" y="481"/>
                    <a:pt x="11018" y="297"/>
                  </a:cubicBezTo>
                  <a:cubicBezTo>
                    <a:pt x="11018" y="149"/>
                    <a:pt x="10907" y="1"/>
                    <a:pt x="107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37"/>
            <p:cNvSpPr/>
            <p:nvPr/>
          </p:nvSpPr>
          <p:spPr>
            <a:xfrm>
              <a:off x="3805825" y="2611625"/>
              <a:ext cx="201500" cy="15750"/>
            </a:xfrm>
            <a:custGeom>
              <a:avLst/>
              <a:gdLst/>
              <a:ahLst/>
              <a:cxnLst/>
              <a:rect l="l" t="t" r="r" b="b"/>
              <a:pathLst>
                <a:path w="8060" h="630" extrusionOk="0">
                  <a:moveTo>
                    <a:pt x="333" y="1"/>
                  </a:moveTo>
                  <a:cubicBezTo>
                    <a:pt x="148" y="1"/>
                    <a:pt x="0" y="149"/>
                    <a:pt x="0" y="297"/>
                  </a:cubicBezTo>
                  <a:cubicBezTo>
                    <a:pt x="0" y="481"/>
                    <a:pt x="148" y="629"/>
                    <a:pt x="333" y="629"/>
                  </a:cubicBezTo>
                  <a:lnTo>
                    <a:pt x="7764" y="629"/>
                  </a:lnTo>
                  <a:cubicBezTo>
                    <a:pt x="7949" y="629"/>
                    <a:pt x="8060" y="481"/>
                    <a:pt x="8060" y="297"/>
                  </a:cubicBezTo>
                  <a:cubicBezTo>
                    <a:pt x="8060" y="149"/>
                    <a:pt x="7949" y="1"/>
                    <a:pt x="77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37"/>
            <p:cNvSpPr/>
            <p:nvPr/>
          </p:nvSpPr>
          <p:spPr>
            <a:xfrm>
              <a:off x="4196775" y="2688350"/>
              <a:ext cx="126650" cy="15725"/>
            </a:xfrm>
            <a:custGeom>
              <a:avLst/>
              <a:gdLst/>
              <a:ahLst/>
              <a:cxnLst/>
              <a:rect l="l" t="t" r="r" b="b"/>
              <a:pathLst>
                <a:path w="5066" h="629" extrusionOk="0">
                  <a:moveTo>
                    <a:pt x="296" y="0"/>
                  </a:moveTo>
                  <a:cubicBezTo>
                    <a:pt x="149" y="0"/>
                    <a:pt x="1" y="148"/>
                    <a:pt x="1" y="333"/>
                  </a:cubicBezTo>
                  <a:cubicBezTo>
                    <a:pt x="1" y="481"/>
                    <a:pt x="149" y="629"/>
                    <a:pt x="296" y="629"/>
                  </a:cubicBezTo>
                  <a:lnTo>
                    <a:pt x="4770" y="629"/>
                  </a:lnTo>
                  <a:cubicBezTo>
                    <a:pt x="4955" y="629"/>
                    <a:pt x="5066" y="481"/>
                    <a:pt x="5066" y="333"/>
                  </a:cubicBezTo>
                  <a:cubicBezTo>
                    <a:pt x="5066" y="148"/>
                    <a:pt x="4955" y="0"/>
                    <a:pt x="47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37"/>
            <p:cNvSpPr/>
            <p:nvPr/>
          </p:nvSpPr>
          <p:spPr>
            <a:xfrm>
              <a:off x="3917650" y="2688350"/>
              <a:ext cx="247725" cy="15725"/>
            </a:xfrm>
            <a:custGeom>
              <a:avLst/>
              <a:gdLst/>
              <a:ahLst/>
              <a:cxnLst/>
              <a:rect l="l" t="t" r="r" b="b"/>
              <a:pathLst>
                <a:path w="9909" h="629" extrusionOk="0">
                  <a:moveTo>
                    <a:pt x="296" y="0"/>
                  </a:moveTo>
                  <a:cubicBezTo>
                    <a:pt x="148" y="0"/>
                    <a:pt x="1" y="148"/>
                    <a:pt x="1" y="333"/>
                  </a:cubicBezTo>
                  <a:cubicBezTo>
                    <a:pt x="1" y="481"/>
                    <a:pt x="148" y="629"/>
                    <a:pt x="296" y="629"/>
                  </a:cubicBezTo>
                  <a:lnTo>
                    <a:pt x="9613" y="629"/>
                  </a:lnTo>
                  <a:cubicBezTo>
                    <a:pt x="9798" y="629"/>
                    <a:pt x="9909" y="481"/>
                    <a:pt x="9909" y="333"/>
                  </a:cubicBezTo>
                  <a:cubicBezTo>
                    <a:pt x="9909" y="148"/>
                    <a:pt x="9798" y="0"/>
                    <a:pt x="96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37"/>
            <p:cNvSpPr/>
            <p:nvPr/>
          </p:nvSpPr>
          <p:spPr>
            <a:xfrm>
              <a:off x="3805825" y="2688350"/>
              <a:ext cx="75800" cy="15725"/>
            </a:xfrm>
            <a:custGeom>
              <a:avLst/>
              <a:gdLst/>
              <a:ahLst/>
              <a:cxnLst/>
              <a:rect l="l" t="t" r="r" b="b"/>
              <a:pathLst>
                <a:path w="3032" h="629" extrusionOk="0">
                  <a:moveTo>
                    <a:pt x="333" y="0"/>
                  </a:moveTo>
                  <a:cubicBezTo>
                    <a:pt x="148" y="0"/>
                    <a:pt x="0" y="148"/>
                    <a:pt x="0" y="333"/>
                  </a:cubicBezTo>
                  <a:cubicBezTo>
                    <a:pt x="0" y="481"/>
                    <a:pt x="148" y="629"/>
                    <a:pt x="333" y="629"/>
                  </a:cubicBezTo>
                  <a:lnTo>
                    <a:pt x="2736" y="629"/>
                  </a:lnTo>
                  <a:cubicBezTo>
                    <a:pt x="2921" y="629"/>
                    <a:pt x="3032" y="481"/>
                    <a:pt x="3032" y="333"/>
                  </a:cubicBezTo>
                  <a:cubicBezTo>
                    <a:pt x="3032" y="148"/>
                    <a:pt x="2921" y="0"/>
                    <a:pt x="27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37"/>
            <p:cNvSpPr/>
            <p:nvPr/>
          </p:nvSpPr>
          <p:spPr>
            <a:xfrm>
              <a:off x="4015625" y="2756750"/>
              <a:ext cx="307800" cy="14800"/>
            </a:xfrm>
            <a:custGeom>
              <a:avLst/>
              <a:gdLst/>
              <a:ahLst/>
              <a:cxnLst/>
              <a:rect l="l" t="t" r="r" b="b"/>
              <a:pathLst>
                <a:path w="12312" h="592" extrusionOk="0">
                  <a:moveTo>
                    <a:pt x="296" y="0"/>
                  </a:moveTo>
                  <a:cubicBezTo>
                    <a:pt x="111" y="0"/>
                    <a:pt x="0" y="111"/>
                    <a:pt x="0" y="296"/>
                  </a:cubicBezTo>
                  <a:cubicBezTo>
                    <a:pt x="0" y="481"/>
                    <a:pt x="111" y="592"/>
                    <a:pt x="296" y="592"/>
                  </a:cubicBezTo>
                  <a:lnTo>
                    <a:pt x="12016" y="592"/>
                  </a:lnTo>
                  <a:cubicBezTo>
                    <a:pt x="12201" y="592"/>
                    <a:pt x="12312" y="481"/>
                    <a:pt x="12312" y="296"/>
                  </a:cubicBezTo>
                  <a:cubicBezTo>
                    <a:pt x="12312" y="111"/>
                    <a:pt x="12201" y="0"/>
                    <a:pt x="120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37"/>
            <p:cNvSpPr/>
            <p:nvPr/>
          </p:nvSpPr>
          <p:spPr>
            <a:xfrm>
              <a:off x="3805825" y="2756750"/>
              <a:ext cx="118325" cy="14800"/>
            </a:xfrm>
            <a:custGeom>
              <a:avLst/>
              <a:gdLst/>
              <a:ahLst/>
              <a:cxnLst/>
              <a:rect l="l" t="t" r="r" b="b"/>
              <a:pathLst>
                <a:path w="4733" h="592" extrusionOk="0">
                  <a:moveTo>
                    <a:pt x="333" y="0"/>
                  </a:moveTo>
                  <a:cubicBezTo>
                    <a:pt x="148" y="0"/>
                    <a:pt x="0" y="111"/>
                    <a:pt x="0" y="296"/>
                  </a:cubicBezTo>
                  <a:cubicBezTo>
                    <a:pt x="0" y="481"/>
                    <a:pt x="148" y="592"/>
                    <a:pt x="333" y="592"/>
                  </a:cubicBezTo>
                  <a:lnTo>
                    <a:pt x="4400" y="592"/>
                  </a:lnTo>
                  <a:cubicBezTo>
                    <a:pt x="4584" y="592"/>
                    <a:pt x="4732" y="481"/>
                    <a:pt x="4732" y="296"/>
                  </a:cubicBezTo>
                  <a:cubicBezTo>
                    <a:pt x="4732" y="111"/>
                    <a:pt x="4584" y="0"/>
                    <a:pt x="44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37"/>
            <p:cNvSpPr/>
            <p:nvPr/>
          </p:nvSpPr>
          <p:spPr>
            <a:xfrm>
              <a:off x="4256850" y="2833450"/>
              <a:ext cx="66575" cy="15750"/>
            </a:xfrm>
            <a:custGeom>
              <a:avLst/>
              <a:gdLst/>
              <a:ahLst/>
              <a:cxnLst/>
              <a:rect l="l" t="t" r="r" b="b"/>
              <a:pathLst>
                <a:path w="2663" h="630" extrusionOk="0">
                  <a:moveTo>
                    <a:pt x="334" y="1"/>
                  </a:moveTo>
                  <a:cubicBezTo>
                    <a:pt x="149" y="1"/>
                    <a:pt x="1" y="149"/>
                    <a:pt x="1" y="334"/>
                  </a:cubicBezTo>
                  <a:cubicBezTo>
                    <a:pt x="1" y="481"/>
                    <a:pt x="149" y="629"/>
                    <a:pt x="334" y="629"/>
                  </a:cubicBezTo>
                  <a:lnTo>
                    <a:pt x="2367" y="629"/>
                  </a:lnTo>
                  <a:cubicBezTo>
                    <a:pt x="2552" y="629"/>
                    <a:pt x="2663" y="481"/>
                    <a:pt x="2663" y="334"/>
                  </a:cubicBezTo>
                  <a:cubicBezTo>
                    <a:pt x="2663" y="149"/>
                    <a:pt x="2552" y="1"/>
                    <a:pt x="23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37"/>
            <p:cNvSpPr/>
            <p:nvPr/>
          </p:nvSpPr>
          <p:spPr>
            <a:xfrm>
              <a:off x="4112675" y="2833450"/>
              <a:ext cx="118325" cy="15750"/>
            </a:xfrm>
            <a:custGeom>
              <a:avLst/>
              <a:gdLst/>
              <a:ahLst/>
              <a:cxnLst/>
              <a:rect l="l" t="t" r="r" b="b"/>
              <a:pathLst>
                <a:path w="4733" h="630" extrusionOk="0">
                  <a:moveTo>
                    <a:pt x="333" y="1"/>
                  </a:moveTo>
                  <a:cubicBezTo>
                    <a:pt x="148" y="1"/>
                    <a:pt x="0" y="149"/>
                    <a:pt x="0" y="334"/>
                  </a:cubicBezTo>
                  <a:cubicBezTo>
                    <a:pt x="0" y="481"/>
                    <a:pt x="148" y="629"/>
                    <a:pt x="333" y="629"/>
                  </a:cubicBezTo>
                  <a:lnTo>
                    <a:pt x="4400" y="629"/>
                  </a:lnTo>
                  <a:cubicBezTo>
                    <a:pt x="4585" y="629"/>
                    <a:pt x="4733" y="481"/>
                    <a:pt x="4733" y="334"/>
                  </a:cubicBezTo>
                  <a:cubicBezTo>
                    <a:pt x="4733" y="149"/>
                    <a:pt x="4585" y="1"/>
                    <a:pt x="44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37"/>
            <p:cNvSpPr/>
            <p:nvPr/>
          </p:nvSpPr>
          <p:spPr>
            <a:xfrm>
              <a:off x="3805825" y="2833450"/>
              <a:ext cx="253275" cy="15750"/>
            </a:xfrm>
            <a:custGeom>
              <a:avLst/>
              <a:gdLst/>
              <a:ahLst/>
              <a:cxnLst/>
              <a:rect l="l" t="t" r="r" b="b"/>
              <a:pathLst>
                <a:path w="10131" h="630" extrusionOk="0">
                  <a:moveTo>
                    <a:pt x="333" y="1"/>
                  </a:moveTo>
                  <a:cubicBezTo>
                    <a:pt x="148" y="1"/>
                    <a:pt x="0" y="149"/>
                    <a:pt x="0" y="334"/>
                  </a:cubicBezTo>
                  <a:cubicBezTo>
                    <a:pt x="0" y="481"/>
                    <a:pt x="148" y="629"/>
                    <a:pt x="333" y="629"/>
                  </a:cubicBezTo>
                  <a:lnTo>
                    <a:pt x="9797" y="629"/>
                  </a:lnTo>
                  <a:cubicBezTo>
                    <a:pt x="9982" y="629"/>
                    <a:pt x="10130" y="481"/>
                    <a:pt x="10130" y="334"/>
                  </a:cubicBezTo>
                  <a:cubicBezTo>
                    <a:pt x="10130" y="149"/>
                    <a:pt x="9982" y="1"/>
                    <a:pt x="97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37"/>
            <p:cNvSpPr/>
            <p:nvPr/>
          </p:nvSpPr>
          <p:spPr>
            <a:xfrm>
              <a:off x="4047975" y="2911100"/>
              <a:ext cx="275450" cy="15725"/>
            </a:xfrm>
            <a:custGeom>
              <a:avLst/>
              <a:gdLst/>
              <a:ahLst/>
              <a:cxnLst/>
              <a:rect l="l" t="t" r="r" b="b"/>
              <a:pathLst>
                <a:path w="11018" h="629" extrusionOk="0">
                  <a:moveTo>
                    <a:pt x="296" y="0"/>
                  </a:moveTo>
                  <a:cubicBezTo>
                    <a:pt x="148" y="0"/>
                    <a:pt x="0" y="148"/>
                    <a:pt x="0" y="296"/>
                  </a:cubicBezTo>
                  <a:cubicBezTo>
                    <a:pt x="0" y="481"/>
                    <a:pt x="148" y="629"/>
                    <a:pt x="296" y="629"/>
                  </a:cubicBezTo>
                  <a:lnTo>
                    <a:pt x="10722" y="629"/>
                  </a:lnTo>
                  <a:cubicBezTo>
                    <a:pt x="10907" y="629"/>
                    <a:pt x="11018" y="481"/>
                    <a:pt x="11018" y="296"/>
                  </a:cubicBezTo>
                  <a:cubicBezTo>
                    <a:pt x="11018" y="148"/>
                    <a:pt x="10907" y="0"/>
                    <a:pt x="107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37"/>
            <p:cNvSpPr/>
            <p:nvPr/>
          </p:nvSpPr>
          <p:spPr>
            <a:xfrm>
              <a:off x="3805825" y="2911100"/>
              <a:ext cx="201500" cy="15725"/>
            </a:xfrm>
            <a:custGeom>
              <a:avLst/>
              <a:gdLst/>
              <a:ahLst/>
              <a:cxnLst/>
              <a:rect l="l" t="t" r="r" b="b"/>
              <a:pathLst>
                <a:path w="8060" h="629" extrusionOk="0">
                  <a:moveTo>
                    <a:pt x="333" y="0"/>
                  </a:moveTo>
                  <a:cubicBezTo>
                    <a:pt x="148" y="0"/>
                    <a:pt x="0" y="148"/>
                    <a:pt x="0" y="296"/>
                  </a:cubicBezTo>
                  <a:cubicBezTo>
                    <a:pt x="0" y="481"/>
                    <a:pt x="148" y="629"/>
                    <a:pt x="333" y="629"/>
                  </a:cubicBezTo>
                  <a:lnTo>
                    <a:pt x="7764" y="629"/>
                  </a:lnTo>
                  <a:cubicBezTo>
                    <a:pt x="7949" y="629"/>
                    <a:pt x="8060" y="481"/>
                    <a:pt x="8060" y="296"/>
                  </a:cubicBezTo>
                  <a:cubicBezTo>
                    <a:pt x="8060" y="148"/>
                    <a:pt x="7949" y="0"/>
                    <a:pt x="77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37"/>
            <p:cNvSpPr/>
            <p:nvPr/>
          </p:nvSpPr>
          <p:spPr>
            <a:xfrm>
              <a:off x="4196775" y="2987800"/>
              <a:ext cx="126650" cy="15750"/>
            </a:xfrm>
            <a:custGeom>
              <a:avLst/>
              <a:gdLst/>
              <a:ahLst/>
              <a:cxnLst/>
              <a:rect l="l" t="t" r="r" b="b"/>
              <a:pathLst>
                <a:path w="5066" h="630" extrusionOk="0">
                  <a:moveTo>
                    <a:pt x="296" y="1"/>
                  </a:moveTo>
                  <a:cubicBezTo>
                    <a:pt x="149" y="1"/>
                    <a:pt x="1" y="149"/>
                    <a:pt x="1" y="334"/>
                  </a:cubicBezTo>
                  <a:cubicBezTo>
                    <a:pt x="1" y="481"/>
                    <a:pt x="149" y="629"/>
                    <a:pt x="296" y="629"/>
                  </a:cubicBezTo>
                  <a:lnTo>
                    <a:pt x="4770" y="629"/>
                  </a:lnTo>
                  <a:cubicBezTo>
                    <a:pt x="4955" y="629"/>
                    <a:pt x="5066" y="481"/>
                    <a:pt x="5066" y="334"/>
                  </a:cubicBezTo>
                  <a:cubicBezTo>
                    <a:pt x="5066" y="149"/>
                    <a:pt x="4955" y="1"/>
                    <a:pt x="47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37"/>
            <p:cNvSpPr/>
            <p:nvPr/>
          </p:nvSpPr>
          <p:spPr>
            <a:xfrm>
              <a:off x="3917650" y="2987800"/>
              <a:ext cx="247725" cy="15750"/>
            </a:xfrm>
            <a:custGeom>
              <a:avLst/>
              <a:gdLst/>
              <a:ahLst/>
              <a:cxnLst/>
              <a:rect l="l" t="t" r="r" b="b"/>
              <a:pathLst>
                <a:path w="9909" h="630" extrusionOk="0">
                  <a:moveTo>
                    <a:pt x="296" y="1"/>
                  </a:moveTo>
                  <a:cubicBezTo>
                    <a:pt x="148" y="1"/>
                    <a:pt x="1" y="149"/>
                    <a:pt x="1" y="334"/>
                  </a:cubicBezTo>
                  <a:cubicBezTo>
                    <a:pt x="1" y="481"/>
                    <a:pt x="148" y="629"/>
                    <a:pt x="296" y="629"/>
                  </a:cubicBezTo>
                  <a:lnTo>
                    <a:pt x="9613" y="629"/>
                  </a:lnTo>
                  <a:cubicBezTo>
                    <a:pt x="9798" y="629"/>
                    <a:pt x="9909" y="481"/>
                    <a:pt x="9909" y="334"/>
                  </a:cubicBezTo>
                  <a:cubicBezTo>
                    <a:pt x="9909" y="149"/>
                    <a:pt x="9798" y="1"/>
                    <a:pt x="96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37"/>
            <p:cNvSpPr/>
            <p:nvPr/>
          </p:nvSpPr>
          <p:spPr>
            <a:xfrm>
              <a:off x="3805825" y="2987800"/>
              <a:ext cx="75800" cy="15750"/>
            </a:xfrm>
            <a:custGeom>
              <a:avLst/>
              <a:gdLst/>
              <a:ahLst/>
              <a:cxnLst/>
              <a:rect l="l" t="t" r="r" b="b"/>
              <a:pathLst>
                <a:path w="3032" h="630" extrusionOk="0">
                  <a:moveTo>
                    <a:pt x="333" y="1"/>
                  </a:moveTo>
                  <a:cubicBezTo>
                    <a:pt x="148" y="1"/>
                    <a:pt x="0" y="149"/>
                    <a:pt x="0" y="334"/>
                  </a:cubicBezTo>
                  <a:cubicBezTo>
                    <a:pt x="0" y="481"/>
                    <a:pt x="148" y="629"/>
                    <a:pt x="333" y="629"/>
                  </a:cubicBezTo>
                  <a:lnTo>
                    <a:pt x="2736" y="629"/>
                  </a:lnTo>
                  <a:cubicBezTo>
                    <a:pt x="2921" y="629"/>
                    <a:pt x="3032" y="481"/>
                    <a:pt x="3032" y="334"/>
                  </a:cubicBezTo>
                  <a:cubicBezTo>
                    <a:pt x="3032" y="149"/>
                    <a:pt x="2921" y="1"/>
                    <a:pt x="27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37"/>
            <p:cNvSpPr/>
            <p:nvPr/>
          </p:nvSpPr>
          <p:spPr>
            <a:xfrm>
              <a:off x="4015625" y="3056200"/>
              <a:ext cx="307800" cy="14825"/>
            </a:xfrm>
            <a:custGeom>
              <a:avLst/>
              <a:gdLst/>
              <a:ahLst/>
              <a:cxnLst/>
              <a:rect l="l" t="t" r="r" b="b"/>
              <a:pathLst>
                <a:path w="12312" h="593" extrusionOk="0">
                  <a:moveTo>
                    <a:pt x="296" y="1"/>
                  </a:moveTo>
                  <a:cubicBezTo>
                    <a:pt x="111" y="1"/>
                    <a:pt x="0" y="112"/>
                    <a:pt x="0" y="296"/>
                  </a:cubicBezTo>
                  <a:cubicBezTo>
                    <a:pt x="0" y="481"/>
                    <a:pt x="111" y="592"/>
                    <a:pt x="296" y="592"/>
                  </a:cubicBezTo>
                  <a:lnTo>
                    <a:pt x="12016" y="592"/>
                  </a:lnTo>
                  <a:cubicBezTo>
                    <a:pt x="12201" y="592"/>
                    <a:pt x="12312" y="481"/>
                    <a:pt x="12312" y="296"/>
                  </a:cubicBezTo>
                  <a:cubicBezTo>
                    <a:pt x="12312" y="112"/>
                    <a:pt x="12201" y="1"/>
                    <a:pt x="120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37"/>
            <p:cNvSpPr/>
            <p:nvPr/>
          </p:nvSpPr>
          <p:spPr>
            <a:xfrm>
              <a:off x="3805825" y="3056200"/>
              <a:ext cx="118325" cy="14825"/>
            </a:xfrm>
            <a:custGeom>
              <a:avLst/>
              <a:gdLst/>
              <a:ahLst/>
              <a:cxnLst/>
              <a:rect l="l" t="t" r="r" b="b"/>
              <a:pathLst>
                <a:path w="4733" h="593" extrusionOk="0">
                  <a:moveTo>
                    <a:pt x="333" y="1"/>
                  </a:moveTo>
                  <a:cubicBezTo>
                    <a:pt x="148" y="1"/>
                    <a:pt x="0" y="112"/>
                    <a:pt x="0" y="296"/>
                  </a:cubicBezTo>
                  <a:cubicBezTo>
                    <a:pt x="0" y="481"/>
                    <a:pt x="148" y="592"/>
                    <a:pt x="333" y="592"/>
                  </a:cubicBezTo>
                  <a:lnTo>
                    <a:pt x="4400" y="592"/>
                  </a:lnTo>
                  <a:cubicBezTo>
                    <a:pt x="4584" y="592"/>
                    <a:pt x="4732" y="481"/>
                    <a:pt x="4732" y="296"/>
                  </a:cubicBezTo>
                  <a:cubicBezTo>
                    <a:pt x="4732" y="112"/>
                    <a:pt x="4584" y="1"/>
                    <a:pt x="44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37"/>
            <p:cNvSpPr/>
            <p:nvPr/>
          </p:nvSpPr>
          <p:spPr>
            <a:xfrm>
              <a:off x="4256850" y="3132925"/>
              <a:ext cx="66575" cy="15725"/>
            </a:xfrm>
            <a:custGeom>
              <a:avLst/>
              <a:gdLst/>
              <a:ahLst/>
              <a:cxnLst/>
              <a:rect l="l" t="t" r="r" b="b"/>
              <a:pathLst>
                <a:path w="2663" h="629" extrusionOk="0">
                  <a:moveTo>
                    <a:pt x="334" y="0"/>
                  </a:moveTo>
                  <a:cubicBezTo>
                    <a:pt x="149" y="0"/>
                    <a:pt x="1" y="148"/>
                    <a:pt x="1" y="333"/>
                  </a:cubicBezTo>
                  <a:cubicBezTo>
                    <a:pt x="1" y="481"/>
                    <a:pt x="149" y="629"/>
                    <a:pt x="334" y="629"/>
                  </a:cubicBezTo>
                  <a:lnTo>
                    <a:pt x="2367" y="629"/>
                  </a:lnTo>
                  <a:cubicBezTo>
                    <a:pt x="2552" y="629"/>
                    <a:pt x="2663" y="481"/>
                    <a:pt x="2663" y="333"/>
                  </a:cubicBezTo>
                  <a:cubicBezTo>
                    <a:pt x="2663" y="148"/>
                    <a:pt x="2552" y="0"/>
                    <a:pt x="23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37"/>
            <p:cNvSpPr/>
            <p:nvPr/>
          </p:nvSpPr>
          <p:spPr>
            <a:xfrm>
              <a:off x="4112675" y="3132925"/>
              <a:ext cx="118325" cy="15725"/>
            </a:xfrm>
            <a:custGeom>
              <a:avLst/>
              <a:gdLst/>
              <a:ahLst/>
              <a:cxnLst/>
              <a:rect l="l" t="t" r="r" b="b"/>
              <a:pathLst>
                <a:path w="4733" h="629" extrusionOk="0">
                  <a:moveTo>
                    <a:pt x="333" y="0"/>
                  </a:moveTo>
                  <a:cubicBezTo>
                    <a:pt x="148" y="0"/>
                    <a:pt x="0" y="148"/>
                    <a:pt x="0" y="333"/>
                  </a:cubicBezTo>
                  <a:cubicBezTo>
                    <a:pt x="0" y="481"/>
                    <a:pt x="148" y="629"/>
                    <a:pt x="333" y="629"/>
                  </a:cubicBezTo>
                  <a:lnTo>
                    <a:pt x="4400" y="629"/>
                  </a:lnTo>
                  <a:cubicBezTo>
                    <a:pt x="4585" y="629"/>
                    <a:pt x="4733" y="481"/>
                    <a:pt x="4733" y="333"/>
                  </a:cubicBezTo>
                  <a:cubicBezTo>
                    <a:pt x="4733" y="148"/>
                    <a:pt x="4585" y="0"/>
                    <a:pt x="44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37"/>
            <p:cNvSpPr/>
            <p:nvPr/>
          </p:nvSpPr>
          <p:spPr>
            <a:xfrm>
              <a:off x="3805825" y="3132925"/>
              <a:ext cx="253275" cy="15725"/>
            </a:xfrm>
            <a:custGeom>
              <a:avLst/>
              <a:gdLst/>
              <a:ahLst/>
              <a:cxnLst/>
              <a:rect l="l" t="t" r="r" b="b"/>
              <a:pathLst>
                <a:path w="10131" h="629" extrusionOk="0">
                  <a:moveTo>
                    <a:pt x="333" y="0"/>
                  </a:moveTo>
                  <a:cubicBezTo>
                    <a:pt x="148" y="0"/>
                    <a:pt x="0" y="148"/>
                    <a:pt x="0" y="333"/>
                  </a:cubicBezTo>
                  <a:cubicBezTo>
                    <a:pt x="0" y="481"/>
                    <a:pt x="148" y="629"/>
                    <a:pt x="333" y="629"/>
                  </a:cubicBezTo>
                  <a:lnTo>
                    <a:pt x="9797" y="629"/>
                  </a:lnTo>
                  <a:cubicBezTo>
                    <a:pt x="9982" y="629"/>
                    <a:pt x="10130" y="481"/>
                    <a:pt x="10130" y="333"/>
                  </a:cubicBezTo>
                  <a:cubicBezTo>
                    <a:pt x="10130" y="148"/>
                    <a:pt x="9982" y="0"/>
                    <a:pt x="97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37"/>
            <p:cNvSpPr/>
            <p:nvPr/>
          </p:nvSpPr>
          <p:spPr>
            <a:xfrm>
              <a:off x="4047975" y="3210550"/>
              <a:ext cx="275450" cy="14825"/>
            </a:xfrm>
            <a:custGeom>
              <a:avLst/>
              <a:gdLst/>
              <a:ahLst/>
              <a:cxnLst/>
              <a:rect l="l" t="t" r="r" b="b"/>
              <a:pathLst>
                <a:path w="11018" h="593" extrusionOk="0">
                  <a:moveTo>
                    <a:pt x="296" y="1"/>
                  </a:moveTo>
                  <a:cubicBezTo>
                    <a:pt x="148" y="1"/>
                    <a:pt x="0" y="149"/>
                    <a:pt x="0" y="297"/>
                  </a:cubicBezTo>
                  <a:cubicBezTo>
                    <a:pt x="0" y="481"/>
                    <a:pt x="148" y="592"/>
                    <a:pt x="296" y="592"/>
                  </a:cubicBezTo>
                  <a:lnTo>
                    <a:pt x="10722" y="592"/>
                  </a:lnTo>
                  <a:cubicBezTo>
                    <a:pt x="10907" y="592"/>
                    <a:pt x="11018" y="481"/>
                    <a:pt x="11018" y="297"/>
                  </a:cubicBezTo>
                  <a:cubicBezTo>
                    <a:pt x="11018" y="149"/>
                    <a:pt x="10907" y="1"/>
                    <a:pt x="107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37"/>
            <p:cNvSpPr/>
            <p:nvPr/>
          </p:nvSpPr>
          <p:spPr>
            <a:xfrm>
              <a:off x="3805825" y="3210550"/>
              <a:ext cx="201500" cy="14825"/>
            </a:xfrm>
            <a:custGeom>
              <a:avLst/>
              <a:gdLst/>
              <a:ahLst/>
              <a:cxnLst/>
              <a:rect l="l" t="t" r="r" b="b"/>
              <a:pathLst>
                <a:path w="8060" h="593" extrusionOk="0">
                  <a:moveTo>
                    <a:pt x="333" y="1"/>
                  </a:moveTo>
                  <a:cubicBezTo>
                    <a:pt x="148" y="1"/>
                    <a:pt x="0" y="149"/>
                    <a:pt x="0" y="297"/>
                  </a:cubicBezTo>
                  <a:cubicBezTo>
                    <a:pt x="0" y="481"/>
                    <a:pt x="148" y="592"/>
                    <a:pt x="333" y="592"/>
                  </a:cubicBezTo>
                  <a:lnTo>
                    <a:pt x="7764" y="592"/>
                  </a:lnTo>
                  <a:cubicBezTo>
                    <a:pt x="7949" y="592"/>
                    <a:pt x="8060" y="481"/>
                    <a:pt x="8060" y="297"/>
                  </a:cubicBezTo>
                  <a:cubicBezTo>
                    <a:pt x="8060" y="149"/>
                    <a:pt x="7949" y="1"/>
                    <a:pt x="77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37"/>
            <p:cNvSpPr/>
            <p:nvPr/>
          </p:nvSpPr>
          <p:spPr>
            <a:xfrm>
              <a:off x="4196775" y="3287275"/>
              <a:ext cx="126650" cy="15725"/>
            </a:xfrm>
            <a:custGeom>
              <a:avLst/>
              <a:gdLst/>
              <a:ahLst/>
              <a:cxnLst/>
              <a:rect l="l" t="t" r="r" b="b"/>
              <a:pathLst>
                <a:path w="5066" h="629" extrusionOk="0">
                  <a:moveTo>
                    <a:pt x="296" y="0"/>
                  </a:moveTo>
                  <a:cubicBezTo>
                    <a:pt x="149" y="0"/>
                    <a:pt x="1" y="148"/>
                    <a:pt x="1" y="333"/>
                  </a:cubicBezTo>
                  <a:cubicBezTo>
                    <a:pt x="1" y="481"/>
                    <a:pt x="149" y="629"/>
                    <a:pt x="296" y="629"/>
                  </a:cubicBezTo>
                  <a:lnTo>
                    <a:pt x="4770" y="629"/>
                  </a:lnTo>
                  <a:cubicBezTo>
                    <a:pt x="4955" y="629"/>
                    <a:pt x="5066" y="481"/>
                    <a:pt x="5066" y="333"/>
                  </a:cubicBezTo>
                  <a:cubicBezTo>
                    <a:pt x="5066" y="148"/>
                    <a:pt x="4955" y="0"/>
                    <a:pt x="47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37"/>
            <p:cNvSpPr/>
            <p:nvPr/>
          </p:nvSpPr>
          <p:spPr>
            <a:xfrm>
              <a:off x="3917650" y="3287275"/>
              <a:ext cx="247725" cy="15725"/>
            </a:xfrm>
            <a:custGeom>
              <a:avLst/>
              <a:gdLst/>
              <a:ahLst/>
              <a:cxnLst/>
              <a:rect l="l" t="t" r="r" b="b"/>
              <a:pathLst>
                <a:path w="9909" h="629" extrusionOk="0">
                  <a:moveTo>
                    <a:pt x="296" y="0"/>
                  </a:moveTo>
                  <a:cubicBezTo>
                    <a:pt x="148" y="0"/>
                    <a:pt x="1" y="148"/>
                    <a:pt x="1" y="333"/>
                  </a:cubicBezTo>
                  <a:cubicBezTo>
                    <a:pt x="1" y="481"/>
                    <a:pt x="148" y="629"/>
                    <a:pt x="296" y="629"/>
                  </a:cubicBezTo>
                  <a:lnTo>
                    <a:pt x="9613" y="629"/>
                  </a:lnTo>
                  <a:cubicBezTo>
                    <a:pt x="9798" y="629"/>
                    <a:pt x="9909" y="481"/>
                    <a:pt x="9909" y="333"/>
                  </a:cubicBezTo>
                  <a:cubicBezTo>
                    <a:pt x="9909" y="148"/>
                    <a:pt x="9798" y="0"/>
                    <a:pt x="96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37"/>
            <p:cNvSpPr/>
            <p:nvPr/>
          </p:nvSpPr>
          <p:spPr>
            <a:xfrm>
              <a:off x="3805825" y="3287275"/>
              <a:ext cx="75800" cy="15725"/>
            </a:xfrm>
            <a:custGeom>
              <a:avLst/>
              <a:gdLst/>
              <a:ahLst/>
              <a:cxnLst/>
              <a:rect l="l" t="t" r="r" b="b"/>
              <a:pathLst>
                <a:path w="3032" h="629" extrusionOk="0">
                  <a:moveTo>
                    <a:pt x="333" y="0"/>
                  </a:moveTo>
                  <a:cubicBezTo>
                    <a:pt x="148" y="0"/>
                    <a:pt x="0" y="148"/>
                    <a:pt x="0" y="333"/>
                  </a:cubicBezTo>
                  <a:cubicBezTo>
                    <a:pt x="0" y="481"/>
                    <a:pt x="148" y="629"/>
                    <a:pt x="333" y="629"/>
                  </a:cubicBezTo>
                  <a:lnTo>
                    <a:pt x="2736" y="629"/>
                  </a:lnTo>
                  <a:cubicBezTo>
                    <a:pt x="2921" y="629"/>
                    <a:pt x="3032" y="481"/>
                    <a:pt x="3032" y="333"/>
                  </a:cubicBezTo>
                  <a:cubicBezTo>
                    <a:pt x="3032" y="148"/>
                    <a:pt x="2921" y="0"/>
                    <a:pt x="27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37"/>
            <p:cNvSpPr/>
            <p:nvPr/>
          </p:nvSpPr>
          <p:spPr>
            <a:xfrm>
              <a:off x="1700350" y="3333475"/>
              <a:ext cx="69325" cy="154400"/>
            </a:xfrm>
            <a:custGeom>
              <a:avLst/>
              <a:gdLst/>
              <a:ahLst/>
              <a:cxnLst/>
              <a:rect l="l" t="t" r="r" b="b"/>
              <a:pathLst>
                <a:path w="2773" h="6176" extrusionOk="0">
                  <a:moveTo>
                    <a:pt x="0" y="1"/>
                  </a:moveTo>
                  <a:lnTo>
                    <a:pt x="0" y="6175"/>
                  </a:lnTo>
                  <a:lnTo>
                    <a:pt x="2773" y="6175"/>
                  </a:lnTo>
                  <a:lnTo>
                    <a:pt x="27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37"/>
            <p:cNvSpPr/>
            <p:nvPr/>
          </p:nvSpPr>
          <p:spPr>
            <a:xfrm>
              <a:off x="1838975" y="3401875"/>
              <a:ext cx="69350" cy="86000"/>
            </a:xfrm>
            <a:custGeom>
              <a:avLst/>
              <a:gdLst/>
              <a:ahLst/>
              <a:cxnLst/>
              <a:rect l="l" t="t" r="r" b="b"/>
              <a:pathLst>
                <a:path w="2774" h="3440" extrusionOk="0">
                  <a:moveTo>
                    <a:pt x="1" y="1"/>
                  </a:moveTo>
                  <a:lnTo>
                    <a:pt x="1" y="3439"/>
                  </a:lnTo>
                  <a:lnTo>
                    <a:pt x="2774" y="3439"/>
                  </a:lnTo>
                  <a:lnTo>
                    <a:pt x="27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37"/>
            <p:cNvSpPr/>
            <p:nvPr/>
          </p:nvSpPr>
          <p:spPr>
            <a:xfrm>
              <a:off x="1977625" y="3441625"/>
              <a:ext cx="69350" cy="46250"/>
            </a:xfrm>
            <a:custGeom>
              <a:avLst/>
              <a:gdLst/>
              <a:ahLst/>
              <a:cxnLst/>
              <a:rect l="l" t="t" r="r" b="b"/>
              <a:pathLst>
                <a:path w="2774" h="1850" extrusionOk="0">
                  <a:moveTo>
                    <a:pt x="0" y="0"/>
                  </a:moveTo>
                  <a:lnTo>
                    <a:pt x="0" y="1849"/>
                  </a:lnTo>
                  <a:lnTo>
                    <a:pt x="2773" y="1849"/>
                  </a:lnTo>
                  <a:lnTo>
                    <a:pt x="27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37"/>
            <p:cNvSpPr/>
            <p:nvPr/>
          </p:nvSpPr>
          <p:spPr>
            <a:xfrm>
              <a:off x="2116250" y="3378775"/>
              <a:ext cx="69350" cy="109100"/>
            </a:xfrm>
            <a:custGeom>
              <a:avLst/>
              <a:gdLst/>
              <a:ahLst/>
              <a:cxnLst/>
              <a:rect l="l" t="t" r="r" b="b"/>
              <a:pathLst>
                <a:path w="2774" h="4364" extrusionOk="0">
                  <a:moveTo>
                    <a:pt x="1" y="0"/>
                  </a:moveTo>
                  <a:lnTo>
                    <a:pt x="1" y="4363"/>
                  </a:lnTo>
                  <a:lnTo>
                    <a:pt x="2774" y="4363"/>
                  </a:lnTo>
                  <a:lnTo>
                    <a:pt x="277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37"/>
            <p:cNvSpPr/>
            <p:nvPr/>
          </p:nvSpPr>
          <p:spPr>
            <a:xfrm>
              <a:off x="2254900" y="3418525"/>
              <a:ext cx="69350" cy="69350"/>
            </a:xfrm>
            <a:custGeom>
              <a:avLst/>
              <a:gdLst/>
              <a:ahLst/>
              <a:cxnLst/>
              <a:rect l="l" t="t" r="r" b="b"/>
              <a:pathLst>
                <a:path w="2774" h="2774" extrusionOk="0">
                  <a:moveTo>
                    <a:pt x="0" y="0"/>
                  </a:moveTo>
                  <a:lnTo>
                    <a:pt x="0" y="2773"/>
                  </a:lnTo>
                  <a:lnTo>
                    <a:pt x="2773" y="2773"/>
                  </a:lnTo>
                  <a:lnTo>
                    <a:pt x="27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37"/>
            <p:cNvSpPr/>
            <p:nvPr/>
          </p:nvSpPr>
          <p:spPr>
            <a:xfrm>
              <a:off x="2393550" y="3373225"/>
              <a:ext cx="69325" cy="114650"/>
            </a:xfrm>
            <a:custGeom>
              <a:avLst/>
              <a:gdLst/>
              <a:ahLst/>
              <a:cxnLst/>
              <a:rect l="l" t="t" r="r" b="b"/>
              <a:pathLst>
                <a:path w="2773" h="4586" extrusionOk="0">
                  <a:moveTo>
                    <a:pt x="0" y="1"/>
                  </a:moveTo>
                  <a:lnTo>
                    <a:pt x="0" y="4585"/>
                  </a:lnTo>
                  <a:lnTo>
                    <a:pt x="2773" y="4585"/>
                  </a:ln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37"/>
            <p:cNvSpPr/>
            <p:nvPr/>
          </p:nvSpPr>
          <p:spPr>
            <a:xfrm>
              <a:off x="2532175" y="3468425"/>
              <a:ext cx="69350" cy="19450"/>
            </a:xfrm>
            <a:custGeom>
              <a:avLst/>
              <a:gdLst/>
              <a:ahLst/>
              <a:cxnLst/>
              <a:rect l="l" t="t" r="r" b="b"/>
              <a:pathLst>
                <a:path w="2774" h="778" extrusionOk="0">
                  <a:moveTo>
                    <a:pt x="1" y="1"/>
                  </a:moveTo>
                  <a:lnTo>
                    <a:pt x="1" y="777"/>
                  </a:lnTo>
                  <a:lnTo>
                    <a:pt x="2773" y="777"/>
                  </a:lnTo>
                  <a:lnTo>
                    <a:pt x="27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37"/>
            <p:cNvSpPr/>
            <p:nvPr/>
          </p:nvSpPr>
          <p:spPr>
            <a:xfrm>
              <a:off x="2670825" y="3333475"/>
              <a:ext cx="69350" cy="154400"/>
            </a:xfrm>
            <a:custGeom>
              <a:avLst/>
              <a:gdLst/>
              <a:ahLst/>
              <a:cxnLst/>
              <a:rect l="l" t="t" r="r" b="b"/>
              <a:pathLst>
                <a:path w="2774" h="6176" extrusionOk="0">
                  <a:moveTo>
                    <a:pt x="0" y="1"/>
                  </a:moveTo>
                  <a:lnTo>
                    <a:pt x="0" y="6175"/>
                  </a:lnTo>
                  <a:lnTo>
                    <a:pt x="2773" y="6175"/>
                  </a:ln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37"/>
            <p:cNvSpPr/>
            <p:nvPr/>
          </p:nvSpPr>
          <p:spPr>
            <a:xfrm>
              <a:off x="2809450" y="3431450"/>
              <a:ext cx="69350" cy="56425"/>
            </a:xfrm>
            <a:custGeom>
              <a:avLst/>
              <a:gdLst/>
              <a:ahLst/>
              <a:cxnLst/>
              <a:rect l="l" t="t" r="r" b="b"/>
              <a:pathLst>
                <a:path w="2774" h="2257" extrusionOk="0">
                  <a:moveTo>
                    <a:pt x="1" y="1"/>
                  </a:moveTo>
                  <a:lnTo>
                    <a:pt x="1" y="2256"/>
                  </a:lnTo>
                  <a:lnTo>
                    <a:pt x="2774" y="2256"/>
                  </a:lnTo>
                  <a:lnTo>
                    <a:pt x="27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37"/>
            <p:cNvSpPr/>
            <p:nvPr/>
          </p:nvSpPr>
          <p:spPr>
            <a:xfrm>
              <a:off x="2948100" y="3465650"/>
              <a:ext cx="69350" cy="22225"/>
            </a:xfrm>
            <a:custGeom>
              <a:avLst/>
              <a:gdLst/>
              <a:ahLst/>
              <a:cxnLst/>
              <a:rect l="l" t="t" r="r" b="b"/>
              <a:pathLst>
                <a:path w="2774" h="889" extrusionOk="0">
                  <a:moveTo>
                    <a:pt x="0" y="1"/>
                  </a:moveTo>
                  <a:lnTo>
                    <a:pt x="0" y="888"/>
                  </a:lnTo>
                  <a:lnTo>
                    <a:pt x="2773" y="888"/>
                  </a:ln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37"/>
            <p:cNvSpPr/>
            <p:nvPr/>
          </p:nvSpPr>
          <p:spPr>
            <a:xfrm>
              <a:off x="3086750" y="3437000"/>
              <a:ext cx="69325" cy="50875"/>
            </a:xfrm>
            <a:custGeom>
              <a:avLst/>
              <a:gdLst/>
              <a:ahLst/>
              <a:cxnLst/>
              <a:rect l="l" t="t" r="r" b="b"/>
              <a:pathLst>
                <a:path w="2773" h="2035" extrusionOk="0">
                  <a:moveTo>
                    <a:pt x="0" y="1"/>
                  </a:moveTo>
                  <a:lnTo>
                    <a:pt x="0" y="2034"/>
                  </a:lnTo>
                  <a:lnTo>
                    <a:pt x="2773" y="2034"/>
                  </a:lnTo>
                  <a:lnTo>
                    <a:pt x="27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37"/>
            <p:cNvSpPr/>
            <p:nvPr/>
          </p:nvSpPr>
          <p:spPr>
            <a:xfrm>
              <a:off x="3225375" y="3333475"/>
              <a:ext cx="69350" cy="154400"/>
            </a:xfrm>
            <a:custGeom>
              <a:avLst/>
              <a:gdLst/>
              <a:ahLst/>
              <a:cxnLst/>
              <a:rect l="l" t="t" r="r" b="b"/>
              <a:pathLst>
                <a:path w="2774" h="6176" extrusionOk="0">
                  <a:moveTo>
                    <a:pt x="1" y="1"/>
                  </a:moveTo>
                  <a:lnTo>
                    <a:pt x="1" y="6175"/>
                  </a:lnTo>
                  <a:lnTo>
                    <a:pt x="2773" y="6175"/>
                  </a:ln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37"/>
            <p:cNvSpPr/>
            <p:nvPr/>
          </p:nvSpPr>
          <p:spPr>
            <a:xfrm>
              <a:off x="3364025" y="3364900"/>
              <a:ext cx="69325" cy="122975"/>
            </a:xfrm>
            <a:custGeom>
              <a:avLst/>
              <a:gdLst/>
              <a:ahLst/>
              <a:cxnLst/>
              <a:rect l="l" t="t" r="r" b="b"/>
              <a:pathLst>
                <a:path w="2773" h="4919" extrusionOk="0">
                  <a:moveTo>
                    <a:pt x="0" y="1"/>
                  </a:moveTo>
                  <a:lnTo>
                    <a:pt x="0" y="4918"/>
                  </a:lnTo>
                  <a:lnTo>
                    <a:pt x="2773" y="4918"/>
                  </a:lnTo>
                  <a:lnTo>
                    <a:pt x="27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37"/>
            <p:cNvSpPr/>
            <p:nvPr/>
          </p:nvSpPr>
          <p:spPr>
            <a:xfrm>
              <a:off x="3502650" y="3386175"/>
              <a:ext cx="69350" cy="101700"/>
            </a:xfrm>
            <a:custGeom>
              <a:avLst/>
              <a:gdLst/>
              <a:ahLst/>
              <a:cxnLst/>
              <a:rect l="l" t="t" r="r" b="b"/>
              <a:pathLst>
                <a:path w="2774" h="4068" extrusionOk="0">
                  <a:moveTo>
                    <a:pt x="1" y="0"/>
                  </a:moveTo>
                  <a:lnTo>
                    <a:pt x="1" y="4067"/>
                  </a:lnTo>
                  <a:lnTo>
                    <a:pt x="2774" y="4067"/>
                  </a:lnTo>
                  <a:lnTo>
                    <a:pt x="277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37"/>
            <p:cNvSpPr/>
            <p:nvPr/>
          </p:nvSpPr>
          <p:spPr>
            <a:xfrm>
              <a:off x="3855725" y="1244650"/>
              <a:ext cx="170100" cy="822625"/>
            </a:xfrm>
            <a:custGeom>
              <a:avLst/>
              <a:gdLst/>
              <a:ahLst/>
              <a:cxnLst/>
              <a:rect l="l" t="t" r="r" b="b"/>
              <a:pathLst>
                <a:path w="6804" h="32905" extrusionOk="0">
                  <a:moveTo>
                    <a:pt x="296" y="0"/>
                  </a:moveTo>
                  <a:cubicBezTo>
                    <a:pt x="222" y="0"/>
                    <a:pt x="148" y="37"/>
                    <a:pt x="111" y="74"/>
                  </a:cubicBezTo>
                  <a:cubicBezTo>
                    <a:pt x="38" y="148"/>
                    <a:pt x="1" y="222"/>
                    <a:pt x="1" y="296"/>
                  </a:cubicBezTo>
                  <a:lnTo>
                    <a:pt x="1" y="32571"/>
                  </a:lnTo>
                  <a:cubicBezTo>
                    <a:pt x="1" y="32756"/>
                    <a:pt x="148" y="32904"/>
                    <a:pt x="296" y="32904"/>
                  </a:cubicBezTo>
                  <a:cubicBezTo>
                    <a:pt x="481" y="32904"/>
                    <a:pt x="629" y="32756"/>
                    <a:pt x="629" y="32571"/>
                  </a:cubicBezTo>
                  <a:lnTo>
                    <a:pt x="629" y="629"/>
                  </a:lnTo>
                  <a:lnTo>
                    <a:pt x="6507" y="629"/>
                  </a:lnTo>
                  <a:cubicBezTo>
                    <a:pt x="6655" y="629"/>
                    <a:pt x="6803" y="481"/>
                    <a:pt x="6803" y="296"/>
                  </a:cubicBezTo>
                  <a:cubicBezTo>
                    <a:pt x="6803" y="148"/>
                    <a:pt x="6655" y="0"/>
                    <a:pt x="65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37"/>
            <p:cNvSpPr/>
            <p:nvPr/>
          </p:nvSpPr>
          <p:spPr>
            <a:xfrm>
              <a:off x="4130225" y="1239100"/>
              <a:ext cx="302275" cy="14800"/>
            </a:xfrm>
            <a:custGeom>
              <a:avLst/>
              <a:gdLst/>
              <a:ahLst/>
              <a:cxnLst/>
              <a:rect l="l" t="t" r="r" b="b"/>
              <a:pathLst>
                <a:path w="12091" h="592" extrusionOk="0">
                  <a:moveTo>
                    <a:pt x="334" y="0"/>
                  </a:moveTo>
                  <a:cubicBezTo>
                    <a:pt x="149" y="0"/>
                    <a:pt x="1" y="148"/>
                    <a:pt x="1" y="296"/>
                  </a:cubicBezTo>
                  <a:cubicBezTo>
                    <a:pt x="1" y="481"/>
                    <a:pt x="149" y="592"/>
                    <a:pt x="334" y="592"/>
                  </a:cubicBezTo>
                  <a:lnTo>
                    <a:pt x="11757" y="592"/>
                  </a:lnTo>
                  <a:cubicBezTo>
                    <a:pt x="11942" y="592"/>
                    <a:pt x="12090" y="481"/>
                    <a:pt x="12090" y="296"/>
                  </a:cubicBezTo>
                  <a:cubicBezTo>
                    <a:pt x="12090" y="148"/>
                    <a:pt x="11942" y="0"/>
                    <a:pt x="11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37"/>
            <p:cNvSpPr/>
            <p:nvPr/>
          </p:nvSpPr>
          <p:spPr>
            <a:xfrm>
              <a:off x="4130225" y="1330600"/>
              <a:ext cx="302275" cy="15725"/>
            </a:xfrm>
            <a:custGeom>
              <a:avLst/>
              <a:gdLst/>
              <a:ahLst/>
              <a:cxnLst/>
              <a:rect l="l" t="t" r="r" b="b"/>
              <a:pathLst>
                <a:path w="12091" h="629" extrusionOk="0">
                  <a:moveTo>
                    <a:pt x="334" y="0"/>
                  </a:moveTo>
                  <a:cubicBezTo>
                    <a:pt x="149" y="0"/>
                    <a:pt x="1" y="148"/>
                    <a:pt x="1" y="296"/>
                  </a:cubicBezTo>
                  <a:cubicBezTo>
                    <a:pt x="1" y="481"/>
                    <a:pt x="149" y="629"/>
                    <a:pt x="334" y="629"/>
                  </a:cubicBezTo>
                  <a:lnTo>
                    <a:pt x="11757" y="629"/>
                  </a:lnTo>
                  <a:cubicBezTo>
                    <a:pt x="11942" y="629"/>
                    <a:pt x="12090" y="481"/>
                    <a:pt x="12090" y="296"/>
                  </a:cubicBezTo>
                  <a:cubicBezTo>
                    <a:pt x="12090" y="148"/>
                    <a:pt x="11942" y="0"/>
                    <a:pt x="11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37"/>
            <p:cNvSpPr/>
            <p:nvPr/>
          </p:nvSpPr>
          <p:spPr>
            <a:xfrm>
              <a:off x="4130225" y="1422100"/>
              <a:ext cx="302275" cy="15725"/>
            </a:xfrm>
            <a:custGeom>
              <a:avLst/>
              <a:gdLst/>
              <a:ahLst/>
              <a:cxnLst/>
              <a:rect l="l" t="t" r="r" b="b"/>
              <a:pathLst>
                <a:path w="12091" h="629" extrusionOk="0">
                  <a:moveTo>
                    <a:pt x="334" y="0"/>
                  </a:moveTo>
                  <a:cubicBezTo>
                    <a:pt x="149" y="0"/>
                    <a:pt x="1" y="148"/>
                    <a:pt x="1" y="296"/>
                  </a:cubicBezTo>
                  <a:cubicBezTo>
                    <a:pt x="1" y="481"/>
                    <a:pt x="149" y="629"/>
                    <a:pt x="334" y="629"/>
                  </a:cubicBezTo>
                  <a:lnTo>
                    <a:pt x="11757" y="629"/>
                  </a:lnTo>
                  <a:cubicBezTo>
                    <a:pt x="11942" y="629"/>
                    <a:pt x="12090" y="481"/>
                    <a:pt x="12090" y="296"/>
                  </a:cubicBezTo>
                  <a:cubicBezTo>
                    <a:pt x="12090" y="148"/>
                    <a:pt x="11942" y="0"/>
                    <a:pt x="11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37"/>
            <p:cNvSpPr/>
            <p:nvPr/>
          </p:nvSpPr>
          <p:spPr>
            <a:xfrm>
              <a:off x="1709575" y="4545200"/>
              <a:ext cx="317975" cy="15750"/>
            </a:xfrm>
            <a:custGeom>
              <a:avLst/>
              <a:gdLst/>
              <a:ahLst/>
              <a:cxnLst/>
              <a:rect l="l" t="t" r="r" b="b"/>
              <a:pathLst>
                <a:path w="12719" h="630" extrusionOk="0">
                  <a:moveTo>
                    <a:pt x="297" y="1"/>
                  </a:moveTo>
                  <a:cubicBezTo>
                    <a:pt x="112" y="1"/>
                    <a:pt x="1" y="148"/>
                    <a:pt x="1" y="296"/>
                  </a:cubicBezTo>
                  <a:cubicBezTo>
                    <a:pt x="1" y="481"/>
                    <a:pt x="112" y="629"/>
                    <a:pt x="297" y="629"/>
                  </a:cubicBezTo>
                  <a:lnTo>
                    <a:pt x="12423" y="629"/>
                  </a:lnTo>
                  <a:cubicBezTo>
                    <a:pt x="12608" y="629"/>
                    <a:pt x="12719" y="481"/>
                    <a:pt x="12719" y="296"/>
                  </a:cubicBezTo>
                  <a:cubicBezTo>
                    <a:pt x="12719" y="148"/>
                    <a:pt x="12608" y="1"/>
                    <a:pt x="124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37"/>
            <p:cNvSpPr/>
            <p:nvPr/>
          </p:nvSpPr>
          <p:spPr>
            <a:xfrm>
              <a:off x="1709575" y="4631150"/>
              <a:ext cx="317975" cy="15750"/>
            </a:xfrm>
            <a:custGeom>
              <a:avLst/>
              <a:gdLst/>
              <a:ahLst/>
              <a:cxnLst/>
              <a:rect l="l" t="t" r="r" b="b"/>
              <a:pathLst>
                <a:path w="12719" h="630" extrusionOk="0">
                  <a:moveTo>
                    <a:pt x="297" y="1"/>
                  </a:moveTo>
                  <a:cubicBezTo>
                    <a:pt x="112" y="1"/>
                    <a:pt x="1" y="149"/>
                    <a:pt x="1" y="297"/>
                  </a:cubicBezTo>
                  <a:cubicBezTo>
                    <a:pt x="1" y="481"/>
                    <a:pt x="112" y="629"/>
                    <a:pt x="297" y="629"/>
                  </a:cubicBezTo>
                  <a:lnTo>
                    <a:pt x="12423" y="629"/>
                  </a:lnTo>
                  <a:cubicBezTo>
                    <a:pt x="12608" y="629"/>
                    <a:pt x="12719" y="481"/>
                    <a:pt x="12719" y="297"/>
                  </a:cubicBezTo>
                  <a:cubicBezTo>
                    <a:pt x="12719" y="149"/>
                    <a:pt x="12608" y="1"/>
                    <a:pt x="124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37"/>
            <p:cNvSpPr/>
            <p:nvPr/>
          </p:nvSpPr>
          <p:spPr>
            <a:xfrm>
              <a:off x="1709575" y="4717125"/>
              <a:ext cx="317975" cy="15725"/>
            </a:xfrm>
            <a:custGeom>
              <a:avLst/>
              <a:gdLst/>
              <a:ahLst/>
              <a:cxnLst/>
              <a:rect l="l" t="t" r="r" b="b"/>
              <a:pathLst>
                <a:path w="12719" h="629" extrusionOk="0">
                  <a:moveTo>
                    <a:pt x="297" y="0"/>
                  </a:moveTo>
                  <a:cubicBezTo>
                    <a:pt x="112" y="0"/>
                    <a:pt x="1" y="148"/>
                    <a:pt x="1" y="296"/>
                  </a:cubicBezTo>
                  <a:cubicBezTo>
                    <a:pt x="1" y="481"/>
                    <a:pt x="112" y="629"/>
                    <a:pt x="297" y="629"/>
                  </a:cubicBezTo>
                  <a:lnTo>
                    <a:pt x="12423" y="629"/>
                  </a:lnTo>
                  <a:cubicBezTo>
                    <a:pt x="12608" y="629"/>
                    <a:pt x="12719" y="481"/>
                    <a:pt x="12719" y="296"/>
                  </a:cubicBezTo>
                  <a:cubicBezTo>
                    <a:pt x="12719" y="148"/>
                    <a:pt x="12608" y="0"/>
                    <a:pt x="124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37"/>
            <p:cNvSpPr/>
            <p:nvPr/>
          </p:nvSpPr>
          <p:spPr>
            <a:xfrm>
              <a:off x="1709575" y="4803075"/>
              <a:ext cx="317975" cy="14800"/>
            </a:xfrm>
            <a:custGeom>
              <a:avLst/>
              <a:gdLst/>
              <a:ahLst/>
              <a:cxnLst/>
              <a:rect l="l" t="t" r="r" b="b"/>
              <a:pathLst>
                <a:path w="12719" h="592" extrusionOk="0">
                  <a:moveTo>
                    <a:pt x="297" y="0"/>
                  </a:moveTo>
                  <a:cubicBezTo>
                    <a:pt x="112" y="0"/>
                    <a:pt x="1" y="111"/>
                    <a:pt x="1" y="296"/>
                  </a:cubicBezTo>
                  <a:cubicBezTo>
                    <a:pt x="1" y="481"/>
                    <a:pt x="112" y="592"/>
                    <a:pt x="297" y="592"/>
                  </a:cubicBezTo>
                  <a:lnTo>
                    <a:pt x="12423" y="592"/>
                  </a:lnTo>
                  <a:cubicBezTo>
                    <a:pt x="12608" y="592"/>
                    <a:pt x="12719" y="481"/>
                    <a:pt x="12719" y="296"/>
                  </a:cubicBezTo>
                  <a:cubicBezTo>
                    <a:pt x="12719" y="111"/>
                    <a:pt x="12608" y="0"/>
                    <a:pt x="124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37"/>
            <p:cNvSpPr/>
            <p:nvPr/>
          </p:nvSpPr>
          <p:spPr>
            <a:xfrm>
              <a:off x="2163400" y="3753100"/>
              <a:ext cx="949250" cy="949250"/>
            </a:xfrm>
            <a:custGeom>
              <a:avLst/>
              <a:gdLst/>
              <a:ahLst/>
              <a:cxnLst/>
              <a:rect l="l" t="t" r="r" b="b"/>
              <a:pathLst>
                <a:path w="37970" h="37970" extrusionOk="0">
                  <a:moveTo>
                    <a:pt x="19003" y="1"/>
                  </a:moveTo>
                  <a:cubicBezTo>
                    <a:pt x="8504" y="1"/>
                    <a:pt x="0" y="8504"/>
                    <a:pt x="0" y="19004"/>
                  </a:cubicBezTo>
                  <a:cubicBezTo>
                    <a:pt x="0" y="29466"/>
                    <a:pt x="8504" y="37970"/>
                    <a:pt x="19003" y="37970"/>
                  </a:cubicBezTo>
                  <a:cubicBezTo>
                    <a:pt x="29466" y="37970"/>
                    <a:pt x="37969" y="29466"/>
                    <a:pt x="37969" y="19004"/>
                  </a:cubicBezTo>
                  <a:cubicBezTo>
                    <a:pt x="37969" y="8504"/>
                    <a:pt x="29466" y="1"/>
                    <a:pt x="190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37"/>
            <p:cNvSpPr/>
            <p:nvPr/>
          </p:nvSpPr>
          <p:spPr>
            <a:xfrm>
              <a:off x="2155075" y="3744775"/>
              <a:ext cx="965875" cy="965900"/>
            </a:xfrm>
            <a:custGeom>
              <a:avLst/>
              <a:gdLst/>
              <a:ahLst/>
              <a:cxnLst/>
              <a:rect l="l" t="t" r="r" b="b"/>
              <a:pathLst>
                <a:path w="38635" h="38636" extrusionOk="0">
                  <a:moveTo>
                    <a:pt x="19336" y="629"/>
                  </a:moveTo>
                  <a:cubicBezTo>
                    <a:pt x="24475" y="629"/>
                    <a:pt x="29133" y="2737"/>
                    <a:pt x="32535" y="6101"/>
                  </a:cubicBezTo>
                  <a:cubicBezTo>
                    <a:pt x="35899" y="9502"/>
                    <a:pt x="38006" y="14161"/>
                    <a:pt x="38006" y="19337"/>
                  </a:cubicBezTo>
                  <a:cubicBezTo>
                    <a:pt x="38006" y="24476"/>
                    <a:pt x="35899" y="29171"/>
                    <a:pt x="32535" y="32535"/>
                  </a:cubicBezTo>
                  <a:cubicBezTo>
                    <a:pt x="29133" y="35936"/>
                    <a:pt x="24475" y="38007"/>
                    <a:pt x="19336" y="38007"/>
                  </a:cubicBezTo>
                  <a:cubicBezTo>
                    <a:pt x="14160" y="38007"/>
                    <a:pt x="9502" y="35936"/>
                    <a:pt x="6101" y="32535"/>
                  </a:cubicBezTo>
                  <a:cubicBezTo>
                    <a:pt x="2736" y="29171"/>
                    <a:pt x="629" y="24476"/>
                    <a:pt x="629" y="19337"/>
                  </a:cubicBezTo>
                  <a:cubicBezTo>
                    <a:pt x="629" y="14161"/>
                    <a:pt x="2736" y="9502"/>
                    <a:pt x="6101" y="6101"/>
                  </a:cubicBezTo>
                  <a:cubicBezTo>
                    <a:pt x="9502" y="2737"/>
                    <a:pt x="14160" y="629"/>
                    <a:pt x="19336" y="629"/>
                  </a:cubicBezTo>
                  <a:close/>
                  <a:moveTo>
                    <a:pt x="19336" y="1"/>
                  </a:moveTo>
                  <a:cubicBezTo>
                    <a:pt x="8652" y="1"/>
                    <a:pt x="1" y="8652"/>
                    <a:pt x="1" y="19337"/>
                  </a:cubicBezTo>
                  <a:cubicBezTo>
                    <a:pt x="1" y="29984"/>
                    <a:pt x="8652" y="38635"/>
                    <a:pt x="19336" y="38635"/>
                  </a:cubicBezTo>
                  <a:cubicBezTo>
                    <a:pt x="29984" y="38635"/>
                    <a:pt x="38635" y="29984"/>
                    <a:pt x="38635" y="19337"/>
                  </a:cubicBezTo>
                  <a:cubicBezTo>
                    <a:pt x="38635" y="8652"/>
                    <a:pt x="29984" y="1"/>
                    <a:pt x="193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37"/>
            <p:cNvSpPr/>
            <p:nvPr/>
          </p:nvSpPr>
          <p:spPr>
            <a:xfrm>
              <a:off x="2283550" y="3873250"/>
              <a:ext cx="708950" cy="708950"/>
            </a:xfrm>
            <a:custGeom>
              <a:avLst/>
              <a:gdLst/>
              <a:ahLst/>
              <a:cxnLst/>
              <a:rect l="l" t="t" r="r" b="b"/>
              <a:pathLst>
                <a:path w="28358" h="28358" extrusionOk="0">
                  <a:moveTo>
                    <a:pt x="14197" y="1"/>
                  </a:moveTo>
                  <a:cubicBezTo>
                    <a:pt x="6360" y="1"/>
                    <a:pt x="1" y="6360"/>
                    <a:pt x="1" y="14198"/>
                  </a:cubicBezTo>
                  <a:cubicBezTo>
                    <a:pt x="1" y="22035"/>
                    <a:pt x="6360" y="28357"/>
                    <a:pt x="14197" y="28357"/>
                  </a:cubicBezTo>
                  <a:cubicBezTo>
                    <a:pt x="22035" y="28357"/>
                    <a:pt x="28357" y="22035"/>
                    <a:pt x="28357" y="14198"/>
                  </a:cubicBezTo>
                  <a:cubicBezTo>
                    <a:pt x="28357" y="6360"/>
                    <a:pt x="22035" y="1"/>
                    <a:pt x="1419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37"/>
            <p:cNvSpPr/>
            <p:nvPr/>
          </p:nvSpPr>
          <p:spPr>
            <a:xfrm>
              <a:off x="2275225" y="3864950"/>
              <a:ext cx="725575" cy="725575"/>
            </a:xfrm>
            <a:custGeom>
              <a:avLst/>
              <a:gdLst/>
              <a:ahLst/>
              <a:cxnLst/>
              <a:rect l="l" t="t" r="r" b="b"/>
              <a:pathLst>
                <a:path w="29023" h="29023" extrusionOk="0">
                  <a:moveTo>
                    <a:pt x="14530" y="629"/>
                  </a:moveTo>
                  <a:cubicBezTo>
                    <a:pt x="18338" y="629"/>
                    <a:pt x="21813" y="2181"/>
                    <a:pt x="24327" y="4695"/>
                  </a:cubicBezTo>
                  <a:cubicBezTo>
                    <a:pt x="26841" y="7209"/>
                    <a:pt x="28394" y="10685"/>
                    <a:pt x="28394" y="14530"/>
                  </a:cubicBezTo>
                  <a:cubicBezTo>
                    <a:pt x="28394" y="18338"/>
                    <a:pt x="26841" y="21813"/>
                    <a:pt x="24327" y="24327"/>
                  </a:cubicBezTo>
                  <a:cubicBezTo>
                    <a:pt x="21813" y="26841"/>
                    <a:pt x="18338" y="28394"/>
                    <a:pt x="14530" y="28394"/>
                  </a:cubicBezTo>
                  <a:cubicBezTo>
                    <a:pt x="10685" y="28394"/>
                    <a:pt x="7210" y="26841"/>
                    <a:pt x="4696" y="24327"/>
                  </a:cubicBezTo>
                  <a:cubicBezTo>
                    <a:pt x="2182" y="21813"/>
                    <a:pt x="629" y="18338"/>
                    <a:pt x="629" y="14530"/>
                  </a:cubicBezTo>
                  <a:cubicBezTo>
                    <a:pt x="629" y="10685"/>
                    <a:pt x="2182" y="7209"/>
                    <a:pt x="4696" y="4695"/>
                  </a:cubicBezTo>
                  <a:cubicBezTo>
                    <a:pt x="7210" y="2181"/>
                    <a:pt x="10685" y="629"/>
                    <a:pt x="14530" y="629"/>
                  </a:cubicBezTo>
                  <a:close/>
                  <a:moveTo>
                    <a:pt x="14530" y="0"/>
                  </a:moveTo>
                  <a:cubicBezTo>
                    <a:pt x="6508" y="0"/>
                    <a:pt x="1" y="6507"/>
                    <a:pt x="1" y="14530"/>
                  </a:cubicBezTo>
                  <a:cubicBezTo>
                    <a:pt x="1" y="22515"/>
                    <a:pt x="6508" y="29022"/>
                    <a:pt x="14530" y="29022"/>
                  </a:cubicBezTo>
                  <a:cubicBezTo>
                    <a:pt x="22516" y="29022"/>
                    <a:pt x="29023" y="22515"/>
                    <a:pt x="29023" y="14530"/>
                  </a:cubicBezTo>
                  <a:cubicBezTo>
                    <a:pt x="29023" y="6507"/>
                    <a:pt x="22516" y="0"/>
                    <a:pt x="145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37"/>
            <p:cNvSpPr/>
            <p:nvPr/>
          </p:nvSpPr>
          <p:spPr>
            <a:xfrm>
              <a:off x="2413875" y="4003575"/>
              <a:ext cx="448300" cy="448300"/>
            </a:xfrm>
            <a:custGeom>
              <a:avLst/>
              <a:gdLst/>
              <a:ahLst/>
              <a:cxnLst/>
              <a:rect l="l" t="t" r="r" b="b"/>
              <a:pathLst>
                <a:path w="17932" h="17932" extrusionOk="0">
                  <a:moveTo>
                    <a:pt x="8984" y="1"/>
                  </a:moveTo>
                  <a:cubicBezTo>
                    <a:pt x="4030" y="1"/>
                    <a:pt x="0" y="4030"/>
                    <a:pt x="0" y="8985"/>
                  </a:cubicBezTo>
                  <a:cubicBezTo>
                    <a:pt x="0" y="13902"/>
                    <a:pt x="4030" y="17931"/>
                    <a:pt x="8984" y="17931"/>
                  </a:cubicBezTo>
                  <a:cubicBezTo>
                    <a:pt x="13901" y="17931"/>
                    <a:pt x="17931" y="13902"/>
                    <a:pt x="17931" y="8985"/>
                  </a:cubicBezTo>
                  <a:cubicBezTo>
                    <a:pt x="17931" y="4030"/>
                    <a:pt x="13901" y="1"/>
                    <a:pt x="89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37"/>
            <p:cNvSpPr/>
            <p:nvPr/>
          </p:nvSpPr>
          <p:spPr>
            <a:xfrm>
              <a:off x="2406475" y="3996175"/>
              <a:ext cx="463075" cy="463100"/>
            </a:xfrm>
            <a:custGeom>
              <a:avLst/>
              <a:gdLst/>
              <a:ahLst/>
              <a:cxnLst/>
              <a:rect l="l" t="t" r="r" b="b"/>
              <a:pathLst>
                <a:path w="18523" h="18524" extrusionOk="0">
                  <a:moveTo>
                    <a:pt x="9280" y="592"/>
                  </a:moveTo>
                  <a:cubicBezTo>
                    <a:pt x="11646" y="592"/>
                    <a:pt x="13828" y="1591"/>
                    <a:pt x="15380" y="3143"/>
                  </a:cubicBezTo>
                  <a:cubicBezTo>
                    <a:pt x="16933" y="4696"/>
                    <a:pt x="17931" y="6877"/>
                    <a:pt x="17931" y="9281"/>
                  </a:cubicBezTo>
                  <a:cubicBezTo>
                    <a:pt x="17931" y="11647"/>
                    <a:pt x="16933" y="13828"/>
                    <a:pt x="15380" y="15381"/>
                  </a:cubicBezTo>
                  <a:cubicBezTo>
                    <a:pt x="13828" y="16934"/>
                    <a:pt x="11646" y="17932"/>
                    <a:pt x="9280" y="17932"/>
                  </a:cubicBezTo>
                  <a:cubicBezTo>
                    <a:pt x="6877" y="17932"/>
                    <a:pt x="4696" y="16934"/>
                    <a:pt x="3143" y="15381"/>
                  </a:cubicBezTo>
                  <a:cubicBezTo>
                    <a:pt x="1590" y="13828"/>
                    <a:pt x="592" y="11647"/>
                    <a:pt x="592" y="9281"/>
                  </a:cubicBezTo>
                  <a:cubicBezTo>
                    <a:pt x="592" y="6877"/>
                    <a:pt x="1590" y="4696"/>
                    <a:pt x="3143" y="3143"/>
                  </a:cubicBezTo>
                  <a:cubicBezTo>
                    <a:pt x="4696" y="1591"/>
                    <a:pt x="6877" y="592"/>
                    <a:pt x="9280" y="592"/>
                  </a:cubicBezTo>
                  <a:close/>
                  <a:moveTo>
                    <a:pt x="9280" y="1"/>
                  </a:moveTo>
                  <a:cubicBezTo>
                    <a:pt x="4141" y="1"/>
                    <a:pt x="1" y="4142"/>
                    <a:pt x="1" y="9281"/>
                  </a:cubicBezTo>
                  <a:cubicBezTo>
                    <a:pt x="1" y="14383"/>
                    <a:pt x="4141" y="18523"/>
                    <a:pt x="9280" y="18523"/>
                  </a:cubicBezTo>
                  <a:cubicBezTo>
                    <a:pt x="14382" y="18523"/>
                    <a:pt x="18523" y="14383"/>
                    <a:pt x="18523" y="9281"/>
                  </a:cubicBezTo>
                  <a:cubicBezTo>
                    <a:pt x="18523" y="4142"/>
                    <a:pt x="14382" y="1"/>
                    <a:pt x="92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37"/>
            <p:cNvSpPr/>
            <p:nvPr/>
          </p:nvSpPr>
          <p:spPr>
            <a:xfrm>
              <a:off x="1636575" y="3993425"/>
              <a:ext cx="469550" cy="468625"/>
            </a:xfrm>
            <a:custGeom>
              <a:avLst/>
              <a:gdLst/>
              <a:ahLst/>
              <a:cxnLst/>
              <a:rect l="l" t="t" r="r" b="b"/>
              <a:pathLst>
                <a:path w="18782" h="18745" extrusionOk="0">
                  <a:moveTo>
                    <a:pt x="9391" y="0"/>
                  </a:moveTo>
                  <a:cubicBezTo>
                    <a:pt x="4215" y="0"/>
                    <a:pt x="0" y="4178"/>
                    <a:pt x="0" y="9391"/>
                  </a:cubicBezTo>
                  <a:cubicBezTo>
                    <a:pt x="0" y="14566"/>
                    <a:pt x="4215" y="18744"/>
                    <a:pt x="9391" y="18744"/>
                  </a:cubicBezTo>
                  <a:cubicBezTo>
                    <a:pt x="14567" y="18744"/>
                    <a:pt x="18781" y="14566"/>
                    <a:pt x="18781" y="9391"/>
                  </a:cubicBezTo>
                  <a:cubicBezTo>
                    <a:pt x="18781" y="4178"/>
                    <a:pt x="14567" y="0"/>
                    <a:pt x="93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37"/>
            <p:cNvSpPr/>
            <p:nvPr/>
          </p:nvSpPr>
          <p:spPr>
            <a:xfrm>
              <a:off x="1629175" y="3985100"/>
              <a:ext cx="484325" cy="485250"/>
            </a:xfrm>
            <a:custGeom>
              <a:avLst/>
              <a:gdLst/>
              <a:ahLst/>
              <a:cxnLst/>
              <a:rect l="l" t="t" r="r" b="b"/>
              <a:pathLst>
                <a:path w="19373" h="19410" extrusionOk="0">
                  <a:moveTo>
                    <a:pt x="9687" y="629"/>
                  </a:moveTo>
                  <a:cubicBezTo>
                    <a:pt x="12201" y="629"/>
                    <a:pt x="14456" y="1664"/>
                    <a:pt x="16120" y="3291"/>
                  </a:cubicBezTo>
                  <a:cubicBezTo>
                    <a:pt x="17746" y="4917"/>
                    <a:pt x="18744" y="7210"/>
                    <a:pt x="18744" y="9724"/>
                  </a:cubicBezTo>
                  <a:cubicBezTo>
                    <a:pt x="18744" y="12201"/>
                    <a:pt x="17746" y="14493"/>
                    <a:pt x="16120" y="16120"/>
                  </a:cubicBezTo>
                  <a:cubicBezTo>
                    <a:pt x="14456" y="17783"/>
                    <a:pt x="12201" y="18781"/>
                    <a:pt x="9687" y="18781"/>
                  </a:cubicBezTo>
                  <a:cubicBezTo>
                    <a:pt x="7173" y="18781"/>
                    <a:pt x="4917" y="17783"/>
                    <a:pt x="3254" y="16120"/>
                  </a:cubicBezTo>
                  <a:cubicBezTo>
                    <a:pt x="1627" y="14493"/>
                    <a:pt x="592" y="12201"/>
                    <a:pt x="592" y="9724"/>
                  </a:cubicBezTo>
                  <a:cubicBezTo>
                    <a:pt x="592" y="7210"/>
                    <a:pt x="1627" y="4917"/>
                    <a:pt x="3254" y="3291"/>
                  </a:cubicBezTo>
                  <a:cubicBezTo>
                    <a:pt x="4917" y="1664"/>
                    <a:pt x="7173" y="629"/>
                    <a:pt x="9687" y="629"/>
                  </a:cubicBezTo>
                  <a:close/>
                  <a:moveTo>
                    <a:pt x="9687" y="0"/>
                  </a:moveTo>
                  <a:cubicBezTo>
                    <a:pt x="4326" y="0"/>
                    <a:pt x="0" y="4363"/>
                    <a:pt x="0" y="9724"/>
                  </a:cubicBezTo>
                  <a:cubicBezTo>
                    <a:pt x="0" y="15047"/>
                    <a:pt x="4326" y="19410"/>
                    <a:pt x="9687" y="19410"/>
                  </a:cubicBezTo>
                  <a:cubicBezTo>
                    <a:pt x="15047" y="19410"/>
                    <a:pt x="19373" y="15047"/>
                    <a:pt x="19373" y="9724"/>
                  </a:cubicBezTo>
                  <a:cubicBezTo>
                    <a:pt x="19373" y="4363"/>
                    <a:pt x="15047" y="0"/>
                    <a:pt x="96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37"/>
            <p:cNvSpPr/>
            <p:nvPr/>
          </p:nvSpPr>
          <p:spPr>
            <a:xfrm>
              <a:off x="1740075" y="4096925"/>
              <a:ext cx="262525" cy="262525"/>
            </a:xfrm>
            <a:custGeom>
              <a:avLst/>
              <a:gdLst/>
              <a:ahLst/>
              <a:cxnLst/>
              <a:rect l="l" t="t" r="r" b="b"/>
              <a:pathLst>
                <a:path w="10501" h="10501" extrusionOk="0">
                  <a:moveTo>
                    <a:pt x="5251" y="1"/>
                  </a:moveTo>
                  <a:cubicBezTo>
                    <a:pt x="2367" y="1"/>
                    <a:pt x="1" y="2330"/>
                    <a:pt x="1" y="5251"/>
                  </a:cubicBezTo>
                  <a:cubicBezTo>
                    <a:pt x="1" y="8134"/>
                    <a:pt x="2367" y="10500"/>
                    <a:pt x="5251" y="10500"/>
                  </a:cubicBezTo>
                  <a:cubicBezTo>
                    <a:pt x="8134" y="10500"/>
                    <a:pt x="10501" y="8134"/>
                    <a:pt x="10501" y="5251"/>
                  </a:cubicBezTo>
                  <a:cubicBezTo>
                    <a:pt x="10501" y="2330"/>
                    <a:pt x="8134" y="1"/>
                    <a:pt x="52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37"/>
            <p:cNvSpPr/>
            <p:nvPr/>
          </p:nvSpPr>
          <p:spPr>
            <a:xfrm>
              <a:off x="1732700" y="4088600"/>
              <a:ext cx="277300" cy="278250"/>
            </a:xfrm>
            <a:custGeom>
              <a:avLst/>
              <a:gdLst/>
              <a:ahLst/>
              <a:cxnLst/>
              <a:rect l="l" t="t" r="r" b="b"/>
              <a:pathLst>
                <a:path w="11092" h="11130" extrusionOk="0">
                  <a:moveTo>
                    <a:pt x="5546" y="629"/>
                  </a:moveTo>
                  <a:cubicBezTo>
                    <a:pt x="6914" y="629"/>
                    <a:pt x="8134" y="1184"/>
                    <a:pt x="9021" y="2071"/>
                  </a:cubicBezTo>
                  <a:cubicBezTo>
                    <a:pt x="9945" y="2959"/>
                    <a:pt x="10500" y="4216"/>
                    <a:pt x="10500" y="5584"/>
                  </a:cubicBezTo>
                  <a:cubicBezTo>
                    <a:pt x="10500" y="6915"/>
                    <a:pt x="9945" y="8172"/>
                    <a:pt x="9021" y="9059"/>
                  </a:cubicBezTo>
                  <a:cubicBezTo>
                    <a:pt x="8134" y="9946"/>
                    <a:pt x="6914" y="10501"/>
                    <a:pt x="5546" y="10501"/>
                  </a:cubicBezTo>
                  <a:cubicBezTo>
                    <a:pt x="4178" y="10501"/>
                    <a:pt x="2958" y="9946"/>
                    <a:pt x="2033" y="9059"/>
                  </a:cubicBezTo>
                  <a:cubicBezTo>
                    <a:pt x="1146" y="8172"/>
                    <a:pt x="592" y="6915"/>
                    <a:pt x="592" y="5584"/>
                  </a:cubicBezTo>
                  <a:cubicBezTo>
                    <a:pt x="592" y="4216"/>
                    <a:pt x="1146" y="2959"/>
                    <a:pt x="2033" y="2071"/>
                  </a:cubicBezTo>
                  <a:cubicBezTo>
                    <a:pt x="2958" y="1184"/>
                    <a:pt x="4178" y="629"/>
                    <a:pt x="5546" y="629"/>
                  </a:cubicBezTo>
                  <a:close/>
                  <a:moveTo>
                    <a:pt x="5546" y="1"/>
                  </a:moveTo>
                  <a:cubicBezTo>
                    <a:pt x="2477" y="1"/>
                    <a:pt x="0" y="2515"/>
                    <a:pt x="0" y="5584"/>
                  </a:cubicBezTo>
                  <a:cubicBezTo>
                    <a:pt x="0" y="8652"/>
                    <a:pt x="2477" y="11129"/>
                    <a:pt x="5546" y="11129"/>
                  </a:cubicBezTo>
                  <a:cubicBezTo>
                    <a:pt x="8614" y="11129"/>
                    <a:pt x="11091" y="8652"/>
                    <a:pt x="11091" y="5584"/>
                  </a:cubicBezTo>
                  <a:cubicBezTo>
                    <a:pt x="11091" y="2515"/>
                    <a:pt x="8614" y="1"/>
                    <a:pt x="55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37"/>
            <p:cNvSpPr/>
            <p:nvPr/>
          </p:nvSpPr>
          <p:spPr>
            <a:xfrm>
              <a:off x="1304750" y="4090450"/>
              <a:ext cx="274525" cy="274550"/>
            </a:xfrm>
            <a:custGeom>
              <a:avLst/>
              <a:gdLst/>
              <a:ahLst/>
              <a:cxnLst/>
              <a:rect l="l" t="t" r="r" b="b"/>
              <a:pathLst>
                <a:path w="10981" h="10982" extrusionOk="0">
                  <a:moveTo>
                    <a:pt x="5509" y="1"/>
                  </a:moveTo>
                  <a:cubicBezTo>
                    <a:pt x="2478" y="1"/>
                    <a:pt x="1" y="2478"/>
                    <a:pt x="1" y="5510"/>
                  </a:cubicBezTo>
                  <a:cubicBezTo>
                    <a:pt x="1" y="8541"/>
                    <a:pt x="2478" y="10981"/>
                    <a:pt x="5509" y="10981"/>
                  </a:cubicBezTo>
                  <a:cubicBezTo>
                    <a:pt x="8541" y="10981"/>
                    <a:pt x="10981" y="8541"/>
                    <a:pt x="10981" y="5510"/>
                  </a:cubicBezTo>
                  <a:cubicBezTo>
                    <a:pt x="10981" y="2478"/>
                    <a:pt x="8541" y="1"/>
                    <a:pt x="55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37"/>
            <p:cNvSpPr/>
            <p:nvPr/>
          </p:nvSpPr>
          <p:spPr>
            <a:xfrm>
              <a:off x="1297350" y="4083075"/>
              <a:ext cx="290250" cy="289300"/>
            </a:xfrm>
            <a:custGeom>
              <a:avLst/>
              <a:gdLst/>
              <a:ahLst/>
              <a:cxnLst/>
              <a:rect l="l" t="t" r="r" b="b"/>
              <a:pathLst>
                <a:path w="11610" h="11572" extrusionOk="0">
                  <a:moveTo>
                    <a:pt x="5805" y="592"/>
                  </a:moveTo>
                  <a:cubicBezTo>
                    <a:pt x="7210" y="592"/>
                    <a:pt x="8504" y="1183"/>
                    <a:pt x="9465" y="2108"/>
                  </a:cubicBezTo>
                  <a:cubicBezTo>
                    <a:pt x="10390" y="3069"/>
                    <a:pt x="10981" y="4363"/>
                    <a:pt x="10981" y="5805"/>
                  </a:cubicBezTo>
                  <a:cubicBezTo>
                    <a:pt x="10981" y="7209"/>
                    <a:pt x="10390" y="8503"/>
                    <a:pt x="9465" y="9465"/>
                  </a:cubicBezTo>
                  <a:cubicBezTo>
                    <a:pt x="8504" y="10389"/>
                    <a:pt x="7210" y="10980"/>
                    <a:pt x="5805" y="10980"/>
                  </a:cubicBezTo>
                  <a:cubicBezTo>
                    <a:pt x="4363" y="10980"/>
                    <a:pt x="3070" y="10389"/>
                    <a:pt x="2108" y="9465"/>
                  </a:cubicBezTo>
                  <a:cubicBezTo>
                    <a:pt x="1184" y="8503"/>
                    <a:pt x="592" y="7209"/>
                    <a:pt x="592" y="5805"/>
                  </a:cubicBezTo>
                  <a:cubicBezTo>
                    <a:pt x="592" y="4363"/>
                    <a:pt x="1184" y="3069"/>
                    <a:pt x="2108" y="2108"/>
                  </a:cubicBezTo>
                  <a:cubicBezTo>
                    <a:pt x="3070" y="1183"/>
                    <a:pt x="4363" y="592"/>
                    <a:pt x="5805" y="592"/>
                  </a:cubicBezTo>
                  <a:close/>
                  <a:moveTo>
                    <a:pt x="5805" y="0"/>
                  </a:moveTo>
                  <a:cubicBezTo>
                    <a:pt x="2589" y="0"/>
                    <a:pt x="1" y="2588"/>
                    <a:pt x="1" y="5805"/>
                  </a:cubicBezTo>
                  <a:cubicBezTo>
                    <a:pt x="1" y="8984"/>
                    <a:pt x="2589" y="11572"/>
                    <a:pt x="5805" y="11572"/>
                  </a:cubicBezTo>
                  <a:cubicBezTo>
                    <a:pt x="8985" y="11572"/>
                    <a:pt x="11610" y="8984"/>
                    <a:pt x="11610" y="5805"/>
                  </a:cubicBezTo>
                  <a:cubicBezTo>
                    <a:pt x="11610" y="2588"/>
                    <a:pt x="8985" y="0"/>
                    <a:pt x="58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37"/>
            <p:cNvSpPr/>
            <p:nvPr/>
          </p:nvSpPr>
          <p:spPr>
            <a:xfrm>
              <a:off x="1364825" y="4150550"/>
              <a:ext cx="154375" cy="154375"/>
            </a:xfrm>
            <a:custGeom>
              <a:avLst/>
              <a:gdLst/>
              <a:ahLst/>
              <a:cxnLst/>
              <a:rect l="l" t="t" r="r" b="b"/>
              <a:pathLst>
                <a:path w="6175" h="6175" extrusionOk="0">
                  <a:moveTo>
                    <a:pt x="3106" y="0"/>
                  </a:moveTo>
                  <a:cubicBezTo>
                    <a:pt x="1406" y="0"/>
                    <a:pt x="1" y="1405"/>
                    <a:pt x="1" y="3106"/>
                  </a:cubicBezTo>
                  <a:cubicBezTo>
                    <a:pt x="1" y="4806"/>
                    <a:pt x="1406" y="6174"/>
                    <a:pt x="3106" y="6174"/>
                  </a:cubicBezTo>
                  <a:cubicBezTo>
                    <a:pt x="4807" y="6174"/>
                    <a:pt x="6175" y="4806"/>
                    <a:pt x="6175" y="3106"/>
                  </a:cubicBezTo>
                  <a:cubicBezTo>
                    <a:pt x="6175" y="1405"/>
                    <a:pt x="4807" y="0"/>
                    <a:pt x="31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37"/>
            <p:cNvSpPr/>
            <p:nvPr/>
          </p:nvSpPr>
          <p:spPr>
            <a:xfrm>
              <a:off x="1357450" y="4143150"/>
              <a:ext cx="169150" cy="169150"/>
            </a:xfrm>
            <a:custGeom>
              <a:avLst/>
              <a:gdLst/>
              <a:ahLst/>
              <a:cxnLst/>
              <a:rect l="l" t="t" r="r" b="b"/>
              <a:pathLst>
                <a:path w="6766" h="6766" extrusionOk="0">
                  <a:moveTo>
                    <a:pt x="3401" y="629"/>
                  </a:moveTo>
                  <a:cubicBezTo>
                    <a:pt x="4141" y="629"/>
                    <a:pt x="4843" y="925"/>
                    <a:pt x="5361" y="1442"/>
                  </a:cubicBezTo>
                  <a:cubicBezTo>
                    <a:pt x="5841" y="1923"/>
                    <a:pt x="6174" y="2625"/>
                    <a:pt x="6174" y="3402"/>
                  </a:cubicBezTo>
                  <a:cubicBezTo>
                    <a:pt x="6174" y="4141"/>
                    <a:pt x="5841" y="4843"/>
                    <a:pt x="5361" y="5361"/>
                  </a:cubicBezTo>
                  <a:cubicBezTo>
                    <a:pt x="4843" y="5842"/>
                    <a:pt x="4141" y="6174"/>
                    <a:pt x="3401" y="6174"/>
                  </a:cubicBezTo>
                  <a:cubicBezTo>
                    <a:pt x="2625" y="6174"/>
                    <a:pt x="1923" y="5842"/>
                    <a:pt x="1442" y="5361"/>
                  </a:cubicBezTo>
                  <a:cubicBezTo>
                    <a:pt x="924" y="4843"/>
                    <a:pt x="629" y="4141"/>
                    <a:pt x="629" y="3402"/>
                  </a:cubicBezTo>
                  <a:cubicBezTo>
                    <a:pt x="629" y="2625"/>
                    <a:pt x="924" y="1923"/>
                    <a:pt x="1442" y="1442"/>
                  </a:cubicBezTo>
                  <a:cubicBezTo>
                    <a:pt x="1923" y="925"/>
                    <a:pt x="2625" y="629"/>
                    <a:pt x="3401" y="629"/>
                  </a:cubicBezTo>
                  <a:close/>
                  <a:moveTo>
                    <a:pt x="3401" y="0"/>
                  </a:moveTo>
                  <a:cubicBezTo>
                    <a:pt x="1516" y="0"/>
                    <a:pt x="0" y="1516"/>
                    <a:pt x="0" y="3402"/>
                  </a:cubicBezTo>
                  <a:cubicBezTo>
                    <a:pt x="0" y="5250"/>
                    <a:pt x="1516" y="6766"/>
                    <a:pt x="3401" y="6766"/>
                  </a:cubicBezTo>
                  <a:cubicBezTo>
                    <a:pt x="5250" y="6766"/>
                    <a:pt x="6766" y="5250"/>
                    <a:pt x="6766" y="3402"/>
                  </a:cubicBezTo>
                  <a:cubicBezTo>
                    <a:pt x="6766" y="1516"/>
                    <a:pt x="5250" y="0"/>
                    <a:pt x="34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37"/>
            <p:cNvSpPr/>
            <p:nvPr/>
          </p:nvSpPr>
          <p:spPr>
            <a:xfrm>
              <a:off x="1150400" y="4228175"/>
              <a:ext cx="1488100" cy="25"/>
            </a:xfrm>
            <a:custGeom>
              <a:avLst/>
              <a:gdLst/>
              <a:ahLst/>
              <a:cxnLst/>
              <a:rect l="l" t="t" r="r" b="b"/>
              <a:pathLst>
                <a:path w="59524" h="1" extrusionOk="0">
                  <a:moveTo>
                    <a:pt x="59523" y="1"/>
                  </a:moveTo>
                  <a:lnTo>
                    <a:pt x="1" y="1"/>
                  </a:lnTo>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37"/>
            <p:cNvSpPr/>
            <p:nvPr/>
          </p:nvSpPr>
          <p:spPr>
            <a:xfrm>
              <a:off x="1143000" y="4219850"/>
              <a:ext cx="1502900" cy="15750"/>
            </a:xfrm>
            <a:custGeom>
              <a:avLst/>
              <a:gdLst/>
              <a:ahLst/>
              <a:cxnLst/>
              <a:rect l="l" t="t" r="r" b="b"/>
              <a:pathLst>
                <a:path w="60116" h="630" extrusionOk="0">
                  <a:moveTo>
                    <a:pt x="297" y="1"/>
                  </a:moveTo>
                  <a:cubicBezTo>
                    <a:pt x="112" y="1"/>
                    <a:pt x="1" y="149"/>
                    <a:pt x="1" y="334"/>
                  </a:cubicBezTo>
                  <a:cubicBezTo>
                    <a:pt x="1" y="481"/>
                    <a:pt x="112" y="629"/>
                    <a:pt x="297" y="629"/>
                  </a:cubicBezTo>
                  <a:lnTo>
                    <a:pt x="59819" y="629"/>
                  </a:lnTo>
                  <a:cubicBezTo>
                    <a:pt x="59967" y="629"/>
                    <a:pt x="60115" y="481"/>
                    <a:pt x="60115" y="334"/>
                  </a:cubicBezTo>
                  <a:cubicBezTo>
                    <a:pt x="60115" y="149"/>
                    <a:pt x="59967" y="1"/>
                    <a:pt x="598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37"/>
            <p:cNvSpPr/>
            <p:nvPr/>
          </p:nvSpPr>
          <p:spPr>
            <a:xfrm>
              <a:off x="2662500" y="939625"/>
              <a:ext cx="943700" cy="739450"/>
            </a:xfrm>
            <a:custGeom>
              <a:avLst/>
              <a:gdLst/>
              <a:ahLst/>
              <a:cxnLst/>
              <a:rect l="l" t="t" r="r" b="b"/>
              <a:pathLst>
                <a:path w="37748" h="29578" extrusionOk="0">
                  <a:moveTo>
                    <a:pt x="1" y="1"/>
                  </a:moveTo>
                  <a:lnTo>
                    <a:pt x="1" y="29577"/>
                  </a:lnTo>
                  <a:lnTo>
                    <a:pt x="3587" y="29577"/>
                  </a:lnTo>
                  <a:cubicBezTo>
                    <a:pt x="5472" y="27507"/>
                    <a:pt x="7653" y="25917"/>
                    <a:pt x="10093" y="24956"/>
                  </a:cubicBezTo>
                  <a:cubicBezTo>
                    <a:pt x="15454" y="22775"/>
                    <a:pt x="20260" y="21998"/>
                    <a:pt x="24623" y="21998"/>
                  </a:cubicBezTo>
                  <a:cubicBezTo>
                    <a:pt x="29503" y="21998"/>
                    <a:pt x="33829" y="22960"/>
                    <a:pt x="37747" y="24106"/>
                  </a:cubicBezTo>
                  <a:lnTo>
                    <a:pt x="3774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37"/>
            <p:cNvSpPr/>
            <p:nvPr/>
          </p:nvSpPr>
          <p:spPr>
            <a:xfrm>
              <a:off x="2752150" y="1489575"/>
              <a:ext cx="854050" cy="189500"/>
            </a:xfrm>
            <a:custGeom>
              <a:avLst/>
              <a:gdLst/>
              <a:ahLst/>
              <a:cxnLst/>
              <a:rect l="l" t="t" r="r" b="b"/>
              <a:pathLst>
                <a:path w="34162" h="7580" extrusionOk="0">
                  <a:moveTo>
                    <a:pt x="21037" y="0"/>
                  </a:moveTo>
                  <a:cubicBezTo>
                    <a:pt x="16674" y="0"/>
                    <a:pt x="11868" y="777"/>
                    <a:pt x="6507" y="2958"/>
                  </a:cubicBezTo>
                  <a:cubicBezTo>
                    <a:pt x="4067" y="3919"/>
                    <a:pt x="1886" y="5509"/>
                    <a:pt x="1" y="7579"/>
                  </a:cubicBezTo>
                  <a:lnTo>
                    <a:pt x="34161" y="7579"/>
                  </a:lnTo>
                  <a:lnTo>
                    <a:pt x="34161" y="2108"/>
                  </a:lnTo>
                  <a:cubicBezTo>
                    <a:pt x="30243" y="962"/>
                    <a:pt x="25917" y="0"/>
                    <a:pt x="210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37"/>
            <p:cNvSpPr/>
            <p:nvPr/>
          </p:nvSpPr>
          <p:spPr>
            <a:xfrm>
              <a:off x="2662500" y="1694750"/>
              <a:ext cx="943700" cy="74900"/>
            </a:xfrm>
            <a:custGeom>
              <a:avLst/>
              <a:gdLst/>
              <a:ahLst/>
              <a:cxnLst/>
              <a:rect l="l" t="t" r="r" b="b"/>
              <a:pathLst>
                <a:path w="37748" h="2996" extrusionOk="0">
                  <a:moveTo>
                    <a:pt x="1" y="1"/>
                  </a:moveTo>
                  <a:lnTo>
                    <a:pt x="1" y="2995"/>
                  </a:lnTo>
                  <a:lnTo>
                    <a:pt x="37747" y="2995"/>
                  </a:lnTo>
                  <a:lnTo>
                    <a:pt x="3774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37"/>
            <p:cNvSpPr/>
            <p:nvPr/>
          </p:nvSpPr>
          <p:spPr>
            <a:xfrm>
              <a:off x="2662500" y="1679050"/>
              <a:ext cx="943700" cy="15725"/>
            </a:xfrm>
            <a:custGeom>
              <a:avLst/>
              <a:gdLst/>
              <a:ahLst/>
              <a:cxnLst/>
              <a:rect l="l" t="t" r="r" b="b"/>
              <a:pathLst>
                <a:path w="37748" h="629" extrusionOk="0">
                  <a:moveTo>
                    <a:pt x="1" y="0"/>
                  </a:moveTo>
                  <a:lnTo>
                    <a:pt x="1" y="629"/>
                  </a:lnTo>
                  <a:lnTo>
                    <a:pt x="37747" y="629"/>
                  </a:lnTo>
                  <a:lnTo>
                    <a:pt x="3774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37"/>
            <p:cNvSpPr/>
            <p:nvPr/>
          </p:nvSpPr>
          <p:spPr>
            <a:xfrm>
              <a:off x="2655100" y="932250"/>
              <a:ext cx="959425" cy="844800"/>
            </a:xfrm>
            <a:custGeom>
              <a:avLst/>
              <a:gdLst/>
              <a:ahLst/>
              <a:cxnLst/>
              <a:rect l="l" t="t" r="r" b="b"/>
              <a:pathLst>
                <a:path w="38377" h="33792" extrusionOk="0">
                  <a:moveTo>
                    <a:pt x="37748" y="629"/>
                  </a:moveTo>
                  <a:lnTo>
                    <a:pt x="37748" y="33200"/>
                  </a:lnTo>
                  <a:lnTo>
                    <a:pt x="592" y="33200"/>
                  </a:lnTo>
                  <a:lnTo>
                    <a:pt x="592" y="629"/>
                  </a:lnTo>
                  <a:close/>
                  <a:moveTo>
                    <a:pt x="297" y="0"/>
                  </a:moveTo>
                  <a:cubicBezTo>
                    <a:pt x="223" y="0"/>
                    <a:pt x="149" y="37"/>
                    <a:pt x="75" y="111"/>
                  </a:cubicBezTo>
                  <a:cubicBezTo>
                    <a:pt x="1" y="148"/>
                    <a:pt x="1" y="222"/>
                    <a:pt x="1" y="296"/>
                  </a:cubicBezTo>
                  <a:lnTo>
                    <a:pt x="1" y="33495"/>
                  </a:lnTo>
                  <a:cubicBezTo>
                    <a:pt x="1" y="33569"/>
                    <a:pt x="1" y="33643"/>
                    <a:pt x="75" y="33717"/>
                  </a:cubicBezTo>
                  <a:cubicBezTo>
                    <a:pt x="149" y="33791"/>
                    <a:pt x="223" y="33791"/>
                    <a:pt x="297" y="33791"/>
                  </a:cubicBezTo>
                  <a:lnTo>
                    <a:pt x="38043" y="33791"/>
                  </a:lnTo>
                  <a:cubicBezTo>
                    <a:pt x="38154" y="33791"/>
                    <a:pt x="38228" y="33791"/>
                    <a:pt x="38265" y="33717"/>
                  </a:cubicBezTo>
                  <a:cubicBezTo>
                    <a:pt x="38339" y="33643"/>
                    <a:pt x="38376" y="33569"/>
                    <a:pt x="38376" y="33495"/>
                  </a:cubicBezTo>
                  <a:lnTo>
                    <a:pt x="38376" y="296"/>
                  </a:lnTo>
                  <a:cubicBezTo>
                    <a:pt x="38376" y="222"/>
                    <a:pt x="38339" y="148"/>
                    <a:pt x="38265" y="111"/>
                  </a:cubicBezTo>
                  <a:cubicBezTo>
                    <a:pt x="38228" y="37"/>
                    <a:pt x="38154" y="0"/>
                    <a:pt x="380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37"/>
            <p:cNvSpPr/>
            <p:nvPr/>
          </p:nvSpPr>
          <p:spPr>
            <a:xfrm>
              <a:off x="2662500" y="939625"/>
              <a:ext cx="943700" cy="141450"/>
            </a:xfrm>
            <a:custGeom>
              <a:avLst/>
              <a:gdLst/>
              <a:ahLst/>
              <a:cxnLst/>
              <a:rect l="l" t="t" r="r" b="b"/>
              <a:pathLst>
                <a:path w="37748" h="5658" extrusionOk="0">
                  <a:moveTo>
                    <a:pt x="1" y="1"/>
                  </a:moveTo>
                  <a:lnTo>
                    <a:pt x="1" y="5657"/>
                  </a:lnTo>
                  <a:lnTo>
                    <a:pt x="37747" y="5657"/>
                  </a:lnTo>
                  <a:lnTo>
                    <a:pt x="3774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37"/>
            <p:cNvSpPr/>
            <p:nvPr/>
          </p:nvSpPr>
          <p:spPr>
            <a:xfrm>
              <a:off x="2655100" y="932250"/>
              <a:ext cx="959425" cy="156225"/>
            </a:xfrm>
            <a:custGeom>
              <a:avLst/>
              <a:gdLst/>
              <a:ahLst/>
              <a:cxnLst/>
              <a:rect l="l" t="t" r="r" b="b"/>
              <a:pathLst>
                <a:path w="38377" h="6249" extrusionOk="0">
                  <a:moveTo>
                    <a:pt x="37748" y="629"/>
                  </a:moveTo>
                  <a:lnTo>
                    <a:pt x="37748" y="5657"/>
                  </a:lnTo>
                  <a:lnTo>
                    <a:pt x="592" y="5657"/>
                  </a:lnTo>
                  <a:lnTo>
                    <a:pt x="592" y="629"/>
                  </a:lnTo>
                  <a:close/>
                  <a:moveTo>
                    <a:pt x="297" y="0"/>
                  </a:moveTo>
                  <a:cubicBezTo>
                    <a:pt x="223" y="0"/>
                    <a:pt x="149" y="37"/>
                    <a:pt x="75" y="111"/>
                  </a:cubicBezTo>
                  <a:cubicBezTo>
                    <a:pt x="1" y="148"/>
                    <a:pt x="1" y="222"/>
                    <a:pt x="1" y="296"/>
                  </a:cubicBezTo>
                  <a:lnTo>
                    <a:pt x="1" y="5952"/>
                  </a:lnTo>
                  <a:cubicBezTo>
                    <a:pt x="1" y="6026"/>
                    <a:pt x="1" y="6100"/>
                    <a:pt x="75" y="6174"/>
                  </a:cubicBezTo>
                  <a:cubicBezTo>
                    <a:pt x="149" y="6211"/>
                    <a:pt x="223" y="6248"/>
                    <a:pt x="297" y="6248"/>
                  </a:cubicBezTo>
                  <a:lnTo>
                    <a:pt x="38043" y="6248"/>
                  </a:lnTo>
                  <a:cubicBezTo>
                    <a:pt x="38154" y="6248"/>
                    <a:pt x="38228" y="6211"/>
                    <a:pt x="38265" y="6174"/>
                  </a:cubicBezTo>
                  <a:cubicBezTo>
                    <a:pt x="38339" y="6100"/>
                    <a:pt x="38376" y="6026"/>
                    <a:pt x="38376" y="5952"/>
                  </a:cubicBezTo>
                  <a:lnTo>
                    <a:pt x="38376" y="296"/>
                  </a:lnTo>
                  <a:cubicBezTo>
                    <a:pt x="38376" y="222"/>
                    <a:pt x="38339" y="148"/>
                    <a:pt x="38265" y="111"/>
                  </a:cubicBezTo>
                  <a:cubicBezTo>
                    <a:pt x="38228" y="37"/>
                    <a:pt x="38154" y="0"/>
                    <a:pt x="380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37"/>
            <p:cNvSpPr/>
            <p:nvPr/>
          </p:nvSpPr>
          <p:spPr>
            <a:xfrm>
              <a:off x="2942550" y="1191950"/>
              <a:ext cx="389150" cy="389150"/>
            </a:xfrm>
            <a:custGeom>
              <a:avLst/>
              <a:gdLst/>
              <a:ahLst/>
              <a:cxnLst/>
              <a:rect l="l" t="t" r="r" b="b"/>
              <a:pathLst>
                <a:path w="15566" h="15566" extrusionOk="0">
                  <a:moveTo>
                    <a:pt x="7801" y="1"/>
                  </a:moveTo>
                  <a:cubicBezTo>
                    <a:pt x="3476" y="1"/>
                    <a:pt x="1" y="3476"/>
                    <a:pt x="1" y="7765"/>
                  </a:cubicBezTo>
                  <a:cubicBezTo>
                    <a:pt x="1" y="12090"/>
                    <a:pt x="3476" y="15565"/>
                    <a:pt x="7801" y="15565"/>
                  </a:cubicBezTo>
                  <a:cubicBezTo>
                    <a:pt x="12090" y="15565"/>
                    <a:pt x="15565" y="12090"/>
                    <a:pt x="15565" y="7765"/>
                  </a:cubicBezTo>
                  <a:cubicBezTo>
                    <a:pt x="15565" y="3476"/>
                    <a:pt x="12090" y="1"/>
                    <a:pt x="78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37"/>
            <p:cNvSpPr/>
            <p:nvPr/>
          </p:nvSpPr>
          <p:spPr>
            <a:xfrm>
              <a:off x="2935150" y="1183650"/>
              <a:ext cx="404850" cy="404850"/>
            </a:xfrm>
            <a:custGeom>
              <a:avLst/>
              <a:gdLst/>
              <a:ahLst/>
              <a:cxnLst/>
              <a:rect l="l" t="t" r="r" b="b"/>
              <a:pathLst>
                <a:path w="16194" h="16194" extrusionOk="0">
                  <a:moveTo>
                    <a:pt x="8097" y="629"/>
                  </a:moveTo>
                  <a:cubicBezTo>
                    <a:pt x="10168" y="629"/>
                    <a:pt x="12016" y="1479"/>
                    <a:pt x="13384" y="2810"/>
                  </a:cubicBezTo>
                  <a:cubicBezTo>
                    <a:pt x="14715" y="4178"/>
                    <a:pt x="15565" y="6026"/>
                    <a:pt x="15565" y="8097"/>
                  </a:cubicBezTo>
                  <a:cubicBezTo>
                    <a:pt x="15565" y="10167"/>
                    <a:pt x="14715" y="12052"/>
                    <a:pt x="13384" y="13383"/>
                  </a:cubicBezTo>
                  <a:cubicBezTo>
                    <a:pt x="12016" y="14751"/>
                    <a:pt x="10168" y="15565"/>
                    <a:pt x="8097" y="15565"/>
                  </a:cubicBezTo>
                  <a:cubicBezTo>
                    <a:pt x="6027" y="15565"/>
                    <a:pt x="4142" y="14751"/>
                    <a:pt x="2811" y="13383"/>
                  </a:cubicBezTo>
                  <a:cubicBezTo>
                    <a:pt x="1443" y="12052"/>
                    <a:pt x="629" y="10167"/>
                    <a:pt x="629" y="8097"/>
                  </a:cubicBezTo>
                  <a:cubicBezTo>
                    <a:pt x="629" y="6026"/>
                    <a:pt x="1443" y="4178"/>
                    <a:pt x="2811" y="2810"/>
                  </a:cubicBezTo>
                  <a:cubicBezTo>
                    <a:pt x="4142" y="1479"/>
                    <a:pt x="6027" y="629"/>
                    <a:pt x="8097" y="629"/>
                  </a:cubicBezTo>
                  <a:close/>
                  <a:moveTo>
                    <a:pt x="8097" y="0"/>
                  </a:moveTo>
                  <a:cubicBezTo>
                    <a:pt x="3624" y="0"/>
                    <a:pt x="1" y="3623"/>
                    <a:pt x="1" y="8097"/>
                  </a:cubicBezTo>
                  <a:cubicBezTo>
                    <a:pt x="1" y="12570"/>
                    <a:pt x="3624" y="16193"/>
                    <a:pt x="8097" y="16193"/>
                  </a:cubicBezTo>
                  <a:cubicBezTo>
                    <a:pt x="12571" y="16193"/>
                    <a:pt x="16194" y="12570"/>
                    <a:pt x="16194" y="8097"/>
                  </a:cubicBezTo>
                  <a:cubicBezTo>
                    <a:pt x="16194" y="3623"/>
                    <a:pt x="12571" y="0"/>
                    <a:pt x="80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37"/>
            <p:cNvSpPr/>
            <p:nvPr/>
          </p:nvSpPr>
          <p:spPr>
            <a:xfrm>
              <a:off x="3046075" y="1257575"/>
              <a:ext cx="228325" cy="263450"/>
            </a:xfrm>
            <a:custGeom>
              <a:avLst/>
              <a:gdLst/>
              <a:ahLst/>
              <a:cxnLst/>
              <a:rect l="l" t="t" r="r" b="b"/>
              <a:pathLst>
                <a:path w="9133" h="10538" extrusionOk="0">
                  <a:moveTo>
                    <a:pt x="0" y="1"/>
                  </a:moveTo>
                  <a:lnTo>
                    <a:pt x="0" y="10537"/>
                  </a:lnTo>
                  <a:lnTo>
                    <a:pt x="9132" y="5288"/>
                  </a:ln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37"/>
            <p:cNvSpPr/>
            <p:nvPr/>
          </p:nvSpPr>
          <p:spPr>
            <a:xfrm>
              <a:off x="3038675" y="1250425"/>
              <a:ext cx="243100" cy="278675"/>
            </a:xfrm>
            <a:custGeom>
              <a:avLst/>
              <a:gdLst/>
              <a:ahLst/>
              <a:cxnLst/>
              <a:rect l="l" t="t" r="r" b="b"/>
              <a:pathLst>
                <a:path w="9724" h="11147" extrusionOk="0">
                  <a:moveTo>
                    <a:pt x="592" y="838"/>
                  </a:moveTo>
                  <a:lnTo>
                    <a:pt x="8800" y="5574"/>
                  </a:lnTo>
                  <a:lnTo>
                    <a:pt x="592" y="10306"/>
                  </a:lnTo>
                  <a:lnTo>
                    <a:pt x="592" y="838"/>
                  </a:lnTo>
                  <a:close/>
                  <a:moveTo>
                    <a:pt x="310" y="0"/>
                  </a:moveTo>
                  <a:cubicBezTo>
                    <a:pt x="259" y="0"/>
                    <a:pt x="204" y="9"/>
                    <a:pt x="148" y="28"/>
                  </a:cubicBezTo>
                  <a:cubicBezTo>
                    <a:pt x="38" y="102"/>
                    <a:pt x="1" y="213"/>
                    <a:pt x="1" y="287"/>
                  </a:cubicBezTo>
                  <a:lnTo>
                    <a:pt x="1" y="10823"/>
                  </a:lnTo>
                  <a:cubicBezTo>
                    <a:pt x="1" y="10934"/>
                    <a:pt x="38" y="11045"/>
                    <a:pt x="148" y="11119"/>
                  </a:cubicBezTo>
                  <a:cubicBezTo>
                    <a:pt x="204" y="11138"/>
                    <a:pt x="259" y="11147"/>
                    <a:pt x="310" y="11147"/>
                  </a:cubicBezTo>
                  <a:cubicBezTo>
                    <a:pt x="361" y="11147"/>
                    <a:pt x="407" y="11138"/>
                    <a:pt x="444" y="11119"/>
                  </a:cubicBezTo>
                  <a:lnTo>
                    <a:pt x="9576" y="5832"/>
                  </a:lnTo>
                  <a:cubicBezTo>
                    <a:pt x="9687" y="5795"/>
                    <a:pt x="9724" y="5684"/>
                    <a:pt x="9724" y="5574"/>
                  </a:cubicBezTo>
                  <a:cubicBezTo>
                    <a:pt x="9724" y="5463"/>
                    <a:pt x="9687" y="5352"/>
                    <a:pt x="9576" y="5315"/>
                  </a:cubicBezTo>
                  <a:lnTo>
                    <a:pt x="444" y="28"/>
                  </a:lnTo>
                  <a:cubicBezTo>
                    <a:pt x="407" y="9"/>
                    <a:pt x="361" y="0"/>
                    <a:pt x="3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06" name="Google Shape;2106;p37"/>
          <p:cNvGrpSpPr/>
          <p:nvPr/>
        </p:nvGrpSpPr>
        <p:grpSpPr>
          <a:xfrm>
            <a:off x="731647" y="573573"/>
            <a:ext cx="635100" cy="734640"/>
            <a:chOff x="731647" y="573573"/>
            <a:chExt cx="635100" cy="734640"/>
          </a:xfrm>
        </p:grpSpPr>
        <p:grpSp>
          <p:nvGrpSpPr>
            <p:cNvPr id="2107" name="Google Shape;2107;p37"/>
            <p:cNvGrpSpPr/>
            <p:nvPr/>
          </p:nvGrpSpPr>
          <p:grpSpPr>
            <a:xfrm>
              <a:off x="731647" y="573573"/>
              <a:ext cx="635100" cy="635100"/>
              <a:chOff x="917231" y="750460"/>
              <a:chExt cx="635100" cy="635100"/>
            </a:xfrm>
          </p:grpSpPr>
          <p:sp>
            <p:nvSpPr>
              <p:cNvPr id="2108" name="Google Shape;2108;p37"/>
              <p:cNvSpPr/>
              <p:nvPr/>
            </p:nvSpPr>
            <p:spPr>
              <a:xfrm>
                <a:off x="917231" y="750460"/>
                <a:ext cx="635100" cy="6351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37"/>
              <p:cNvSpPr/>
              <p:nvPr/>
            </p:nvSpPr>
            <p:spPr>
              <a:xfrm>
                <a:off x="1001943" y="835185"/>
                <a:ext cx="465600" cy="465600"/>
              </a:xfrm>
              <a:prstGeom prst="ellipse">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10" name="Google Shape;2110;p37"/>
            <p:cNvGrpSpPr/>
            <p:nvPr/>
          </p:nvGrpSpPr>
          <p:grpSpPr>
            <a:xfrm>
              <a:off x="961679" y="1281213"/>
              <a:ext cx="175013" cy="27000"/>
              <a:chOff x="5662375" y="212375"/>
              <a:chExt cx="175013" cy="27000"/>
            </a:xfrm>
          </p:grpSpPr>
          <p:sp>
            <p:nvSpPr>
              <p:cNvPr id="2111" name="Google Shape;2111;p37"/>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12" name="Google Shape;2112;p37"/>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13" name="Google Shape;2113;p37"/>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grpSp>
        <p:nvGrpSpPr>
          <p:cNvPr id="2114" name="Google Shape;2114;p37"/>
          <p:cNvGrpSpPr/>
          <p:nvPr/>
        </p:nvGrpSpPr>
        <p:grpSpPr>
          <a:xfrm>
            <a:off x="731647" y="1650460"/>
            <a:ext cx="635100" cy="733490"/>
            <a:chOff x="731647" y="1650460"/>
            <a:chExt cx="635100" cy="733490"/>
          </a:xfrm>
        </p:grpSpPr>
        <p:grpSp>
          <p:nvGrpSpPr>
            <p:cNvPr id="2115" name="Google Shape;2115;p37"/>
            <p:cNvGrpSpPr/>
            <p:nvPr/>
          </p:nvGrpSpPr>
          <p:grpSpPr>
            <a:xfrm>
              <a:off x="731647" y="1650460"/>
              <a:ext cx="635100" cy="635100"/>
              <a:chOff x="917231" y="1827973"/>
              <a:chExt cx="635100" cy="635100"/>
            </a:xfrm>
          </p:grpSpPr>
          <p:sp>
            <p:nvSpPr>
              <p:cNvPr id="2116" name="Google Shape;2116;p37"/>
              <p:cNvSpPr/>
              <p:nvPr/>
            </p:nvSpPr>
            <p:spPr>
              <a:xfrm>
                <a:off x="917231" y="1827973"/>
                <a:ext cx="635100" cy="6351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37"/>
              <p:cNvSpPr/>
              <p:nvPr/>
            </p:nvSpPr>
            <p:spPr>
              <a:xfrm>
                <a:off x="1001931" y="1912710"/>
                <a:ext cx="465600" cy="46560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18" name="Google Shape;2118;p37"/>
            <p:cNvGrpSpPr/>
            <p:nvPr/>
          </p:nvGrpSpPr>
          <p:grpSpPr>
            <a:xfrm>
              <a:off x="961679" y="2356951"/>
              <a:ext cx="175013" cy="27000"/>
              <a:chOff x="5662375" y="212375"/>
              <a:chExt cx="175013" cy="27000"/>
            </a:xfrm>
          </p:grpSpPr>
          <p:sp>
            <p:nvSpPr>
              <p:cNvPr id="2119" name="Google Shape;2119;p37"/>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20" name="Google Shape;2120;p37"/>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21" name="Google Shape;2121;p37"/>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grpSp>
        <p:nvGrpSpPr>
          <p:cNvPr id="2122" name="Google Shape;2122;p37"/>
          <p:cNvGrpSpPr/>
          <p:nvPr/>
        </p:nvGrpSpPr>
        <p:grpSpPr>
          <a:xfrm>
            <a:off x="731647" y="2728277"/>
            <a:ext cx="635100" cy="734984"/>
            <a:chOff x="731647" y="2728277"/>
            <a:chExt cx="635100" cy="734984"/>
          </a:xfrm>
        </p:grpSpPr>
        <p:grpSp>
          <p:nvGrpSpPr>
            <p:cNvPr id="2123" name="Google Shape;2123;p37"/>
            <p:cNvGrpSpPr/>
            <p:nvPr/>
          </p:nvGrpSpPr>
          <p:grpSpPr>
            <a:xfrm>
              <a:off x="731647" y="2728277"/>
              <a:ext cx="635100" cy="635100"/>
              <a:chOff x="917231" y="2905502"/>
              <a:chExt cx="635100" cy="635100"/>
            </a:xfrm>
          </p:grpSpPr>
          <p:sp>
            <p:nvSpPr>
              <p:cNvPr id="2124" name="Google Shape;2124;p37"/>
              <p:cNvSpPr/>
              <p:nvPr/>
            </p:nvSpPr>
            <p:spPr>
              <a:xfrm>
                <a:off x="917231" y="2905502"/>
                <a:ext cx="635100" cy="6351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37"/>
              <p:cNvSpPr/>
              <p:nvPr/>
            </p:nvSpPr>
            <p:spPr>
              <a:xfrm>
                <a:off x="1001931" y="2990252"/>
                <a:ext cx="465600" cy="46560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26" name="Google Shape;2126;p37"/>
            <p:cNvGrpSpPr/>
            <p:nvPr/>
          </p:nvGrpSpPr>
          <p:grpSpPr>
            <a:xfrm>
              <a:off x="961679" y="3436260"/>
              <a:ext cx="175013" cy="27000"/>
              <a:chOff x="5662375" y="212375"/>
              <a:chExt cx="175013" cy="27000"/>
            </a:xfrm>
          </p:grpSpPr>
          <p:sp>
            <p:nvSpPr>
              <p:cNvPr id="2127" name="Google Shape;2127;p37"/>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28" name="Google Shape;2128;p37"/>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29" name="Google Shape;2129;p37"/>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grpSp>
        <p:nvGrpSpPr>
          <p:cNvPr id="2130" name="Google Shape;2130;p37"/>
          <p:cNvGrpSpPr/>
          <p:nvPr/>
        </p:nvGrpSpPr>
        <p:grpSpPr>
          <a:xfrm>
            <a:off x="731647" y="3806675"/>
            <a:ext cx="635100" cy="734704"/>
            <a:chOff x="731647" y="3806675"/>
            <a:chExt cx="635100" cy="734704"/>
          </a:xfrm>
        </p:grpSpPr>
        <p:grpSp>
          <p:nvGrpSpPr>
            <p:cNvPr id="2131" name="Google Shape;2131;p37"/>
            <p:cNvGrpSpPr/>
            <p:nvPr/>
          </p:nvGrpSpPr>
          <p:grpSpPr>
            <a:xfrm>
              <a:off x="731647" y="3806675"/>
              <a:ext cx="635100" cy="635100"/>
              <a:chOff x="917231" y="3983097"/>
              <a:chExt cx="635100" cy="635100"/>
            </a:xfrm>
          </p:grpSpPr>
          <p:sp>
            <p:nvSpPr>
              <p:cNvPr id="2132" name="Google Shape;2132;p37"/>
              <p:cNvSpPr/>
              <p:nvPr/>
            </p:nvSpPr>
            <p:spPr>
              <a:xfrm>
                <a:off x="917231" y="3983097"/>
                <a:ext cx="635100" cy="6351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37"/>
              <p:cNvSpPr/>
              <p:nvPr/>
            </p:nvSpPr>
            <p:spPr>
              <a:xfrm>
                <a:off x="1001931" y="4067797"/>
                <a:ext cx="465600" cy="46560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34" name="Google Shape;2134;p37"/>
            <p:cNvGrpSpPr/>
            <p:nvPr/>
          </p:nvGrpSpPr>
          <p:grpSpPr>
            <a:xfrm>
              <a:off x="961679" y="4514379"/>
              <a:ext cx="175013" cy="27000"/>
              <a:chOff x="5662375" y="212375"/>
              <a:chExt cx="175013" cy="27000"/>
            </a:xfrm>
          </p:grpSpPr>
          <p:sp>
            <p:nvSpPr>
              <p:cNvPr id="2135" name="Google Shape;2135;p37"/>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36" name="Google Shape;2136;p37"/>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37" name="Google Shape;2137;p37"/>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sp>
        <p:nvSpPr>
          <p:cNvPr id="2138" name="Google Shape;2138;p37"/>
          <p:cNvSpPr txBox="1">
            <a:spLocks noGrp="1"/>
          </p:cNvSpPr>
          <p:nvPr>
            <p:ph type="title"/>
          </p:nvPr>
        </p:nvSpPr>
        <p:spPr>
          <a:xfrm>
            <a:off x="5907024" y="356616"/>
            <a:ext cx="2615100" cy="5760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Table of Contents</a:t>
            </a:r>
            <a:endParaRPr/>
          </a:p>
        </p:txBody>
      </p:sp>
      <p:sp>
        <p:nvSpPr>
          <p:cNvPr id="2139" name="Google Shape;2139;p37"/>
          <p:cNvSpPr txBox="1">
            <a:spLocks noGrp="1"/>
          </p:cNvSpPr>
          <p:nvPr>
            <p:ph type="subTitle" idx="2"/>
          </p:nvPr>
        </p:nvSpPr>
        <p:spPr>
          <a:xfrm>
            <a:off x="1664208" y="713232"/>
            <a:ext cx="2615100" cy="576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dirty="0">
                <a:latin typeface="Barlow Semi Condensed"/>
                <a:ea typeface="Barlow Semi Condensed"/>
                <a:cs typeface="Barlow Semi Condensed"/>
                <a:sym typeface="Barlow Semi Condensed"/>
              </a:rPr>
              <a:t>Why sentiment analysis?</a:t>
            </a:r>
            <a:endParaRPr dirty="0">
              <a:latin typeface="Barlow Semi Condensed"/>
              <a:ea typeface="Barlow Semi Condensed"/>
              <a:cs typeface="Barlow Semi Condensed"/>
              <a:sym typeface="Barlow Semi Condensed"/>
            </a:endParaRPr>
          </a:p>
        </p:txBody>
      </p:sp>
      <p:sp>
        <p:nvSpPr>
          <p:cNvPr id="2140" name="Google Shape;2140;p37"/>
          <p:cNvSpPr txBox="1">
            <a:spLocks noGrp="1"/>
          </p:cNvSpPr>
          <p:nvPr>
            <p:ph type="subTitle" idx="1"/>
          </p:nvPr>
        </p:nvSpPr>
        <p:spPr>
          <a:xfrm>
            <a:off x="1664208" y="429768"/>
            <a:ext cx="2615100" cy="3840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800" dirty="0">
                <a:solidFill>
                  <a:schemeClr val="accent1"/>
                </a:solidFill>
              </a:rPr>
              <a:t>The Problem</a:t>
            </a:r>
            <a:endParaRPr dirty="0"/>
          </a:p>
        </p:txBody>
      </p:sp>
      <p:sp>
        <p:nvSpPr>
          <p:cNvPr id="2141" name="Google Shape;2141;p37"/>
          <p:cNvSpPr txBox="1">
            <a:spLocks noGrp="1"/>
          </p:cNvSpPr>
          <p:nvPr>
            <p:ph type="subTitle" idx="3"/>
          </p:nvPr>
        </p:nvSpPr>
        <p:spPr>
          <a:xfrm>
            <a:off x="1664208" y="1508760"/>
            <a:ext cx="2615100" cy="3840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800" dirty="0">
                <a:solidFill>
                  <a:schemeClr val="accent1"/>
                </a:solidFill>
              </a:rPr>
              <a:t>The Data</a:t>
            </a:r>
            <a:endParaRPr dirty="0"/>
          </a:p>
        </p:txBody>
      </p:sp>
      <p:sp>
        <p:nvSpPr>
          <p:cNvPr id="2142" name="Google Shape;2142;p37"/>
          <p:cNvSpPr txBox="1">
            <a:spLocks noGrp="1"/>
          </p:cNvSpPr>
          <p:nvPr>
            <p:ph type="subTitle" idx="4"/>
          </p:nvPr>
        </p:nvSpPr>
        <p:spPr>
          <a:xfrm>
            <a:off x="1664208" y="1792224"/>
            <a:ext cx="2615100" cy="576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dirty="0"/>
              <a:t>What data do we have?</a:t>
            </a:r>
            <a:endParaRPr dirty="0"/>
          </a:p>
        </p:txBody>
      </p:sp>
      <p:sp>
        <p:nvSpPr>
          <p:cNvPr id="2143" name="Google Shape;2143;p37"/>
          <p:cNvSpPr txBox="1">
            <a:spLocks noGrp="1"/>
          </p:cNvSpPr>
          <p:nvPr>
            <p:ph type="subTitle" idx="5"/>
          </p:nvPr>
        </p:nvSpPr>
        <p:spPr>
          <a:xfrm>
            <a:off x="1664208" y="2587752"/>
            <a:ext cx="2615100" cy="3840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800" dirty="0">
                <a:solidFill>
                  <a:schemeClr val="accent1"/>
                </a:solidFill>
              </a:rPr>
              <a:t>The approach</a:t>
            </a:r>
            <a:endParaRPr dirty="0"/>
          </a:p>
        </p:txBody>
      </p:sp>
      <p:sp>
        <p:nvSpPr>
          <p:cNvPr id="2144" name="Google Shape;2144;p37"/>
          <p:cNvSpPr txBox="1">
            <a:spLocks noGrp="1"/>
          </p:cNvSpPr>
          <p:nvPr>
            <p:ph type="subTitle" idx="6"/>
          </p:nvPr>
        </p:nvSpPr>
        <p:spPr>
          <a:xfrm>
            <a:off x="1664208" y="2871216"/>
            <a:ext cx="2615100" cy="576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dirty="0"/>
              <a:t>How can we flag negative sentiment?</a:t>
            </a:r>
            <a:endParaRPr dirty="0"/>
          </a:p>
        </p:txBody>
      </p:sp>
      <p:sp>
        <p:nvSpPr>
          <p:cNvPr id="2145" name="Google Shape;2145;p37"/>
          <p:cNvSpPr txBox="1">
            <a:spLocks noGrp="1"/>
          </p:cNvSpPr>
          <p:nvPr>
            <p:ph type="subTitle" idx="7"/>
          </p:nvPr>
        </p:nvSpPr>
        <p:spPr>
          <a:xfrm>
            <a:off x="1664208" y="3666744"/>
            <a:ext cx="2615100" cy="3840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800" dirty="0">
                <a:solidFill>
                  <a:schemeClr val="accent1"/>
                </a:solidFill>
              </a:rPr>
              <a:t>The Conclusion</a:t>
            </a:r>
            <a:endParaRPr dirty="0"/>
          </a:p>
        </p:txBody>
      </p:sp>
      <p:sp>
        <p:nvSpPr>
          <p:cNvPr id="2146" name="Google Shape;2146;p37"/>
          <p:cNvSpPr txBox="1">
            <a:spLocks noGrp="1"/>
          </p:cNvSpPr>
          <p:nvPr>
            <p:ph type="subTitle" idx="8"/>
          </p:nvPr>
        </p:nvSpPr>
        <p:spPr>
          <a:xfrm>
            <a:off x="1664208" y="3950208"/>
            <a:ext cx="2615100" cy="576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dirty="0"/>
              <a:t>Model performance and further improvements</a:t>
            </a:r>
            <a:endParaRPr dirty="0"/>
          </a:p>
        </p:txBody>
      </p:sp>
      <p:sp>
        <p:nvSpPr>
          <p:cNvPr id="2147" name="Google Shape;2147;p37"/>
          <p:cNvSpPr txBox="1">
            <a:spLocks noGrp="1"/>
          </p:cNvSpPr>
          <p:nvPr>
            <p:ph type="title" idx="9"/>
          </p:nvPr>
        </p:nvSpPr>
        <p:spPr>
          <a:xfrm>
            <a:off x="813816" y="722376"/>
            <a:ext cx="457200" cy="34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2148" name="Google Shape;2148;p37"/>
          <p:cNvSpPr txBox="1">
            <a:spLocks noGrp="1"/>
          </p:cNvSpPr>
          <p:nvPr>
            <p:ph type="title" idx="13"/>
          </p:nvPr>
        </p:nvSpPr>
        <p:spPr>
          <a:xfrm>
            <a:off x="813816" y="1801368"/>
            <a:ext cx="457200" cy="34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2149" name="Google Shape;2149;p37"/>
          <p:cNvSpPr txBox="1">
            <a:spLocks noGrp="1"/>
          </p:cNvSpPr>
          <p:nvPr>
            <p:ph type="title" idx="14"/>
          </p:nvPr>
        </p:nvSpPr>
        <p:spPr>
          <a:xfrm>
            <a:off x="813816" y="2880360"/>
            <a:ext cx="457200" cy="34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2150" name="Google Shape;2150;p37"/>
          <p:cNvSpPr txBox="1">
            <a:spLocks noGrp="1"/>
          </p:cNvSpPr>
          <p:nvPr>
            <p:ph type="title" idx="15"/>
          </p:nvPr>
        </p:nvSpPr>
        <p:spPr>
          <a:xfrm>
            <a:off x="813816" y="3959352"/>
            <a:ext cx="457200" cy="34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154"/>
        <p:cNvGrpSpPr/>
        <p:nvPr/>
      </p:nvGrpSpPr>
      <p:grpSpPr>
        <a:xfrm>
          <a:off x="0" y="0"/>
          <a:ext cx="0" cy="0"/>
          <a:chOff x="0" y="0"/>
          <a:chExt cx="0" cy="0"/>
        </a:xfrm>
      </p:grpSpPr>
      <p:sp>
        <p:nvSpPr>
          <p:cNvPr id="2155" name="Google Shape;2155;p38"/>
          <p:cNvSpPr txBox="1">
            <a:spLocks noGrp="1"/>
          </p:cNvSpPr>
          <p:nvPr>
            <p:ph type="title"/>
          </p:nvPr>
        </p:nvSpPr>
        <p:spPr>
          <a:xfrm>
            <a:off x="2802193" y="2231088"/>
            <a:ext cx="3539613" cy="804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700" dirty="0"/>
              <a:t>The Approach</a:t>
            </a:r>
            <a:endParaRPr sz="4700" dirty="0"/>
          </a:p>
        </p:txBody>
      </p:sp>
      <p:sp>
        <p:nvSpPr>
          <p:cNvPr id="2156" name="Google Shape;2156;p38"/>
          <p:cNvSpPr txBox="1">
            <a:spLocks noGrp="1"/>
          </p:cNvSpPr>
          <p:nvPr>
            <p:ph type="title" idx="2"/>
          </p:nvPr>
        </p:nvSpPr>
        <p:spPr>
          <a:xfrm>
            <a:off x="2971800" y="1161288"/>
            <a:ext cx="2967600" cy="106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sp>
        <p:nvSpPr>
          <p:cNvPr id="2157" name="Google Shape;2157;p38"/>
          <p:cNvSpPr txBox="1">
            <a:spLocks noGrp="1"/>
          </p:cNvSpPr>
          <p:nvPr>
            <p:ph type="subTitle" idx="1"/>
          </p:nvPr>
        </p:nvSpPr>
        <p:spPr>
          <a:xfrm>
            <a:off x="2973225" y="2999232"/>
            <a:ext cx="3200400" cy="685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dirty="0">
              <a:latin typeface="Barlow Semi Condensed"/>
              <a:ea typeface="Barlow Semi Condensed"/>
              <a:cs typeface="Barlow Semi Condensed"/>
              <a:sym typeface="Barlow Semi Condensed"/>
            </a:endParaRPr>
          </a:p>
        </p:txBody>
      </p:sp>
    </p:spTree>
    <p:extLst>
      <p:ext uri="{BB962C8B-B14F-4D97-AF65-F5344CB8AC3E}">
        <p14:creationId xmlns:p14="http://schemas.microsoft.com/office/powerpoint/2010/main" val="30824576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0BABE-0A8C-7C4B-BF37-24EF71DB9457}"/>
              </a:ext>
            </a:extLst>
          </p:cNvPr>
          <p:cNvSpPr>
            <a:spLocks noGrp="1"/>
          </p:cNvSpPr>
          <p:nvPr>
            <p:ph type="title"/>
          </p:nvPr>
        </p:nvSpPr>
        <p:spPr>
          <a:xfrm>
            <a:off x="877504" y="338328"/>
            <a:ext cx="5577900" cy="594300"/>
          </a:xfrm>
        </p:spPr>
        <p:txBody>
          <a:bodyPr/>
          <a:lstStyle/>
          <a:p>
            <a:pPr algn="l"/>
            <a:r>
              <a:rPr lang="en-TH" dirty="0"/>
              <a:t>Algorithm outline</a:t>
            </a:r>
          </a:p>
        </p:txBody>
      </p:sp>
      <p:sp>
        <p:nvSpPr>
          <p:cNvPr id="3" name="Subtitle 2">
            <a:extLst>
              <a:ext uri="{FF2B5EF4-FFF2-40B4-BE49-F238E27FC236}">
                <a16:creationId xmlns:a16="http://schemas.microsoft.com/office/drawing/2014/main" id="{D42A1096-53ED-FE42-9298-2A19E78B0D8B}"/>
              </a:ext>
            </a:extLst>
          </p:cNvPr>
          <p:cNvSpPr>
            <a:spLocks noGrp="1"/>
          </p:cNvSpPr>
          <p:nvPr>
            <p:ph type="subTitle" idx="1"/>
          </p:nvPr>
        </p:nvSpPr>
        <p:spPr>
          <a:xfrm>
            <a:off x="5897880" y="898076"/>
            <a:ext cx="1764900" cy="329100"/>
          </a:xfrm>
        </p:spPr>
        <p:txBody>
          <a:bodyPr/>
          <a:lstStyle/>
          <a:p>
            <a:r>
              <a:rPr lang="en-TH" dirty="0"/>
              <a:t>Textual model</a:t>
            </a:r>
          </a:p>
        </p:txBody>
      </p:sp>
      <p:sp>
        <p:nvSpPr>
          <p:cNvPr id="4" name="Subtitle 3">
            <a:extLst>
              <a:ext uri="{FF2B5EF4-FFF2-40B4-BE49-F238E27FC236}">
                <a16:creationId xmlns:a16="http://schemas.microsoft.com/office/drawing/2014/main" id="{5D47CF0A-6460-0847-B70D-3A3CEF10316B}"/>
              </a:ext>
            </a:extLst>
          </p:cNvPr>
          <p:cNvSpPr>
            <a:spLocks noGrp="1"/>
          </p:cNvSpPr>
          <p:nvPr>
            <p:ph type="subTitle" idx="2"/>
          </p:nvPr>
        </p:nvSpPr>
        <p:spPr>
          <a:xfrm>
            <a:off x="1437081" y="898076"/>
            <a:ext cx="1764900" cy="329100"/>
          </a:xfrm>
        </p:spPr>
        <p:txBody>
          <a:bodyPr/>
          <a:lstStyle/>
          <a:p>
            <a:r>
              <a:rPr lang="en-TH" dirty="0"/>
              <a:t>Metamodel</a:t>
            </a:r>
          </a:p>
        </p:txBody>
      </p:sp>
      <p:sp>
        <p:nvSpPr>
          <p:cNvPr id="5" name="Subtitle 4">
            <a:extLst>
              <a:ext uri="{FF2B5EF4-FFF2-40B4-BE49-F238E27FC236}">
                <a16:creationId xmlns:a16="http://schemas.microsoft.com/office/drawing/2014/main" id="{E377DA01-51B1-5B4A-9E39-C01481861A99}"/>
              </a:ext>
            </a:extLst>
          </p:cNvPr>
          <p:cNvSpPr>
            <a:spLocks noGrp="1"/>
          </p:cNvSpPr>
          <p:nvPr>
            <p:ph type="subTitle" idx="3"/>
          </p:nvPr>
        </p:nvSpPr>
        <p:spPr>
          <a:xfrm>
            <a:off x="3689550" y="2934849"/>
            <a:ext cx="1764900" cy="329100"/>
          </a:xfrm>
        </p:spPr>
        <p:txBody>
          <a:bodyPr/>
          <a:lstStyle/>
          <a:p>
            <a:r>
              <a:rPr lang="en-TH" dirty="0"/>
              <a:t>Combined model</a:t>
            </a:r>
          </a:p>
        </p:txBody>
      </p:sp>
      <p:sp>
        <p:nvSpPr>
          <p:cNvPr id="6" name="Subtitle 5">
            <a:extLst>
              <a:ext uri="{FF2B5EF4-FFF2-40B4-BE49-F238E27FC236}">
                <a16:creationId xmlns:a16="http://schemas.microsoft.com/office/drawing/2014/main" id="{52AEA760-A38C-884A-8C41-9B5C1007C2E5}"/>
              </a:ext>
            </a:extLst>
          </p:cNvPr>
          <p:cNvSpPr>
            <a:spLocks noGrp="1"/>
          </p:cNvSpPr>
          <p:nvPr>
            <p:ph type="subTitle" idx="4"/>
          </p:nvPr>
        </p:nvSpPr>
        <p:spPr>
          <a:xfrm>
            <a:off x="5897880" y="1235816"/>
            <a:ext cx="1764900" cy="1079100"/>
          </a:xfrm>
        </p:spPr>
        <p:txBody>
          <a:bodyPr/>
          <a:lstStyle/>
          <a:p>
            <a:r>
              <a:rPr lang="en-TH" dirty="0"/>
              <a:t>“Take processed tweet as input”</a:t>
            </a:r>
          </a:p>
        </p:txBody>
      </p:sp>
      <p:sp>
        <p:nvSpPr>
          <p:cNvPr id="7" name="Subtitle 6">
            <a:extLst>
              <a:ext uri="{FF2B5EF4-FFF2-40B4-BE49-F238E27FC236}">
                <a16:creationId xmlns:a16="http://schemas.microsoft.com/office/drawing/2014/main" id="{C77E607B-92E9-FD41-83BB-635D06AD9F99}"/>
              </a:ext>
            </a:extLst>
          </p:cNvPr>
          <p:cNvSpPr>
            <a:spLocks noGrp="1"/>
          </p:cNvSpPr>
          <p:nvPr>
            <p:ph type="subTitle" idx="5"/>
          </p:nvPr>
        </p:nvSpPr>
        <p:spPr>
          <a:xfrm>
            <a:off x="1378975" y="1235816"/>
            <a:ext cx="1823006" cy="1079100"/>
          </a:xfrm>
        </p:spPr>
        <p:txBody>
          <a:bodyPr/>
          <a:lstStyle/>
          <a:p>
            <a:r>
              <a:rPr lang="en-US" dirty="0"/>
              <a:t>“Take metadata such as day of week,  tweet length as input”</a:t>
            </a:r>
            <a:endParaRPr lang="en-TH" dirty="0"/>
          </a:p>
        </p:txBody>
      </p:sp>
      <p:sp>
        <p:nvSpPr>
          <p:cNvPr id="8" name="Subtitle 7">
            <a:extLst>
              <a:ext uri="{FF2B5EF4-FFF2-40B4-BE49-F238E27FC236}">
                <a16:creationId xmlns:a16="http://schemas.microsoft.com/office/drawing/2014/main" id="{BC98C441-A0D5-D246-8197-0B7DAA148E5C}"/>
              </a:ext>
            </a:extLst>
          </p:cNvPr>
          <p:cNvSpPr>
            <a:spLocks noGrp="1"/>
          </p:cNvSpPr>
          <p:nvPr>
            <p:ph type="subTitle" idx="6"/>
          </p:nvPr>
        </p:nvSpPr>
        <p:spPr>
          <a:xfrm>
            <a:off x="3498317" y="3185276"/>
            <a:ext cx="2147366" cy="1079100"/>
          </a:xfrm>
        </p:spPr>
        <p:txBody>
          <a:bodyPr/>
          <a:lstStyle/>
          <a:p>
            <a:r>
              <a:rPr lang="en-TH" dirty="0"/>
              <a:t>“Combine prediction from both model and predict final probability”</a:t>
            </a:r>
          </a:p>
        </p:txBody>
      </p:sp>
      <p:grpSp>
        <p:nvGrpSpPr>
          <p:cNvPr id="10" name="Google Shape;7703;p66">
            <a:extLst>
              <a:ext uri="{FF2B5EF4-FFF2-40B4-BE49-F238E27FC236}">
                <a16:creationId xmlns:a16="http://schemas.microsoft.com/office/drawing/2014/main" id="{86FD6E67-F19E-0749-A3D6-535C61067628}"/>
              </a:ext>
            </a:extLst>
          </p:cNvPr>
          <p:cNvGrpSpPr/>
          <p:nvPr/>
        </p:nvGrpSpPr>
        <p:grpSpPr>
          <a:xfrm>
            <a:off x="5568981" y="1286530"/>
            <a:ext cx="366364" cy="359075"/>
            <a:chOff x="-60988625" y="3740800"/>
            <a:chExt cx="316650" cy="310350"/>
          </a:xfrm>
        </p:grpSpPr>
        <p:sp>
          <p:nvSpPr>
            <p:cNvPr id="11" name="Google Shape;7704;p66">
              <a:extLst>
                <a:ext uri="{FF2B5EF4-FFF2-40B4-BE49-F238E27FC236}">
                  <a16:creationId xmlns:a16="http://schemas.microsoft.com/office/drawing/2014/main" id="{19BA0097-5597-B249-ADC6-EA98F4C29BDC}"/>
                </a:ext>
              </a:extLst>
            </p:cNvPr>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7705;p66">
              <a:extLst>
                <a:ext uri="{FF2B5EF4-FFF2-40B4-BE49-F238E27FC236}">
                  <a16:creationId xmlns:a16="http://schemas.microsoft.com/office/drawing/2014/main" id="{F29DCC7B-66BF-B341-8FDC-CA69030DBBE3}"/>
                </a:ext>
              </a:extLst>
            </p:cNvPr>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7706;p66">
              <a:extLst>
                <a:ext uri="{FF2B5EF4-FFF2-40B4-BE49-F238E27FC236}">
                  <a16:creationId xmlns:a16="http://schemas.microsoft.com/office/drawing/2014/main" id="{64F7B1A7-0F9D-2C4B-8114-C47C2E821748}"/>
                </a:ext>
              </a:extLst>
            </p:cNvPr>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 name="Google Shape;8097;p66">
            <a:extLst>
              <a:ext uri="{FF2B5EF4-FFF2-40B4-BE49-F238E27FC236}">
                <a16:creationId xmlns:a16="http://schemas.microsoft.com/office/drawing/2014/main" id="{8A8B19E7-CE19-6541-84B9-4CCFA6595ECF}"/>
              </a:ext>
            </a:extLst>
          </p:cNvPr>
          <p:cNvGrpSpPr/>
          <p:nvPr/>
        </p:nvGrpSpPr>
        <p:grpSpPr>
          <a:xfrm>
            <a:off x="3243828" y="1319258"/>
            <a:ext cx="351024" cy="350079"/>
            <a:chOff x="3859600" y="3591950"/>
            <a:chExt cx="296975" cy="296175"/>
          </a:xfrm>
        </p:grpSpPr>
        <p:sp>
          <p:nvSpPr>
            <p:cNvPr id="15" name="Google Shape;8098;p66">
              <a:extLst>
                <a:ext uri="{FF2B5EF4-FFF2-40B4-BE49-F238E27FC236}">
                  <a16:creationId xmlns:a16="http://schemas.microsoft.com/office/drawing/2014/main" id="{F7850DAF-6FF2-3B4B-85D1-468B5012414B}"/>
                </a:ext>
              </a:extLst>
            </p:cNvPr>
            <p:cNvSpPr/>
            <p:nvPr/>
          </p:nvSpPr>
          <p:spPr>
            <a:xfrm>
              <a:off x="4034450" y="3766000"/>
              <a:ext cx="122125" cy="122125"/>
            </a:xfrm>
            <a:custGeom>
              <a:avLst/>
              <a:gdLst/>
              <a:ahLst/>
              <a:cxnLst/>
              <a:rect l="l" t="t" r="r" b="b"/>
              <a:pathLst>
                <a:path w="4885" h="4885" extrusionOk="0">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8099;p66">
              <a:extLst>
                <a:ext uri="{FF2B5EF4-FFF2-40B4-BE49-F238E27FC236}">
                  <a16:creationId xmlns:a16="http://schemas.microsoft.com/office/drawing/2014/main" id="{972DB077-3B4D-FA4F-A615-E80FC039B931}"/>
                </a:ext>
              </a:extLst>
            </p:cNvPr>
            <p:cNvSpPr/>
            <p:nvPr/>
          </p:nvSpPr>
          <p:spPr>
            <a:xfrm>
              <a:off x="3860400" y="3679375"/>
              <a:ext cx="260725" cy="173300"/>
            </a:xfrm>
            <a:custGeom>
              <a:avLst/>
              <a:gdLst/>
              <a:ahLst/>
              <a:cxnLst/>
              <a:rect l="l" t="t" r="r" b="b"/>
              <a:pathLst>
                <a:path w="10429" h="6932" extrusionOk="0">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8100;p66">
              <a:extLst>
                <a:ext uri="{FF2B5EF4-FFF2-40B4-BE49-F238E27FC236}">
                  <a16:creationId xmlns:a16="http://schemas.microsoft.com/office/drawing/2014/main" id="{80A4B09B-B4AC-E943-BDD4-E868F690EA99}"/>
                </a:ext>
              </a:extLst>
            </p:cNvPr>
            <p:cNvSpPr/>
            <p:nvPr/>
          </p:nvSpPr>
          <p:spPr>
            <a:xfrm>
              <a:off x="3859600" y="3591950"/>
              <a:ext cx="261525" cy="70900"/>
            </a:xfrm>
            <a:custGeom>
              <a:avLst/>
              <a:gdLst/>
              <a:ahLst/>
              <a:cxnLst/>
              <a:rect l="l" t="t" r="r" b="b"/>
              <a:pathLst>
                <a:path w="10461" h="2836" extrusionOk="0">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 name="Google Shape;9802;p70">
            <a:extLst>
              <a:ext uri="{FF2B5EF4-FFF2-40B4-BE49-F238E27FC236}">
                <a16:creationId xmlns:a16="http://schemas.microsoft.com/office/drawing/2014/main" id="{EAC10007-C715-6849-A436-B3696D8149D2}"/>
              </a:ext>
            </a:extLst>
          </p:cNvPr>
          <p:cNvGrpSpPr/>
          <p:nvPr/>
        </p:nvGrpSpPr>
        <p:grpSpPr>
          <a:xfrm>
            <a:off x="4338391" y="2515190"/>
            <a:ext cx="423079" cy="419659"/>
            <a:chOff x="-2310650" y="3958175"/>
            <a:chExt cx="293825" cy="291450"/>
          </a:xfrm>
        </p:grpSpPr>
        <p:sp>
          <p:nvSpPr>
            <p:cNvPr id="20" name="Google Shape;9803;p70">
              <a:extLst>
                <a:ext uri="{FF2B5EF4-FFF2-40B4-BE49-F238E27FC236}">
                  <a16:creationId xmlns:a16="http://schemas.microsoft.com/office/drawing/2014/main" id="{97547DD4-396E-4E48-B679-26204BB76CCC}"/>
                </a:ext>
              </a:extLst>
            </p:cNvPr>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9804;p70">
              <a:extLst>
                <a:ext uri="{FF2B5EF4-FFF2-40B4-BE49-F238E27FC236}">
                  <a16:creationId xmlns:a16="http://schemas.microsoft.com/office/drawing/2014/main" id="{0ED9E063-10F0-884D-990E-8DA282A95F0B}"/>
                </a:ext>
              </a:extLst>
            </p:cNvPr>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7" name="Straight Connector 26">
            <a:extLst>
              <a:ext uri="{FF2B5EF4-FFF2-40B4-BE49-F238E27FC236}">
                <a16:creationId xmlns:a16="http://schemas.microsoft.com/office/drawing/2014/main" id="{39CEA48B-831F-A74F-BD22-88373B56BBAD}"/>
              </a:ext>
            </a:extLst>
          </p:cNvPr>
          <p:cNvCxnSpPr/>
          <p:nvPr/>
        </p:nvCxnSpPr>
        <p:spPr>
          <a:xfrm>
            <a:off x="3594852" y="1466067"/>
            <a:ext cx="1974129"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306F43B0-8716-0A43-B7A5-75D8AE1DE975}"/>
              </a:ext>
            </a:extLst>
          </p:cNvPr>
          <p:cNvCxnSpPr/>
          <p:nvPr/>
        </p:nvCxnSpPr>
        <p:spPr>
          <a:xfrm>
            <a:off x="4572000" y="1466067"/>
            <a:ext cx="0" cy="104912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1" name="Subtitle 4">
            <a:extLst>
              <a:ext uri="{FF2B5EF4-FFF2-40B4-BE49-F238E27FC236}">
                <a16:creationId xmlns:a16="http://schemas.microsoft.com/office/drawing/2014/main" id="{7BC10007-6E16-654D-A69C-215138EB9482}"/>
              </a:ext>
            </a:extLst>
          </p:cNvPr>
          <p:cNvSpPr txBox="1">
            <a:spLocks/>
          </p:cNvSpPr>
          <p:nvPr/>
        </p:nvSpPr>
        <p:spPr>
          <a:xfrm>
            <a:off x="6455404" y="4644898"/>
            <a:ext cx="2688596" cy="49860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1pPr>
            <a:lvl2pPr marR="0" lvl="1"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2pPr>
            <a:lvl3pPr marR="0" lvl="2"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3pPr>
            <a:lvl4pPr marR="0" lvl="3"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4pPr>
            <a:lvl5pPr marR="0" lvl="4"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5pPr>
            <a:lvl6pPr marR="0" lvl="5"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6pPr>
            <a:lvl7pPr marR="0" lvl="6"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7pPr>
            <a:lvl8pPr marR="0" lvl="7"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8pPr>
            <a:lvl9pPr marR="0" lvl="8"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9pPr>
          </a:lstStyle>
          <a:p>
            <a:pPr algn="l"/>
            <a:r>
              <a:rPr lang="en-TH" dirty="0"/>
              <a:t>*Baseline Accuracy = 62.7%</a:t>
            </a:r>
          </a:p>
        </p:txBody>
      </p:sp>
    </p:spTree>
    <p:extLst>
      <p:ext uri="{BB962C8B-B14F-4D97-AF65-F5344CB8AC3E}">
        <p14:creationId xmlns:p14="http://schemas.microsoft.com/office/powerpoint/2010/main" val="15099664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oogle Shape;11834;p71">
            <a:extLst>
              <a:ext uri="{FF2B5EF4-FFF2-40B4-BE49-F238E27FC236}">
                <a16:creationId xmlns:a16="http://schemas.microsoft.com/office/drawing/2014/main" id="{BBBF6110-EE30-7642-A1FC-D516F0076044}"/>
              </a:ext>
            </a:extLst>
          </p:cNvPr>
          <p:cNvGrpSpPr/>
          <p:nvPr/>
        </p:nvGrpSpPr>
        <p:grpSpPr>
          <a:xfrm>
            <a:off x="2314899" y="1536362"/>
            <a:ext cx="4592323" cy="3227049"/>
            <a:chOff x="2691784" y="1805334"/>
            <a:chExt cx="3761071" cy="2501708"/>
          </a:xfrm>
        </p:grpSpPr>
        <p:sp>
          <p:nvSpPr>
            <p:cNvPr id="17" name="Google Shape;11840;p71">
              <a:extLst>
                <a:ext uri="{FF2B5EF4-FFF2-40B4-BE49-F238E27FC236}">
                  <a16:creationId xmlns:a16="http://schemas.microsoft.com/office/drawing/2014/main" id="{45E96398-AD5A-6A42-8D67-FA6E937F1DDD}"/>
                </a:ext>
              </a:extLst>
            </p:cNvPr>
            <p:cNvSpPr/>
            <p:nvPr/>
          </p:nvSpPr>
          <p:spPr>
            <a:xfrm>
              <a:off x="2785807" y="1805334"/>
              <a:ext cx="2143839" cy="4036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1835;p71">
              <a:extLst>
                <a:ext uri="{FF2B5EF4-FFF2-40B4-BE49-F238E27FC236}">
                  <a16:creationId xmlns:a16="http://schemas.microsoft.com/office/drawing/2014/main" id="{0AA42FAA-38C7-4D49-B5B3-F8A5596DF617}"/>
                </a:ext>
              </a:extLst>
            </p:cNvPr>
            <p:cNvSpPr/>
            <p:nvPr/>
          </p:nvSpPr>
          <p:spPr>
            <a:xfrm>
              <a:off x="4306153" y="4266675"/>
              <a:ext cx="932050" cy="40353"/>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1836;p71">
              <a:extLst>
                <a:ext uri="{FF2B5EF4-FFF2-40B4-BE49-F238E27FC236}">
                  <a16:creationId xmlns:a16="http://schemas.microsoft.com/office/drawing/2014/main" id="{CBBD1CF4-F317-9F47-98B8-0FCE05F95F49}"/>
                </a:ext>
              </a:extLst>
            </p:cNvPr>
            <p:cNvSpPr/>
            <p:nvPr/>
          </p:nvSpPr>
          <p:spPr>
            <a:xfrm>
              <a:off x="2691784" y="3762285"/>
              <a:ext cx="1916675" cy="544757"/>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1837;p71">
              <a:extLst>
                <a:ext uri="{FF2B5EF4-FFF2-40B4-BE49-F238E27FC236}">
                  <a16:creationId xmlns:a16="http://schemas.microsoft.com/office/drawing/2014/main" id="{EAED5B3A-960B-9146-A68D-70B0D518ADF2}"/>
                </a:ext>
              </a:extLst>
            </p:cNvPr>
            <p:cNvSpPr/>
            <p:nvPr/>
          </p:nvSpPr>
          <p:spPr>
            <a:xfrm>
              <a:off x="2695021" y="3035999"/>
              <a:ext cx="754960" cy="529407"/>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1838;p71">
              <a:extLst>
                <a:ext uri="{FF2B5EF4-FFF2-40B4-BE49-F238E27FC236}">
                  <a16:creationId xmlns:a16="http://schemas.microsoft.com/office/drawing/2014/main" id="{D607BF0D-C2E3-754B-B349-6AE1C05FFCE1}"/>
                </a:ext>
              </a:extLst>
            </p:cNvPr>
            <p:cNvSpPr/>
            <p:nvPr/>
          </p:nvSpPr>
          <p:spPr>
            <a:xfrm>
              <a:off x="3661791" y="2531620"/>
              <a:ext cx="2791064" cy="544757"/>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1839;p71">
              <a:extLst>
                <a:ext uri="{FF2B5EF4-FFF2-40B4-BE49-F238E27FC236}">
                  <a16:creationId xmlns:a16="http://schemas.microsoft.com/office/drawing/2014/main" id="{AA310391-1B0D-1445-9901-DBA22AABEF61}"/>
                </a:ext>
              </a:extLst>
            </p:cNvPr>
            <p:cNvSpPr/>
            <p:nvPr/>
          </p:nvSpPr>
          <p:spPr>
            <a:xfrm>
              <a:off x="5153124" y="1805334"/>
              <a:ext cx="1294451" cy="51246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1841;p71">
              <a:extLst>
                <a:ext uri="{FF2B5EF4-FFF2-40B4-BE49-F238E27FC236}">
                  <a16:creationId xmlns:a16="http://schemas.microsoft.com/office/drawing/2014/main" id="{6F4E9E5E-8F75-C64F-90F7-70DC9A26FC0F}"/>
                </a:ext>
              </a:extLst>
            </p:cNvPr>
            <p:cNvSpPr/>
            <p:nvPr/>
          </p:nvSpPr>
          <p:spPr>
            <a:xfrm>
              <a:off x="5447728" y="4266675"/>
              <a:ext cx="932050" cy="40353"/>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 name="Group 39">
            <a:extLst>
              <a:ext uri="{FF2B5EF4-FFF2-40B4-BE49-F238E27FC236}">
                <a16:creationId xmlns:a16="http://schemas.microsoft.com/office/drawing/2014/main" id="{346B0139-16C9-EA4B-93CB-351287C65317}"/>
              </a:ext>
            </a:extLst>
          </p:cNvPr>
          <p:cNvGrpSpPr/>
          <p:nvPr/>
        </p:nvGrpSpPr>
        <p:grpSpPr>
          <a:xfrm>
            <a:off x="2602593" y="1380472"/>
            <a:ext cx="1764900" cy="640767"/>
            <a:chOff x="2469033" y="815400"/>
            <a:chExt cx="1764900" cy="640767"/>
          </a:xfrm>
        </p:grpSpPr>
        <p:sp>
          <p:nvSpPr>
            <p:cNvPr id="24" name="Google Shape;11843;p71">
              <a:extLst>
                <a:ext uri="{FF2B5EF4-FFF2-40B4-BE49-F238E27FC236}">
                  <a16:creationId xmlns:a16="http://schemas.microsoft.com/office/drawing/2014/main" id="{C11B2862-5228-B64C-9E73-B50C5C4E7708}"/>
                </a:ext>
              </a:extLst>
            </p:cNvPr>
            <p:cNvSpPr/>
            <p:nvPr/>
          </p:nvSpPr>
          <p:spPr>
            <a:xfrm rot="5400000">
              <a:off x="3185342" y="843376"/>
              <a:ext cx="311667" cy="255715"/>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chemeClr val="accent5">
                <a:lumMod val="75000"/>
              </a:schemeClr>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 name="Subtitle 3">
              <a:extLst>
                <a:ext uri="{FF2B5EF4-FFF2-40B4-BE49-F238E27FC236}">
                  <a16:creationId xmlns:a16="http://schemas.microsoft.com/office/drawing/2014/main" id="{A444429C-FD39-EE4A-8545-B0CED989F780}"/>
                </a:ext>
              </a:extLst>
            </p:cNvPr>
            <p:cNvSpPr txBox="1">
              <a:spLocks/>
            </p:cNvSpPr>
            <p:nvPr/>
          </p:nvSpPr>
          <p:spPr>
            <a:xfrm>
              <a:off x="2469033" y="1127067"/>
              <a:ext cx="1764900" cy="329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1pPr>
              <a:lvl2pPr marR="0" lvl="1"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2pPr>
              <a:lvl3pPr marR="0" lvl="2"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3pPr>
              <a:lvl4pPr marR="0" lvl="3"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4pPr>
              <a:lvl5pPr marR="0" lvl="4"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5pPr>
              <a:lvl6pPr marR="0" lvl="5"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6pPr>
              <a:lvl7pPr marR="0" lvl="6"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7pPr>
              <a:lvl8pPr marR="0" lvl="7"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8pPr>
              <a:lvl9pPr marR="0" lvl="8"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9pPr>
            </a:lstStyle>
            <a:p>
              <a:r>
                <a:rPr lang="en-US" sz="1400" dirty="0"/>
                <a:t>convert to lower</a:t>
              </a:r>
              <a:endParaRPr lang="en-TH" sz="1400" dirty="0"/>
            </a:p>
          </p:txBody>
        </p:sp>
      </p:grpSp>
      <p:grpSp>
        <p:nvGrpSpPr>
          <p:cNvPr id="42" name="Group 41">
            <a:extLst>
              <a:ext uri="{FF2B5EF4-FFF2-40B4-BE49-F238E27FC236}">
                <a16:creationId xmlns:a16="http://schemas.microsoft.com/office/drawing/2014/main" id="{C698695E-05F7-6548-8FE7-51B7081BA942}"/>
              </a:ext>
            </a:extLst>
          </p:cNvPr>
          <p:cNvGrpSpPr/>
          <p:nvPr/>
        </p:nvGrpSpPr>
        <p:grpSpPr>
          <a:xfrm>
            <a:off x="4306348" y="1406546"/>
            <a:ext cx="1764900" cy="622258"/>
            <a:chOff x="4172788" y="841474"/>
            <a:chExt cx="1764900" cy="622258"/>
          </a:xfrm>
        </p:grpSpPr>
        <p:sp>
          <p:nvSpPr>
            <p:cNvPr id="12" name="Google Shape;11843;p71">
              <a:extLst>
                <a:ext uri="{FF2B5EF4-FFF2-40B4-BE49-F238E27FC236}">
                  <a16:creationId xmlns:a16="http://schemas.microsoft.com/office/drawing/2014/main" id="{CC2D65DE-98FB-AD42-98F5-94B77C10E9C4}"/>
                </a:ext>
              </a:extLst>
            </p:cNvPr>
            <p:cNvSpPr/>
            <p:nvPr/>
          </p:nvSpPr>
          <p:spPr>
            <a:xfrm rot="5400000">
              <a:off x="4899405" y="869450"/>
              <a:ext cx="311667" cy="255715"/>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chemeClr val="accent5">
                <a:lumMod val="75000"/>
              </a:schemeClr>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 name="Subtitle 3">
              <a:extLst>
                <a:ext uri="{FF2B5EF4-FFF2-40B4-BE49-F238E27FC236}">
                  <a16:creationId xmlns:a16="http://schemas.microsoft.com/office/drawing/2014/main" id="{2751C325-B874-1647-9521-9F840D051080}"/>
                </a:ext>
              </a:extLst>
            </p:cNvPr>
            <p:cNvSpPr txBox="1">
              <a:spLocks/>
            </p:cNvSpPr>
            <p:nvPr/>
          </p:nvSpPr>
          <p:spPr>
            <a:xfrm>
              <a:off x="4172788" y="1134632"/>
              <a:ext cx="1764900" cy="329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1pPr>
              <a:lvl2pPr marR="0" lvl="1"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2pPr>
              <a:lvl3pPr marR="0" lvl="2"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3pPr>
              <a:lvl4pPr marR="0" lvl="3"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4pPr>
              <a:lvl5pPr marR="0" lvl="4"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5pPr>
              <a:lvl6pPr marR="0" lvl="5"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6pPr>
              <a:lvl7pPr marR="0" lvl="6"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7pPr>
              <a:lvl8pPr marR="0" lvl="7"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8pPr>
              <a:lvl9pPr marR="0" lvl="8"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9pPr>
            </a:lstStyle>
            <a:p>
              <a:r>
                <a:rPr lang="en-US" sz="1400" dirty="0"/>
                <a:t>Remove HTML / special char.</a:t>
              </a:r>
              <a:endParaRPr lang="en-TH" sz="1400" dirty="0"/>
            </a:p>
          </p:txBody>
        </p:sp>
      </p:grpSp>
      <p:grpSp>
        <p:nvGrpSpPr>
          <p:cNvPr id="43" name="Group 42">
            <a:extLst>
              <a:ext uri="{FF2B5EF4-FFF2-40B4-BE49-F238E27FC236}">
                <a16:creationId xmlns:a16="http://schemas.microsoft.com/office/drawing/2014/main" id="{AE739A96-2F1A-004C-B19F-B3E81292590C}"/>
              </a:ext>
            </a:extLst>
          </p:cNvPr>
          <p:cNvGrpSpPr/>
          <p:nvPr/>
        </p:nvGrpSpPr>
        <p:grpSpPr>
          <a:xfrm>
            <a:off x="5316656" y="2014348"/>
            <a:ext cx="1764900" cy="466442"/>
            <a:chOff x="5183096" y="1449276"/>
            <a:chExt cx="1764900" cy="466442"/>
          </a:xfrm>
        </p:grpSpPr>
        <p:sp>
          <p:nvSpPr>
            <p:cNvPr id="13" name="Google Shape;11844;p71">
              <a:extLst>
                <a:ext uri="{FF2B5EF4-FFF2-40B4-BE49-F238E27FC236}">
                  <a16:creationId xmlns:a16="http://schemas.microsoft.com/office/drawing/2014/main" id="{197720BF-C2A1-5645-9B88-577E82E2AE51}"/>
                </a:ext>
              </a:extLst>
            </p:cNvPr>
            <p:cNvSpPr/>
            <p:nvPr/>
          </p:nvSpPr>
          <p:spPr>
            <a:xfrm rot="5400000">
              <a:off x="6589720" y="1632027"/>
              <a:ext cx="311667" cy="255715"/>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chemeClr val="accent5">
                <a:lumMod val="75000"/>
              </a:schemeClr>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Subtitle 3">
              <a:extLst>
                <a:ext uri="{FF2B5EF4-FFF2-40B4-BE49-F238E27FC236}">
                  <a16:creationId xmlns:a16="http://schemas.microsoft.com/office/drawing/2014/main" id="{49B38E8F-FCC4-8044-AE82-C2B0298758C5}"/>
                </a:ext>
              </a:extLst>
            </p:cNvPr>
            <p:cNvSpPr txBox="1">
              <a:spLocks/>
            </p:cNvSpPr>
            <p:nvPr/>
          </p:nvSpPr>
          <p:spPr>
            <a:xfrm>
              <a:off x="5183096" y="1449276"/>
              <a:ext cx="1764900" cy="329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1pPr>
              <a:lvl2pPr marR="0" lvl="1"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2pPr>
              <a:lvl3pPr marR="0" lvl="2"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3pPr>
              <a:lvl4pPr marR="0" lvl="3"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4pPr>
              <a:lvl5pPr marR="0" lvl="4"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5pPr>
              <a:lvl6pPr marR="0" lvl="5"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6pPr>
              <a:lvl7pPr marR="0" lvl="6"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7pPr>
              <a:lvl8pPr marR="0" lvl="7"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8pPr>
              <a:lvl9pPr marR="0" lvl="8"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9pPr>
            </a:lstStyle>
            <a:p>
              <a:r>
                <a:rPr lang="en-US" sz="1400" dirty="0"/>
                <a:t>Segment </a:t>
              </a:r>
            </a:p>
            <a:p>
              <a:r>
                <a:rPr lang="en-US" sz="1400" dirty="0"/>
                <a:t>hashtag</a:t>
              </a:r>
              <a:endParaRPr lang="en-TH" sz="1400" dirty="0"/>
            </a:p>
          </p:txBody>
        </p:sp>
      </p:grpSp>
      <p:grpSp>
        <p:nvGrpSpPr>
          <p:cNvPr id="45" name="Group 44">
            <a:extLst>
              <a:ext uri="{FF2B5EF4-FFF2-40B4-BE49-F238E27FC236}">
                <a16:creationId xmlns:a16="http://schemas.microsoft.com/office/drawing/2014/main" id="{865C18FB-8FE3-A041-9FC9-04078DD5A348}"/>
              </a:ext>
            </a:extLst>
          </p:cNvPr>
          <p:cNvGrpSpPr/>
          <p:nvPr/>
        </p:nvGrpSpPr>
        <p:grpSpPr>
          <a:xfrm>
            <a:off x="4318852" y="2433487"/>
            <a:ext cx="1764900" cy="863919"/>
            <a:chOff x="4185292" y="1868415"/>
            <a:chExt cx="1764900" cy="863919"/>
          </a:xfrm>
        </p:grpSpPr>
        <p:sp>
          <p:nvSpPr>
            <p:cNvPr id="27" name="Google Shape;11843;p71">
              <a:extLst>
                <a:ext uri="{FF2B5EF4-FFF2-40B4-BE49-F238E27FC236}">
                  <a16:creationId xmlns:a16="http://schemas.microsoft.com/office/drawing/2014/main" id="{35F928D8-E81F-8248-8C45-D9746869535F}"/>
                </a:ext>
              </a:extLst>
            </p:cNvPr>
            <p:cNvSpPr/>
            <p:nvPr/>
          </p:nvSpPr>
          <p:spPr>
            <a:xfrm rot="5400000">
              <a:off x="4913863" y="2448643"/>
              <a:ext cx="311667" cy="255715"/>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chemeClr val="accent5">
                <a:lumMod val="75000"/>
              </a:schemeClr>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 name="Subtitle 3">
              <a:extLst>
                <a:ext uri="{FF2B5EF4-FFF2-40B4-BE49-F238E27FC236}">
                  <a16:creationId xmlns:a16="http://schemas.microsoft.com/office/drawing/2014/main" id="{1C7E5967-A173-4943-95AC-2CEA3BF663BC}"/>
                </a:ext>
              </a:extLst>
            </p:cNvPr>
            <p:cNvSpPr txBox="1">
              <a:spLocks/>
            </p:cNvSpPr>
            <p:nvPr/>
          </p:nvSpPr>
          <p:spPr>
            <a:xfrm>
              <a:off x="4185292" y="1868415"/>
              <a:ext cx="1764900" cy="329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1pPr>
              <a:lvl2pPr marR="0" lvl="1"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2pPr>
              <a:lvl3pPr marR="0" lvl="2"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3pPr>
              <a:lvl4pPr marR="0" lvl="3"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4pPr>
              <a:lvl5pPr marR="0" lvl="4"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5pPr>
              <a:lvl6pPr marR="0" lvl="5"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6pPr>
              <a:lvl7pPr marR="0" lvl="6"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7pPr>
              <a:lvl8pPr marR="0" lvl="7"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8pPr>
              <a:lvl9pPr marR="0" lvl="8"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9pPr>
            </a:lstStyle>
            <a:p>
              <a:r>
                <a:rPr lang="en-US" sz="1400" dirty="0"/>
                <a:t>Remove airline</a:t>
              </a:r>
            </a:p>
            <a:p>
              <a:r>
                <a:rPr lang="en-US" sz="1400" dirty="0"/>
                <a:t>entity</a:t>
              </a:r>
              <a:endParaRPr lang="en-TH" sz="1400" dirty="0"/>
            </a:p>
          </p:txBody>
        </p:sp>
      </p:grpSp>
      <p:grpSp>
        <p:nvGrpSpPr>
          <p:cNvPr id="47" name="Group 46">
            <a:extLst>
              <a:ext uri="{FF2B5EF4-FFF2-40B4-BE49-F238E27FC236}">
                <a16:creationId xmlns:a16="http://schemas.microsoft.com/office/drawing/2014/main" id="{40209469-B500-EA46-81C7-F11FFF5F4BC5}"/>
              </a:ext>
            </a:extLst>
          </p:cNvPr>
          <p:cNvGrpSpPr/>
          <p:nvPr/>
        </p:nvGrpSpPr>
        <p:grpSpPr>
          <a:xfrm>
            <a:off x="2745826" y="2443617"/>
            <a:ext cx="1165259" cy="853788"/>
            <a:chOff x="2612266" y="1878545"/>
            <a:chExt cx="1165259" cy="853788"/>
          </a:xfrm>
        </p:grpSpPr>
        <p:sp>
          <p:nvSpPr>
            <p:cNvPr id="16" name="Google Shape;11847;p71">
              <a:extLst>
                <a:ext uri="{FF2B5EF4-FFF2-40B4-BE49-F238E27FC236}">
                  <a16:creationId xmlns:a16="http://schemas.microsoft.com/office/drawing/2014/main" id="{26CB9E07-1539-DE48-BF60-AE0906190F3E}"/>
                </a:ext>
              </a:extLst>
            </p:cNvPr>
            <p:cNvSpPr/>
            <p:nvPr/>
          </p:nvSpPr>
          <p:spPr>
            <a:xfrm rot="5400000">
              <a:off x="3079146" y="2448642"/>
              <a:ext cx="311667" cy="255715"/>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chemeClr val="accent5">
                <a:lumMod val="75000"/>
              </a:schemeClr>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Subtitle 3">
              <a:extLst>
                <a:ext uri="{FF2B5EF4-FFF2-40B4-BE49-F238E27FC236}">
                  <a16:creationId xmlns:a16="http://schemas.microsoft.com/office/drawing/2014/main" id="{55E91C16-731C-8F41-AE1A-CD6CD522A4FC}"/>
                </a:ext>
              </a:extLst>
            </p:cNvPr>
            <p:cNvSpPr txBox="1">
              <a:spLocks/>
            </p:cNvSpPr>
            <p:nvPr/>
          </p:nvSpPr>
          <p:spPr>
            <a:xfrm>
              <a:off x="2612266" y="1878545"/>
              <a:ext cx="1165259" cy="329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1pPr>
              <a:lvl2pPr marR="0" lvl="1"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2pPr>
              <a:lvl3pPr marR="0" lvl="2"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3pPr>
              <a:lvl4pPr marR="0" lvl="3"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4pPr>
              <a:lvl5pPr marR="0" lvl="4"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5pPr>
              <a:lvl6pPr marR="0" lvl="5"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6pPr>
              <a:lvl7pPr marR="0" lvl="6"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7pPr>
              <a:lvl8pPr marR="0" lvl="7"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8pPr>
              <a:lvl9pPr marR="0" lvl="8"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9pPr>
            </a:lstStyle>
            <a:p>
              <a:r>
                <a:rPr lang="en-US" sz="1400" dirty="0"/>
                <a:t>Remove </a:t>
              </a:r>
              <a:r>
                <a:rPr lang="en-US" sz="1400" dirty="0" err="1"/>
                <a:t>stopwords</a:t>
              </a:r>
              <a:endParaRPr lang="en-TH" sz="1400" dirty="0"/>
            </a:p>
          </p:txBody>
        </p:sp>
      </p:grpSp>
      <p:grpSp>
        <p:nvGrpSpPr>
          <p:cNvPr id="49" name="Group 48">
            <a:extLst>
              <a:ext uri="{FF2B5EF4-FFF2-40B4-BE49-F238E27FC236}">
                <a16:creationId xmlns:a16="http://schemas.microsoft.com/office/drawing/2014/main" id="{A4E36FD1-49E1-A64A-AE97-A758BCAACF21}"/>
              </a:ext>
            </a:extLst>
          </p:cNvPr>
          <p:cNvGrpSpPr/>
          <p:nvPr/>
        </p:nvGrpSpPr>
        <p:grpSpPr>
          <a:xfrm>
            <a:off x="1149640" y="3731608"/>
            <a:ext cx="1325825" cy="351843"/>
            <a:chOff x="1016080" y="3166536"/>
            <a:chExt cx="1325825" cy="351843"/>
          </a:xfrm>
        </p:grpSpPr>
        <p:sp>
          <p:nvSpPr>
            <p:cNvPr id="15" name="Google Shape;11846;p71">
              <a:extLst>
                <a:ext uri="{FF2B5EF4-FFF2-40B4-BE49-F238E27FC236}">
                  <a16:creationId xmlns:a16="http://schemas.microsoft.com/office/drawing/2014/main" id="{15765953-0406-4B4F-A1ED-1AB2EFAD4AD0}"/>
                </a:ext>
              </a:extLst>
            </p:cNvPr>
            <p:cNvSpPr/>
            <p:nvPr/>
          </p:nvSpPr>
          <p:spPr>
            <a:xfrm rot="5400000">
              <a:off x="2058214" y="3234688"/>
              <a:ext cx="311667" cy="255715"/>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chemeClr val="accent5">
                <a:lumMod val="75000"/>
              </a:schemeClr>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Subtitle 3">
              <a:extLst>
                <a:ext uri="{FF2B5EF4-FFF2-40B4-BE49-F238E27FC236}">
                  <a16:creationId xmlns:a16="http://schemas.microsoft.com/office/drawing/2014/main" id="{7DF4FF6B-DDD2-D045-803B-B9ACD90A42A0}"/>
                </a:ext>
              </a:extLst>
            </p:cNvPr>
            <p:cNvSpPr txBox="1">
              <a:spLocks/>
            </p:cNvSpPr>
            <p:nvPr/>
          </p:nvSpPr>
          <p:spPr>
            <a:xfrm>
              <a:off x="1016080" y="3166536"/>
              <a:ext cx="1165259" cy="329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1pPr>
              <a:lvl2pPr marR="0" lvl="1"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2pPr>
              <a:lvl3pPr marR="0" lvl="2"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3pPr>
              <a:lvl4pPr marR="0" lvl="3"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4pPr>
              <a:lvl5pPr marR="0" lvl="4"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5pPr>
              <a:lvl6pPr marR="0" lvl="5"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6pPr>
              <a:lvl7pPr marR="0" lvl="6"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7pPr>
              <a:lvl8pPr marR="0" lvl="7"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8pPr>
              <a:lvl9pPr marR="0" lvl="8"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9pPr>
            </a:lstStyle>
            <a:p>
              <a:r>
                <a:rPr lang="en-US" sz="1400" dirty="0"/>
                <a:t>Lemmatize</a:t>
              </a:r>
              <a:endParaRPr lang="en-TH" sz="1400" dirty="0"/>
            </a:p>
          </p:txBody>
        </p:sp>
      </p:grpSp>
      <p:grpSp>
        <p:nvGrpSpPr>
          <p:cNvPr id="51" name="Group 50">
            <a:extLst>
              <a:ext uri="{FF2B5EF4-FFF2-40B4-BE49-F238E27FC236}">
                <a16:creationId xmlns:a16="http://schemas.microsoft.com/office/drawing/2014/main" id="{0981D6B3-97C5-3341-B1C7-9DB6586D3158}"/>
              </a:ext>
            </a:extLst>
          </p:cNvPr>
          <p:cNvGrpSpPr/>
          <p:nvPr/>
        </p:nvGrpSpPr>
        <p:grpSpPr>
          <a:xfrm>
            <a:off x="4969394" y="4581504"/>
            <a:ext cx="1165259" cy="580413"/>
            <a:chOff x="4835834" y="4016432"/>
            <a:chExt cx="1165259" cy="580413"/>
          </a:xfrm>
        </p:grpSpPr>
        <p:sp>
          <p:nvSpPr>
            <p:cNvPr id="14" name="Google Shape;11845;p71">
              <a:extLst>
                <a:ext uri="{FF2B5EF4-FFF2-40B4-BE49-F238E27FC236}">
                  <a16:creationId xmlns:a16="http://schemas.microsoft.com/office/drawing/2014/main" id="{4626283B-5CC3-A24C-A375-C9E6425B628E}"/>
                </a:ext>
              </a:extLst>
            </p:cNvPr>
            <p:cNvSpPr/>
            <p:nvPr/>
          </p:nvSpPr>
          <p:spPr>
            <a:xfrm rot="5400000">
              <a:off x="5262631" y="4044408"/>
              <a:ext cx="311667" cy="255715"/>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chemeClr val="accent5">
                <a:lumMod val="75000"/>
              </a:schemeClr>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Subtitle 3">
              <a:extLst>
                <a:ext uri="{FF2B5EF4-FFF2-40B4-BE49-F238E27FC236}">
                  <a16:creationId xmlns:a16="http://schemas.microsoft.com/office/drawing/2014/main" id="{105C384D-46D2-FB4F-9608-A838608C8F79}"/>
                </a:ext>
              </a:extLst>
            </p:cNvPr>
            <p:cNvSpPr txBox="1">
              <a:spLocks/>
            </p:cNvSpPr>
            <p:nvPr/>
          </p:nvSpPr>
          <p:spPr>
            <a:xfrm>
              <a:off x="4835834" y="4267745"/>
              <a:ext cx="1165259" cy="329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1pPr>
              <a:lvl2pPr marR="0" lvl="1"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2pPr>
              <a:lvl3pPr marR="0" lvl="2"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3pPr>
              <a:lvl4pPr marR="0" lvl="3"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4pPr>
              <a:lvl5pPr marR="0" lvl="4"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5pPr>
              <a:lvl6pPr marR="0" lvl="5"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6pPr>
              <a:lvl7pPr marR="0" lvl="6"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7pPr>
              <a:lvl8pPr marR="0" lvl="7"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8pPr>
              <a:lvl9pPr marR="0" lvl="8"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9pPr>
            </a:lstStyle>
            <a:p>
              <a:r>
                <a:rPr lang="en-US" sz="1400" dirty="0"/>
                <a:t>Vectorize</a:t>
              </a:r>
              <a:endParaRPr lang="en-TH" sz="1400" dirty="0"/>
            </a:p>
          </p:txBody>
        </p:sp>
      </p:grpSp>
      <p:sp>
        <p:nvSpPr>
          <p:cNvPr id="38" name="Rectangle 37">
            <a:extLst>
              <a:ext uri="{FF2B5EF4-FFF2-40B4-BE49-F238E27FC236}">
                <a16:creationId xmlns:a16="http://schemas.microsoft.com/office/drawing/2014/main" id="{672E60A2-1246-C847-A085-956A15E7B95D}"/>
              </a:ext>
            </a:extLst>
          </p:cNvPr>
          <p:cNvSpPr/>
          <p:nvPr/>
        </p:nvSpPr>
        <p:spPr>
          <a:xfrm>
            <a:off x="3590085" y="755357"/>
            <a:ext cx="1622015" cy="707886"/>
          </a:xfrm>
          <a:prstGeom prst="rect">
            <a:avLst/>
          </a:prstGeom>
        </p:spPr>
        <p:txBody>
          <a:bodyPr wrap="square">
            <a:spAutoFit/>
          </a:bodyPr>
          <a:lstStyle/>
          <a:p>
            <a:r>
              <a:rPr lang="en-US" sz="800" dirty="0">
                <a:latin typeface="Arial" panose="020B0604020202020204" pitchFamily="34" charset="0"/>
              </a:rPr>
              <a:t>hello, this is a test message for aviation lover “forums”. please visit at (</a:t>
            </a:r>
            <a:r>
              <a:rPr lang="en-US" sz="800" dirty="0">
                <a:latin typeface="Arial" panose="020B0604020202020204" pitchFamily="34" charset="0"/>
                <a:hlinkClick r:id="rId2"/>
              </a:rPr>
              <a:t>https://americanairlines.com</a:t>
            </a:r>
            <a:r>
              <a:rPr lang="en-US" sz="800" dirty="0">
                <a:latin typeface="Arial" panose="020B0604020202020204" pitchFamily="34" charset="0"/>
              </a:rPr>
              <a:t>)</a:t>
            </a:r>
          </a:p>
          <a:p>
            <a:r>
              <a:rPr lang="en-US" sz="800" dirty="0">
                <a:latin typeface="Arial" panose="020B0604020202020204" pitchFamily="34" charset="0"/>
              </a:rPr>
              <a:t>#</a:t>
            </a:r>
            <a:r>
              <a:rPr lang="en-US" sz="800" dirty="0" err="1">
                <a:latin typeface="Arial" panose="020B0604020202020204" pitchFamily="34" charset="0"/>
              </a:rPr>
              <a:t>awesomeairline</a:t>
            </a:r>
            <a:endParaRPr lang="en-TH" sz="800" dirty="0">
              <a:latin typeface="Arial" panose="020B0604020202020204" pitchFamily="34" charset="0"/>
            </a:endParaRPr>
          </a:p>
        </p:txBody>
      </p:sp>
      <p:sp>
        <p:nvSpPr>
          <p:cNvPr id="39" name="Rectangle 38">
            <a:extLst>
              <a:ext uri="{FF2B5EF4-FFF2-40B4-BE49-F238E27FC236}">
                <a16:creationId xmlns:a16="http://schemas.microsoft.com/office/drawing/2014/main" id="{C897A358-3F04-7745-A804-507188219158}"/>
              </a:ext>
            </a:extLst>
          </p:cNvPr>
          <p:cNvSpPr/>
          <p:nvPr/>
        </p:nvSpPr>
        <p:spPr>
          <a:xfrm>
            <a:off x="1512712" y="801585"/>
            <a:ext cx="1925506" cy="584775"/>
          </a:xfrm>
          <a:prstGeom prst="rect">
            <a:avLst/>
          </a:prstGeom>
        </p:spPr>
        <p:txBody>
          <a:bodyPr wrap="square">
            <a:spAutoFit/>
          </a:bodyPr>
          <a:lstStyle/>
          <a:p>
            <a:r>
              <a:rPr lang="en-US" sz="800" dirty="0">
                <a:latin typeface="Arial" panose="020B0604020202020204" pitchFamily="34" charset="0"/>
              </a:rPr>
              <a:t>Hello, this is a TEST message for aviation Lover “forums”. please visit at (</a:t>
            </a:r>
            <a:r>
              <a:rPr lang="en-US" sz="800" dirty="0">
                <a:latin typeface="Arial" panose="020B0604020202020204" pitchFamily="34" charset="0"/>
                <a:hlinkClick r:id="rId2"/>
              </a:rPr>
              <a:t>https://americanairlines.com</a:t>
            </a:r>
            <a:r>
              <a:rPr lang="en-US" sz="800" dirty="0">
                <a:latin typeface="Arial" panose="020B0604020202020204" pitchFamily="34" charset="0"/>
              </a:rPr>
              <a:t>)</a:t>
            </a:r>
          </a:p>
          <a:p>
            <a:r>
              <a:rPr lang="en-US" sz="800" dirty="0">
                <a:latin typeface="Arial" panose="020B0604020202020204" pitchFamily="34" charset="0"/>
              </a:rPr>
              <a:t>#</a:t>
            </a:r>
            <a:r>
              <a:rPr lang="en-US" sz="800" dirty="0" err="1">
                <a:latin typeface="Arial" panose="020B0604020202020204" pitchFamily="34" charset="0"/>
              </a:rPr>
              <a:t>awesomeairline</a:t>
            </a:r>
            <a:endParaRPr lang="en-TH" sz="800" dirty="0">
              <a:latin typeface="Arial" panose="020B0604020202020204" pitchFamily="34" charset="0"/>
            </a:endParaRPr>
          </a:p>
        </p:txBody>
      </p:sp>
      <p:sp>
        <p:nvSpPr>
          <p:cNvPr id="41" name="Rectangle 40">
            <a:extLst>
              <a:ext uri="{FF2B5EF4-FFF2-40B4-BE49-F238E27FC236}">
                <a16:creationId xmlns:a16="http://schemas.microsoft.com/office/drawing/2014/main" id="{7C51727A-7C9D-6343-9760-86375A8323C5}"/>
              </a:ext>
            </a:extLst>
          </p:cNvPr>
          <p:cNvSpPr/>
          <p:nvPr/>
        </p:nvSpPr>
        <p:spPr>
          <a:xfrm>
            <a:off x="5459541" y="749285"/>
            <a:ext cx="1622015" cy="461665"/>
          </a:xfrm>
          <a:prstGeom prst="rect">
            <a:avLst/>
          </a:prstGeom>
        </p:spPr>
        <p:txBody>
          <a:bodyPr wrap="square">
            <a:spAutoFit/>
          </a:bodyPr>
          <a:lstStyle/>
          <a:p>
            <a:r>
              <a:rPr lang="en-US" sz="800" dirty="0">
                <a:latin typeface="Arial" panose="020B0604020202020204" pitchFamily="34" charset="0"/>
              </a:rPr>
              <a:t>hello this is a test message for aviation lover forums please visit at #</a:t>
            </a:r>
            <a:r>
              <a:rPr lang="en-US" sz="800" dirty="0" err="1">
                <a:latin typeface="Arial" panose="020B0604020202020204" pitchFamily="34" charset="0"/>
              </a:rPr>
              <a:t>awesomeairline</a:t>
            </a:r>
            <a:endParaRPr lang="en-TH" sz="800" dirty="0">
              <a:latin typeface="Arial" panose="020B0604020202020204" pitchFamily="34" charset="0"/>
            </a:endParaRPr>
          </a:p>
        </p:txBody>
      </p:sp>
      <p:sp>
        <p:nvSpPr>
          <p:cNvPr id="44" name="Rectangle 43">
            <a:extLst>
              <a:ext uri="{FF2B5EF4-FFF2-40B4-BE49-F238E27FC236}">
                <a16:creationId xmlns:a16="http://schemas.microsoft.com/office/drawing/2014/main" id="{8C7C3E49-7F78-ED44-B96D-5681C96C4438}"/>
              </a:ext>
            </a:extLst>
          </p:cNvPr>
          <p:cNvSpPr/>
          <p:nvPr/>
        </p:nvSpPr>
        <p:spPr>
          <a:xfrm>
            <a:off x="7050877" y="2506260"/>
            <a:ext cx="1622015" cy="461665"/>
          </a:xfrm>
          <a:prstGeom prst="rect">
            <a:avLst/>
          </a:prstGeom>
        </p:spPr>
        <p:txBody>
          <a:bodyPr wrap="square">
            <a:spAutoFit/>
          </a:bodyPr>
          <a:lstStyle/>
          <a:p>
            <a:r>
              <a:rPr lang="en-US" sz="800" dirty="0">
                <a:latin typeface="Arial" panose="020B0604020202020204" pitchFamily="34" charset="0"/>
              </a:rPr>
              <a:t>hello this is a test message for aviation lover forums please visit at awesome airline</a:t>
            </a:r>
            <a:endParaRPr lang="en-TH" sz="800" dirty="0">
              <a:latin typeface="Arial" panose="020B0604020202020204" pitchFamily="34" charset="0"/>
            </a:endParaRPr>
          </a:p>
        </p:txBody>
      </p:sp>
      <p:sp>
        <p:nvSpPr>
          <p:cNvPr id="46" name="Rectangle 45">
            <a:extLst>
              <a:ext uri="{FF2B5EF4-FFF2-40B4-BE49-F238E27FC236}">
                <a16:creationId xmlns:a16="http://schemas.microsoft.com/office/drawing/2014/main" id="{F4BAB13C-7CF4-5849-A199-46C0A0F3E73A}"/>
              </a:ext>
            </a:extLst>
          </p:cNvPr>
          <p:cNvSpPr/>
          <p:nvPr/>
        </p:nvSpPr>
        <p:spPr>
          <a:xfrm>
            <a:off x="3556485" y="3224704"/>
            <a:ext cx="1622015" cy="461665"/>
          </a:xfrm>
          <a:prstGeom prst="rect">
            <a:avLst/>
          </a:prstGeom>
        </p:spPr>
        <p:txBody>
          <a:bodyPr wrap="square">
            <a:spAutoFit/>
          </a:bodyPr>
          <a:lstStyle/>
          <a:p>
            <a:r>
              <a:rPr lang="en-US" sz="800" dirty="0">
                <a:latin typeface="Arial" panose="020B0604020202020204" pitchFamily="34" charset="0"/>
              </a:rPr>
              <a:t>hello this is a test message for aviation lover forums please visit at airline</a:t>
            </a:r>
            <a:endParaRPr lang="en-TH" sz="800" dirty="0">
              <a:latin typeface="Arial" panose="020B0604020202020204" pitchFamily="34" charset="0"/>
            </a:endParaRPr>
          </a:p>
        </p:txBody>
      </p:sp>
      <p:sp>
        <p:nvSpPr>
          <p:cNvPr id="48" name="Rectangle 47">
            <a:extLst>
              <a:ext uri="{FF2B5EF4-FFF2-40B4-BE49-F238E27FC236}">
                <a16:creationId xmlns:a16="http://schemas.microsoft.com/office/drawing/2014/main" id="{9121DFCF-A090-8243-BD29-A59565A4FF22}"/>
              </a:ext>
            </a:extLst>
          </p:cNvPr>
          <p:cNvSpPr/>
          <p:nvPr/>
        </p:nvSpPr>
        <p:spPr>
          <a:xfrm>
            <a:off x="2478375" y="3521006"/>
            <a:ext cx="1622015" cy="338554"/>
          </a:xfrm>
          <a:prstGeom prst="rect">
            <a:avLst/>
          </a:prstGeom>
        </p:spPr>
        <p:txBody>
          <a:bodyPr wrap="square">
            <a:spAutoFit/>
          </a:bodyPr>
          <a:lstStyle/>
          <a:p>
            <a:r>
              <a:rPr lang="en-US" sz="800" dirty="0">
                <a:latin typeface="Arial" panose="020B0604020202020204" pitchFamily="34" charset="0"/>
              </a:rPr>
              <a:t>hello test message aviation lover forums please visit airline</a:t>
            </a:r>
            <a:endParaRPr lang="en-TH" sz="800" dirty="0">
              <a:latin typeface="Arial" panose="020B0604020202020204" pitchFamily="34" charset="0"/>
            </a:endParaRPr>
          </a:p>
        </p:txBody>
      </p:sp>
      <p:sp>
        <p:nvSpPr>
          <p:cNvPr id="50" name="Rectangle 49">
            <a:extLst>
              <a:ext uri="{FF2B5EF4-FFF2-40B4-BE49-F238E27FC236}">
                <a16:creationId xmlns:a16="http://schemas.microsoft.com/office/drawing/2014/main" id="{98D009BD-0EC5-3543-BC29-7A223CB5AFBA}"/>
              </a:ext>
            </a:extLst>
          </p:cNvPr>
          <p:cNvSpPr/>
          <p:nvPr/>
        </p:nvSpPr>
        <p:spPr>
          <a:xfrm>
            <a:off x="2745477" y="4216481"/>
            <a:ext cx="1622015" cy="338554"/>
          </a:xfrm>
          <a:prstGeom prst="rect">
            <a:avLst/>
          </a:prstGeom>
        </p:spPr>
        <p:txBody>
          <a:bodyPr wrap="square">
            <a:spAutoFit/>
          </a:bodyPr>
          <a:lstStyle/>
          <a:p>
            <a:r>
              <a:rPr lang="en-US" sz="800" dirty="0">
                <a:latin typeface="Arial" panose="020B0604020202020204" pitchFamily="34" charset="0"/>
              </a:rPr>
              <a:t>hello test message aviation love forum please visit airline</a:t>
            </a:r>
            <a:endParaRPr lang="en-TH" sz="800" dirty="0">
              <a:latin typeface="Arial" panose="020B0604020202020204" pitchFamily="34" charset="0"/>
            </a:endParaRPr>
          </a:p>
        </p:txBody>
      </p:sp>
      <p:sp>
        <p:nvSpPr>
          <p:cNvPr id="52" name="Rectangle 51">
            <a:extLst>
              <a:ext uri="{FF2B5EF4-FFF2-40B4-BE49-F238E27FC236}">
                <a16:creationId xmlns:a16="http://schemas.microsoft.com/office/drawing/2014/main" id="{F509D381-3325-764C-B600-8EE6241B7D43}"/>
              </a:ext>
            </a:extLst>
          </p:cNvPr>
          <p:cNvSpPr/>
          <p:nvPr/>
        </p:nvSpPr>
        <p:spPr>
          <a:xfrm>
            <a:off x="5935544" y="4216481"/>
            <a:ext cx="1764900" cy="215444"/>
          </a:xfrm>
          <a:prstGeom prst="rect">
            <a:avLst/>
          </a:prstGeom>
        </p:spPr>
        <p:txBody>
          <a:bodyPr wrap="square">
            <a:spAutoFit/>
          </a:bodyPr>
          <a:lstStyle/>
          <a:p>
            <a:r>
              <a:rPr lang="en-US" sz="800" dirty="0">
                <a:latin typeface="Arial" panose="020B0604020202020204" pitchFamily="34" charset="0"/>
              </a:rPr>
              <a:t>0.26 0.47 0.56 0.34 0.23 0.52 …</a:t>
            </a:r>
            <a:endParaRPr lang="en-TH" sz="800" dirty="0">
              <a:latin typeface="Arial" panose="020B0604020202020204" pitchFamily="34" charset="0"/>
            </a:endParaRPr>
          </a:p>
        </p:txBody>
      </p:sp>
      <p:sp>
        <p:nvSpPr>
          <p:cNvPr id="53" name="Title 1">
            <a:extLst>
              <a:ext uri="{FF2B5EF4-FFF2-40B4-BE49-F238E27FC236}">
                <a16:creationId xmlns:a16="http://schemas.microsoft.com/office/drawing/2014/main" id="{F282C046-2B5E-0F47-913D-F0319C20DF0B}"/>
              </a:ext>
            </a:extLst>
          </p:cNvPr>
          <p:cNvSpPr>
            <a:spLocks noGrp="1"/>
          </p:cNvSpPr>
          <p:nvPr>
            <p:ph type="title"/>
          </p:nvPr>
        </p:nvSpPr>
        <p:spPr>
          <a:xfrm>
            <a:off x="813643" y="256562"/>
            <a:ext cx="5577900" cy="594300"/>
          </a:xfrm>
        </p:spPr>
        <p:txBody>
          <a:bodyPr/>
          <a:lstStyle/>
          <a:p>
            <a:pPr algn="l"/>
            <a:r>
              <a:rPr lang="en-TH" dirty="0"/>
              <a:t>Text Data Preprocessing</a:t>
            </a:r>
          </a:p>
        </p:txBody>
      </p:sp>
    </p:spTree>
    <p:extLst>
      <p:ext uri="{BB962C8B-B14F-4D97-AF65-F5344CB8AC3E}">
        <p14:creationId xmlns:p14="http://schemas.microsoft.com/office/powerpoint/2010/main" val="2035166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nodeType="clickEffect">
                                  <p:stCondLst>
                                    <p:cond delay="0"/>
                                  </p:stCondLst>
                                  <p:childTnLst>
                                    <p:animEffect transition="out" filter="fade">
                                      <p:cBhvr>
                                        <p:cTn id="11" dur="500" tmFilter="0, 0; .2, .5; .8, .5; 1, 0"/>
                                        <p:tgtEl>
                                          <p:spTgt spid="40"/>
                                        </p:tgtEl>
                                      </p:cBhvr>
                                    </p:animEffect>
                                    <p:animScale>
                                      <p:cBhvr>
                                        <p:cTn id="12" dur="250" autoRev="1" fill="hold"/>
                                        <p:tgtEl>
                                          <p:spTgt spid="40"/>
                                        </p:tgtEl>
                                      </p:cBhvr>
                                      <p:by x="105000" y="105000"/>
                                    </p:animScale>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1" nodeType="clickEffect">
                                  <p:stCondLst>
                                    <p:cond delay="0"/>
                                  </p:stCondLst>
                                  <p:childTnLst>
                                    <p:animEffect transition="out" filter="fade">
                                      <p:cBhvr>
                                        <p:cTn id="16" dur="500"/>
                                        <p:tgtEl>
                                          <p:spTgt spid="39"/>
                                        </p:tgtEl>
                                      </p:cBhvr>
                                    </p:animEffect>
                                    <p:set>
                                      <p:cBhvr>
                                        <p:cTn id="17" dur="1" fill="hold">
                                          <p:stCondLst>
                                            <p:cond delay="499"/>
                                          </p:stCondLst>
                                        </p:cTn>
                                        <p:tgtEl>
                                          <p:spTgt spid="39"/>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8"/>
                                        </p:tgtEl>
                                        <p:attrNameLst>
                                          <p:attrName>style.visibility</p:attrName>
                                        </p:attrNameLst>
                                      </p:cBhvr>
                                      <p:to>
                                        <p:strVal val="visible"/>
                                      </p:to>
                                    </p:set>
                                    <p:animEffect transition="in" filter="fade">
                                      <p:cBhvr>
                                        <p:cTn id="22" dur="500"/>
                                        <p:tgtEl>
                                          <p:spTgt spid="38"/>
                                        </p:tgtEl>
                                      </p:cBhvr>
                                    </p:animEffect>
                                  </p:childTnLst>
                                </p:cTn>
                              </p:par>
                            </p:childTnLst>
                          </p:cTn>
                        </p:par>
                      </p:childTnLst>
                    </p:cTn>
                  </p:par>
                  <p:par>
                    <p:cTn id="23" fill="hold">
                      <p:stCondLst>
                        <p:cond delay="indefinite"/>
                      </p:stCondLst>
                      <p:childTnLst>
                        <p:par>
                          <p:cTn id="24" fill="hold">
                            <p:stCondLst>
                              <p:cond delay="0"/>
                            </p:stCondLst>
                            <p:childTnLst>
                              <p:par>
                                <p:cTn id="25" presetID="26" presetClass="emph" presetSubtype="0" fill="hold" nodeType="clickEffect">
                                  <p:stCondLst>
                                    <p:cond delay="0"/>
                                  </p:stCondLst>
                                  <p:childTnLst>
                                    <p:animEffect transition="out" filter="fade">
                                      <p:cBhvr>
                                        <p:cTn id="26" dur="500" tmFilter="0, 0; .2, .5; .8, .5; 1, 0"/>
                                        <p:tgtEl>
                                          <p:spTgt spid="42"/>
                                        </p:tgtEl>
                                      </p:cBhvr>
                                    </p:animEffect>
                                    <p:animScale>
                                      <p:cBhvr>
                                        <p:cTn id="27" dur="250" autoRev="1" fill="hold"/>
                                        <p:tgtEl>
                                          <p:spTgt spid="42"/>
                                        </p:tgtEl>
                                      </p:cBhvr>
                                      <p:by x="105000" y="105000"/>
                                    </p:animScale>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grpId="1" nodeType="clickEffect">
                                  <p:stCondLst>
                                    <p:cond delay="0"/>
                                  </p:stCondLst>
                                  <p:childTnLst>
                                    <p:animEffect transition="out" filter="fade">
                                      <p:cBhvr>
                                        <p:cTn id="31" dur="500"/>
                                        <p:tgtEl>
                                          <p:spTgt spid="38"/>
                                        </p:tgtEl>
                                      </p:cBhvr>
                                    </p:animEffect>
                                    <p:set>
                                      <p:cBhvr>
                                        <p:cTn id="32" dur="1" fill="hold">
                                          <p:stCondLst>
                                            <p:cond delay="499"/>
                                          </p:stCondLst>
                                        </p:cTn>
                                        <p:tgtEl>
                                          <p:spTgt spid="38"/>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1"/>
                                        </p:tgtEl>
                                        <p:attrNameLst>
                                          <p:attrName>style.visibility</p:attrName>
                                        </p:attrNameLst>
                                      </p:cBhvr>
                                      <p:to>
                                        <p:strVal val="visible"/>
                                      </p:to>
                                    </p:set>
                                    <p:animEffect transition="in" filter="fade">
                                      <p:cBhvr>
                                        <p:cTn id="37" dur="500"/>
                                        <p:tgtEl>
                                          <p:spTgt spid="41"/>
                                        </p:tgtEl>
                                      </p:cBhvr>
                                    </p:animEffect>
                                  </p:childTnLst>
                                </p:cTn>
                              </p:par>
                            </p:childTnLst>
                          </p:cTn>
                        </p:par>
                      </p:childTnLst>
                    </p:cTn>
                  </p:par>
                  <p:par>
                    <p:cTn id="38" fill="hold">
                      <p:stCondLst>
                        <p:cond delay="indefinite"/>
                      </p:stCondLst>
                      <p:childTnLst>
                        <p:par>
                          <p:cTn id="39" fill="hold">
                            <p:stCondLst>
                              <p:cond delay="0"/>
                            </p:stCondLst>
                            <p:childTnLst>
                              <p:par>
                                <p:cTn id="40" presetID="26" presetClass="emph" presetSubtype="0" fill="hold" nodeType="clickEffect">
                                  <p:stCondLst>
                                    <p:cond delay="0"/>
                                  </p:stCondLst>
                                  <p:childTnLst>
                                    <p:animEffect transition="out" filter="fade">
                                      <p:cBhvr>
                                        <p:cTn id="41" dur="500" tmFilter="0, 0; .2, .5; .8, .5; 1, 0"/>
                                        <p:tgtEl>
                                          <p:spTgt spid="43"/>
                                        </p:tgtEl>
                                      </p:cBhvr>
                                    </p:animEffect>
                                    <p:animScale>
                                      <p:cBhvr>
                                        <p:cTn id="42" dur="250" autoRev="1" fill="hold"/>
                                        <p:tgtEl>
                                          <p:spTgt spid="43"/>
                                        </p:tgtEl>
                                      </p:cBhvr>
                                      <p:by x="105000" y="105000"/>
                                    </p:animScale>
                                  </p:childTnLst>
                                </p:cTn>
                              </p:par>
                            </p:childTnLst>
                          </p:cTn>
                        </p:par>
                      </p:childTnLst>
                    </p:cTn>
                  </p:par>
                  <p:par>
                    <p:cTn id="43" fill="hold">
                      <p:stCondLst>
                        <p:cond delay="indefinite"/>
                      </p:stCondLst>
                      <p:childTnLst>
                        <p:par>
                          <p:cTn id="44" fill="hold">
                            <p:stCondLst>
                              <p:cond delay="0"/>
                            </p:stCondLst>
                            <p:childTnLst>
                              <p:par>
                                <p:cTn id="45" presetID="10" presetClass="exit" presetSubtype="0" fill="hold" grpId="1" nodeType="clickEffect">
                                  <p:stCondLst>
                                    <p:cond delay="0"/>
                                  </p:stCondLst>
                                  <p:childTnLst>
                                    <p:animEffect transition="out" filter="fade">
                                      <p:cBhvr>
                                        <p:cTn id="46" dur="500"/>
                                        <p:tgtEl>
                                          <p:spTgt spid="41"/>
                                        </p:tgtEl>
                                      </p:cBhvr>
                                    </p:animEffect>
                                    <p:set>
                                      <p:cBhvr>
                                        <p:cTn id="47" dur="1" fill="hold">
                                          <p:stCondLst>
                                            <p:cond delay="499"/>
                                          </p:stCondLst>
                                        </p:cTn>
                                        <p:tgtEl>
                                          <p:spTgt spid="41"/>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44"/>
                                        </p:tgtEl>
                                        <p:attrNameLst>
                                          <p:attrName>style.visibility</p:attrName>
                                        </p:attrNameLst>
                                      </p:cBhvr>
                                      <p:to>
                                        <p:strVal val="visible"/>
                                      </p:to>
                                    </p:set>
                                    <p:animEffect transition="in" filter="fade">
                                      <p:cBhvr>
                                        <p:cTn id="52" dur="500"/>
                                        <p:tgtEl>
                                          <p:spTgt spid="44"/>
                                        </p:tgtEl>
                                      </p:cBhvr>
                                    </p:animEffect>
                                  </p:childTnLst>
                                </p:cTn>
                              </p:par>
                            </p:childTnLst>
                          </p:cTn>
                        </p:par>
                      </p:childTnLst>
                    </p:cTn>
                  </p:par>
                  <p:par>
                    <p:cTn id="53" fill="hold">
                      <p:stCondLst>
                        <p:cond delay="indefinite"/>
                      </p:stCondLst>
                      <p:childTnLst>
                        <p:par>
                          <p:cTn id="54" fill="hold">
                            <p:stCondLst>
                              <p:cond delay="0"/>
                            </p:stCondLst>
                            <p:childTnLst>
                              <p:par>
                                <p:cTn id="55" presetID="26" presetClass="emph" presetSubtype="0" fill="hold" nodeType="clickEffect">
                                  <p:stCondLst>
                                    <p:cond delay="0"/>
                                  </p:stCondLst>
                                  <p:childTnLst>
                                    <p:animEffect transition="out" filter="fade">
                                      <p:cBhvr>
                                        <p:cTn id="56" dur="500" tmFilter="0, 0; .2, .5; .8, .5; 1, 0"/>
                                        <p:tgtEl>
                                          <p:spTgt spid="45"/>
                                        </p:tgtEl>
                                      </p:cBhvr>
                                    </p:animEffect>
                                    <p:animScale>
                                      <p:cBhvr>
                                        <p:cTn id="57" dur="250" autoRev="1" fill="hold"/>
                                        <p:tgtEl>
                                          <p:spTgt spid="45"/>
                                        </p:tgtEl>
                                      </p:cBhvr>
                                      <p:by x="105000" y="105000"/>
                                    </p:animScale>
                                  </p:childTnLst>
                                </p:cTn>
                              </p:par>
                            </p:childTnLst>
                          </p:cTn>
                        </p:par>
                      </p:childTnLst>
                    </p:cTn>
                  </p:par>
                  <p:par>
                    <p:cTn id="58" fill="hold">
                      <p:stCondLst>
                        <p:cond delay="indefinite"/>
                      </p:stCondLst>
                      <p:childTnLst>
                        <p:par>
                          <p:cTn id="59" fill="hold">
                            <p:stCondLst>
                              <p:cond delay="0"/>
                            </p:stCondLst>
                            <p:childTnLst>
                              <p:par>
                                <p:cTn id="60" presetID="10" presetClass="exit" presetSubtype="0" fill="hold" grpId="1" nodeType="clickEffect">
                                  <p:stCondLst>
                                    <p:cond delay="0"/>
                                  </p:stCondLst>
                                  <p:childTnLst>
                                    <p:animEffect transition="out" filter="fade">
                                      <p:cBhvr>
                                        <p:cTn id="61" dur="500"/>
                                        <p:tgtEl>
                                          <p:spTgt spid="44"/>
                                        </p:tgtEl>
                                      </p:cBhvr>
                                    </p:animEffect>
                                    <p:set>
                                      <p:cBhvr>
                                        <p:cTn id="62" dur="1" fill="hold">
                                          <p:stCondLst>
                                            <p:cond delay="499"/>
                                          </p:stCondLst>
                                        </p:cTn>
                                        <p:tgtEl>
                                          <p:spTgt spid="44"/>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46"/>
                                        </p:tgtEl>
                                        <p:attrNameLst>
                                          <p:attrName>style.visibility</p:attrName>
                                        </p:attrNameLst>
                                      </p:cBhvr>
                                      <p:to>
                                        <p:strVal val="visible"/>
                                      </p:to>
                                    </p:set>
                                    <p:animEffect transition="in" filter="fade">
                                      <p:cBhvr>
                                        <p:cTn id="67" dur="500"/>
                                        <p:tgtEl>
                                          <p:spTgt spid="46"/>
                                        </p:tgtEl>
                                      </p:cBhvr>
                                    </p:animEffect>
                                  </p:childTnLst>
                                </p:cTn>
                              </p:par>
                            </p:childTnLst>
                          </p:cTn>
                        </p:par>
                      </p:childTnLst>
                    </p:cTn>
                  </p:par>
                  <p:par>
                    <p:cTn id="68" fill="hold">
                      <p:stCondLst>
                        <p:cond delay="indefinite"/>
                      </p:stCondLst>
                      <p:childTnLst>
                        <p:par>
                          <p:cTn id="69" fill="hold">
                            <p:stCondLst>
                              <p:cond delay="0"/>
                            </p:stCondLst>
                            <p:childTnLst>
                              <p:par>
                                <p:cTn id="70" presetID="26" presetClass="emph" presetSubtype="0" fill="hold" nodeType="clickEffect">
                                  <p:stCondLst>
                                    <p:cond delay="0"/>
                                  </p:stCondLst>
                                  <p:childTnLst>
                                    <p:animEffect transition="out" filter="fade">
                                      <p:cBhvr>
                                        <p:cTn id="71" dur="500" tmFilter="0, 0; .2, .5; .8, .5; 1, 0"/>
                                        <p:tgtEl>
                                          <p:spTgt spid="47"/>
                                        </p:tgtEl>
                                      </p:cBhvr>
                                    </p:animEffect>
                                    <p:animScale>
                                      <p:cBhvr>
                                        <p:cTn id="72" dur="250" autoRev="1" fill="hold"/>
                                        <p:tgtEl>
                                          <p:spTgt spid="47"/>
                                        </p:tgtEl>
                                      </p:cBhvr>
                                      <p:by x="105000" y="105000"/>
                                    </p:animScale>
                                  </p:childTnLst>
                                </p:cTn>
                              </p:par>
                            </p:childTnLst>
                          </p:cTn>
                        </p:par>
                      </p:childTnLst>
                    </p:cTn>
                  </p:par>
                  <p:par>
                    <p:cTn id="73" fill="hold">
                      <p:stCondLst>
                        <p:cond delay="indefinite"/>
                      </p:stCondLst>
                      <p:childTnLst>
                        <p:par>
                          <p:cTn id="74" fill="hold">
                            <p:stCondLst>
                              <p:cond delay="0"/>
                            </p:stCondLst>
                            <p:childTnLst>
                              <p:par>
                                <p:cTn id="75" presetID="10" presetClass="exit" presetSubtype="0" fill="hold" grpId="1" nodeType="clickEffect">
                                  <p:stCondLst>
                                    <p:cond delay="0"/>
                                  </p:stCondLst>
                                  <p:childTnLst>
                                    <p:animEffect transition="out" filter="fade">
                                      <p:cBhvr>
                                        <p:cTn id="76" dur="500"/>
                                        <p:tgtEl>
                                          <p:spTgt spid="46"/>
                                        </p:tgtEl>
                                      </p:cBhvr>
                                    </p:animEffect>
                                    <p:set>
                                      <p:cBhvr>
                                        <p:cTn id="77" dur="1" fill="hold">
                                          <p:stCondLst>
                                            <p:cond delay="499"/>
                                          </p:stCondLst>
                                        </p:cTn>
                                        <p:tgtEl>
                                          <p:spTgt spid="46"/>
                                        </p:tgtEl>
                                        <p:attrNameLst>
                                          <p:attrName>style.visibility</p:attrName>
                                        </p:attrNameLst>
                                      </p:cBhvr>
                                      <p:to>
                                        <p:strVal val="hidden"/>
                                      </p:to>
                                    </p:se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48"/>
                                        </p:tgtEl>
                                        <p:attrNameLst>
                                          <p:attrName>style.visibility</p:attrName>
                                        </p:attrNameLst>
                                      </p:cBhvr>
                                      <p:to>
                                        <p:strVal val="visible"/>
                                      </p:to>
                                    </p:set>
                                    <p:animEffect transition="in" filter="fade">
                                      <p:cBhvr>
                                        <p:cTn id="82" dur="500"/>
                                        <p:tgtEl>
                                          <p:spTgt spid="48"/>
                                        </p:tgtEl>
                                      </p:cBhvr>
                                    </p:animEffect>
                                  </p:childTnLst>
                                </p:cTn>
                              </p:par>
                            </p:childTnLst>
                          </p:cTn>
                        </p:par>
                      </p:childTnLst>
                    </p:cTn>
                  </p:par>
                  <p:par>
                    <p:cTn id="83" fill="hold">
                      <p:stCondLst>
                        <p:cond delay="indefinite"/>
                      </p:stCondLst>
                      <p:childTnLst>
                        <p:par>
                          <p:cTn id="84" fill="hold">
                            <p:stCondLst>
                              <p:cond delay="0"/>
                            </p:stCondLst>
                            <p:childTnLst>
                              <p:par>
                                <p:cTn id="85" presetID="26" presetClass="emph" presetSubtype="0" fill="hold" nodeType="clickEffect">
                                  <p:stCondLst>
                                    <p:cond delay="0"/>
                                  </p:stCondLst>
                                  <p:childTnLst>
                                    <p:animEffect transition="out" filter="fade">
                                      <p:cBhvr>
                                        <p:cTn id="86" dur="500" tmFilter="0, 0; .2, .5; .8, .5; 1, 0"/>
                                        <p:tgtEl>
                                          <p:spTgt spid="49"/>
                                        </p:tgtEl>
                                      </p:cBhvr>
                                    </p:animEffect>
                                    <p:animScale>
                                      <p:cBhvr>
                                        <p:cTn id="87" dur="250" autoRev="1" fill="hold"/>
                                        <p:tgtEl>
                                          <p:spTgt spid="49"/>
                                        </p:tgtEl>
                                      </p:cBhvr>
                                      <p:by x="105000" y="105000"/>
                                    </p:animScale>
                                  </p:childTnLst>
                                </p:cTn>
                              </p:par>
                            </p:childTnLst>
                          </p:cTn>
                        </p:par>
                      </p:childTnLst>
                    </p:cTn>
                  </p:par>
                  <p:par>
                    <p:cTn id="88" fill="hold">
                      <p:stCondLst>
                        <p:cond delay="indefinite"/>
                      </p:stCondLst>
                      <p:childTnLst>
                        <p:par>
                          <p:cTn id="89" fill="hold">
                            <p:stCondLst>
                              <p:cond delay="0"/>
                            </p:stCondLst>
                            <p:childTnLst>
                              <p:par>
                                <p:cTn id="90" presetID="10" presetClass="exit" presetSubtype="0" fill="hold" grpId="1" nodeType="clickEffect">
                                  <p:stCondLst>
                                    <p:cond delay="0"/>
                                  </p:stCondLst>
                                  <p:childTnLst>
                                    <p:animEffect transition="out" filter="fade">
                                      <p:cBhvr>
                                        <p:cTn id="91" dur="500"/>
                                        <p:tgtEl>
                                          <p:spTgt spid="48"/>
                                        </p:tgtEl>
                                      </p:cBhvr>
                                    </p:animEffect>
                                    <p:set>
                                      <p:cBhvr>
                                        <p:cTn id="92" dur="1" fill="hold">
                                          <p:stCondLst>
                                            <p:cond delay="499"/>
                                          </p:stCondLst>
                                        </p:cTn>
                                        <p:tgtEl>
                                          <p:spTgt spid="48"/>
                                        </p:tgtEl>
                                        <p:attrNameLst>
                                          <p:attrName>style.visibility</p:attrName>
                                        </p:attrNameLst>
                                      </p:cBhvr>
                                      <p:to>
                                        <p:strVal val="hidden"/>
                                      </p:to>
                                    </p:se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grpId="0" nodeType="clickEffect">
                                  <p:stCondLst>
                                    <p:cond delay="0"/>
                                  </p:stCondLst>
                                  <p:childTnLst>
                                    <p:set>
                                      <p:cBhvr>
                                        <p:cTn id="96" dur="1" fill="hold">
                                          <p:stCondLst>
                                            <p:cond delay="0"/>
                                          </p:stCondLst>
                                        </p:cTn>
                                        <p:tgtEl>
                                          <p:spTgt spid="50"/>
                                        </p:tgtEl>
                                        <p:attrNameLst>
                                          <p:attrName>style.visibility</p:attrName>
                                        </p:attrNameLst>
                                      </p:cBhvr>
                                      <p:to>
                                        <p:strVal val="visible"/>
                                      </p:to>
                                    </p:set>
                                    <p:animEffect transition="in" filter="fade">
                                      <p:cBhvr>
                                        <p:cTn id="97" dur="500"/>
                                        <p:tgtEl>
                                          <p:spTgt spid="50"/>
                                        </p:tgtEl>
                                      </p:cBhvr>
                                    </p:animEffect>
                                  </p:childTnLst>
                                </p:cTn>
                              </p:par>
                            </p:childTnLst>
                          </p:cTn>
                        </p:par>
                      </p:childTnLst>
                    </p:cTn>
                  </p:par>
                  <p:par>
                    <p:cTn id="98" fill="hold">
                      <p:stCondLst>
                        <p:cond delay="indefinite"/>
                      </p:stCondLst>
                      <p:childTnLst>
                        <p:par>
                          <p:cTn id="99" fill="hold">
                            <p:stCondLst>
                              <p:cond delay="0"/>
                            </p:stCondLst>
                            <p:childTnLst>
                              <p:par>
                                <p:cTn id="100" presetID="26" presetClass="emph" presetSubtype="0" fill="hold" nodeType="clickEffect">
                                  <p:stCondLst>
                                    <p:cond delay="0"/>
                                  </p:stCondLst>
                                  <p:childTnLst>
                                    <p:animEffect transition="out" filter="fade">
                                      <p:cBhvr>
                                        <p:cTn id="101" dur="500" tmFilter="0, 0; .2, .5; .8, .5; 1, 0"/>
                                        <p:tgtEl>
                                          <p:spTgt spid="51"/>
                                        </p:tgtEl>
                                      </p:cBhvr>
                                    </p:animEffect>
                                    <p:animScale>
                                      <p:cBhvr>
                                        <p:cTn id="102" dur="250" autoRev="1" fill="hold"/>
                                        <p:tgtEl>
                                          <p:spTgt spid="51"/>
                                        </p:tgtEl>
                                      </p:cBhvr>
                                      <p:by x="105000" y="105000"/>
                                    </p:animScale>
                                  </p:childTnLst>
                                </p:cTn>
                              </p:par>
                            </p:childTnLst>
                          </p:cTn>
                        </p:par>
                      </p:childTnLst>
                    </p:cTn>
                  </p:par>
                  <p:par>
                    <p:cTn id="103" fill="hold">
                      <p:stCondLst>
                        <p:cond delay="indefinite"/>
                      </p:stCondLst>
                      <p:childTnLst>
                        <p:par>
                          <p:cTn id="104" fill="hold">
                            <p:stCondLst>
                              <p:cond delay="0"/>
                            </p:stCondLst>
                            <p:childTnLst>
                              <p:par>
                                <p:cTn id="105" presetID="10" presetClass="exit" presetSubtype="0" fill="hold" grpId="1" nodeType="clickEffect">
                                  <p:stCondLst>
                                    <p:cond delay="0"/>
                                  </p:stCondLst>
                                  <p:childTnLst>
                                    <p:animEffect transition="out" filter="fade">
                                      <p:cBhvr>
                                        <p:cTn id="106" dur="500"/>
                                        <p:tgtEl>
                                          <p:spTgt spid="50"/>
                                        </p:tgtEl>
                                      </p:cBhvr>
                                    </p:animEffect>
                                    <p:set>
                                      <p:cBhvr>
                                        <p:cTn id="107" dur="1" fill="hold">
                                          <p:stCondLst>
                                            <p:cond delay="499"/>
                                          </p:stCondLst>
                                        </p:cTn>
                                        <p:tgtEl>
                                          <p:spTgt spid="50"/>
                                        </p:tgtEl>
                                        <p:attrNameLst>
                                          <p:attrName>style.visibility</p:attrName>
                                        </p:attrNameLst>
                                      </p:cBhvr>
                                      <p:to>
                                        <p:strVal val="hidden"/>
                                      </p:to>
                                    </p:set>
                                  </p:childTnLst>
                                </p:cTn>
                              </p:par>
                            </p:childTnLst>
                          </p:cTn>
                        </p:par>
                      </p:childTnLst>
                    </p:cTn>
                  </p:par>
                  <p:par>
                    <p:cTn id="108" fill="hold">
                      <p:stCondLst>
                        <p:cond delay="indefinite"/>
                      </p:stCondLst>
                      <p:childTnLst>
                        <p:par>
                          <p:cTn id="109" fill="hold">
                            <p:stCondLst>
                              <p:cond delay="0"/>
                            </p:stCondLst>
                            <p:childTnLst>
                              <p:par>
                                <p:cTn id="110" presetID="10" presetClass="entr" presetSubtype="0" fill="hold" grpId="0" nodeType="clickEffect">
                                  <p:stCondLst>
                                    <p:cond delay="0"/>
                                  </p:stCondLst>
                                  <p:childTnLst>
                                    <p:set>
                                      <p:cBhvr>
                                        <p:cTn id="111" dur="1" fill="hold">
                                          <p:stCondLst>
                                            <p:cond delay="0"/>
                                          </p:stCondLst>
                                        </p:cTn>
                                        <p:tgtEl>
                                          <p:spTgt spid="52"/>
                                        </p:tgtEl>
                                        <p:attrNameLst>
                                          <p:attrName>style.visibility</p:attrName>
                                        </p:attrNameLst>
                                      </p:cBhvr>
                                      <p:to>
                                        <p:strVal val="visible"/>
                                      </p:to>
                                    </p:set>
                                    <p:animEffect transition="in" filter="fade">
                                      <p:cBhvr>
                                        <p:cTn id="112"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38" grpId="1"/>
      <p:bldP spid="39" grpId="0"/>
      <p:bldP spid="39" grpId="1"/>
      <p:bldP spid="41" grpId="0"/>
      <p:bldP spid="41" grpId="1"/>
      <p:bldP spid="44" grpId="0"/>
      <p:bldP spid="44" grpId="1"/>
      <p:bldP spid="46" grpId="0"/>
      <p:bldP spid="46" grpId="1"/>
      <p:bldP spid="48" grpId="0"/>
      <p:bldP spid="48" grpId="1"/>
      <p:bldP spid="50" grpId="0"/>
      <p:bldP spid="50" grpId="1"/>
      <p:bldP spid="5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14442B-44B8-044D-9EE9-CEAD4C5C406B}"/>
              </a:ext>
            </a:extLst>
          </p:cNvPr>
          <p:cNvSpPr>
            <a:spLocks noGrp="1"/>
          </p:cNvSpPr>
          <p:nvPr>
            <p:ph type="title"/>
          </p:nvPr>
        </p:nvSpPr>
        <p:spPr>
          <a:xfrm>
            <a:off x="887799" y="308262"/>
            <a:ext cx="5577900" cy="594300"/>
          </a:xfrm>
        </p:spPr>
        <p:txBody>
          <a:bodyPr/>
          <a:lstStyle/>
          <a:p>
            <a:pPr algn="l"/>
            <a:r>
              <a:rPr lang="en-TH" dirty="0"/>
              <a:t>The Result</a:t>
            </a:r>
          </a:p>
        </p:txBody>
      </p:sp>
      <p:grpSp>
        <p:nvGrpSpPr>
          <p:cNvPr id="5" name="Google Shape;7703;p66">
            <a:extLst>
              <a:ext uri="{FF2B5EF4-FFF2-40B4-BE49-F238E27FC236}">
                <a16:creationId xmlns:a16="http://schemas.microsoft.com/office/drawing/2014/main" id="{A92EF6AF-1D7F-2E4D-B648-AAFB2F629B75}"/>
              </a:ext>
            </a:extLst>
          </p:cNvPr>
          <p:cNvGrpSpPr/>
          <p:nvPr/>
        </p:nvGrpSpPr>
        <p:grpSpPr>
          <a:xfrm>
            <a:off x="1448282" y="3236854"/>
            <a:ext cx="366364" cy="359075"/>
            <a:chOff x="-60988625" y="3740800"/>
            <a:chExt cx="316650" cy="310350"/>
          </a:xfrm>
        </p:grpSpPr>
        <p:sp>
          <p:nvSpPr>
            <p:cNvPr id="6" name="Google Shape;7704;p66">
              <a:extLst>
                <a:ext uri="{FF2B5EF4-FFF2-40B4-BE49-F238E27FC236}">
                  <a16:creationId xmlns:a16="http://schemas.microsoft.com/office/drawing/2014/main" id="{7A42BF39-F035-F94A-A84E-88F10A0A8C78}"/>
                </a:ext>
              </a:extLst>
            </p:cNvPr>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7705;p66">
              <a:extLst>
                <a:ext uri="{FF2B5EF4-FFF2-40B4-BE49-F238E27FC236}">
                  <a16:creationId xmlns:a16="http://schemas.microsoft.com/office/drawing/2014/main" id="{02994228-602D-4A42-8A17-BFC83CB9B534}"/>
                </a:ext>
              </a:extLst>
            </p:cNvPr>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7706;p66">
              <a:extLst>
                <a:ext uri="{FF2B5EF4-FFF2-40B4-BE49-F238E27FC236}">
                  <a16:creationId xmlns:a16="http://schemas.microsoft.com/office/drawing/2014/main" id="{0ECCAFF2-7969-E940-9AE6-36C6234E64C6}"/>
                </a:ext>
              </a:extLst>
            </p:cNvPr>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 name="Google Shape;8097;p66">
            <a:extLst>
              <a:ext uri="{FF2B5EF4-FFF2-40B4-BE49-F238E27FC236}">
                <a16:creationId xmlns:a16="http://schemas.microsoft.com/office/drawing/2014/main" id="{73306169-97EA-D04E-BD05-34767B318FAF}"/>
              </a:ext>
            </a:extLst>
          </p:cNvPr>
          <p:cNvGrpSpPr/>
          <p:nvPr/>
        </p:nvGrpSpPr>
        <p:grpSpPr>
          <a:xfrm>
            <a:off x="1463622" y="1383185"/>
            <a:ext cx="351024" cy="350079"/>
            <a:chOff x="3859600" y="3591950"/>
            <a:chExt cx="296975" cy="296175"/>
          </a:xfrm>
        </p:grpSpPr>
        <p:sp>
          <p:nvSpPr>
            <p:cNvPr id="10" name="Google Shape;8098;p66">
              <a:extLst>
                <a:ext uri="{FF2B5EF4-FFF2-40B4-BE49-F238E27FC236}">
                  <a16:creationId xmlns:a16="http://schemas.microsoft.com/office/drawing/2014/main" id="{91C663D1-EFF9-7245-BC18-F95519F11D14}"/>
                </a:ext>
              </a:extLst>
            </p:cNvPr>
            <p:cNvSpPr/>
            <p:nvPr/>
          </p:nvSpPr>
          <p:spPr>
            <a:xfrm>
              <a:off x="4034450" y="3766000"/>
              <a:ext cx="122125" cy="122125"/>
            </a:xfrm>
            <a:custGeom>
              <a:avLst/>
              <a:gdLst/>
              <a:ahLst/>
              <a:cxnLst/>
              <a:rect l="l" t="t" r="r" b="b"/>
              <a:pathLst>
                <a:path w="4885" h="4885" extrusionOk="0">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8099;p66">
              <a:extLst>
                <a:ext uri="{FF2B5EF4-FFF2-40B4-BE49-F238E27FC236}">
                  <a16:creationId xmlns:a16="http://schemas.microsoft.com/office/drawing/2014/main" id="{9282D66F-62E9-B045-A79F-F441DEA74690}"/>
                </a:ext>
              </a:extLst>
            </p:cNvPr>
            <p:cNvSpPr/>
            <p:nvPr/>
          </p:nvSpPr>
          <p:spPr>
            <a:xfrm>
              <a:off x="3860400" y="3679375"/>
              <a:ext cx="260725" cy="173300"/>
            </a:xfrm>
            <a:custGeom>
              <a:avLst/>
              <a:gdLst/>
              <a:ahLst/>
              <a:cxnLst/>
              <a:rect l="l" t="t" r="r" b="b"/>
              <a:pathLst>
                <a:path w="10429" h="6932" extrusionOk="0">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8100;p66">
              <a:extLst>
                <a:ext uri="{FF2B5EF4-FFF2-40B4-BE49-F238E27FC236}">
                  <a16:creationId xmlns:a16="http://schemas.microsoft.com/office/drawing/2014/main" id="{5BB8F0FD-E065-7E49-B291-E572C4C2AC4D}"/>
                </a:ext>
              </a:extLst>
            </p:cNvPr>
            <p:cNvSpPr/>
            <p:nvPr/>
          </p:nvSpPr>
          <p:spPr>
            <a:xfrm>
              <a:off x="3859600" y="3591950"/>
              <a:ext cx="261525" cy="70900"/>
            </a:xfrm>
            <a:custGeom>
              <a:avLst/>
              <a:gdLst/>
              <a:ahLst/>
              <a:cxnLst/>
              <a:rect l="l" t="t" r="r" b="b"/>
              <a:pathLst>
                <a:path w="10461" h="2836" extrusionOk="0">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 name="Google Shape;9802;p70">
            <a:extLst>
              <a:ext uri="{FF2B5EF4-FFF2-40B4-BE49-F238E27FC236}">
                <a16:creationId xmlns:a16="http://schemas.microsoft.com/office/drawing/2014/main" id="{820CBF0B-23E5-B140-931D-382BB4DFCAB0}"/>
              </a:ext>
            </a:extLst>
          </p:cNvPr>
          <p:cNvGrpSpPr/>
          <p:nvPr/>
        </p:nvGrpSpPr>
        <p:grpSpPr>
          <a:xfrm>
            <a:off x="5665021" y="2258735"/>
            <a:ext cx="698304" cy="692659"/>
            <a:chOff x="-2310650" y="3958175"/>
            <a:chExt cx="293825" cy="291450"/>
          </a:xfrm>
        </p:grpSpPr>
        <p:sp>
          <p:nvSpPr>
            <p:cNvPr id="14" name="Google Shape;9803;p70">
              <a:extLst>
                <a:ext uri="{FF2B5EF4-FFF2-40B4-BE49-F238E27FC236}">
                  <a16:creationId xmlns:a16="http://schemas.microsoft.com/office/drawing/2014/main" id="{9DFEE9A5-D937-3642-8141-BA458D1BC6CB}"/>
                </a:ext>
              </a:extLst>
            </p:cNvPr>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9804;p70">
              <a:extLst>
                <a:ext uri="{FF2B5EF4-FFF2-40B4-BE49-F238E27FC236}">
                  <a16:creationId xmlns:a16="http://schemas.microsoft.com/office/drawing/2014/main" id="{4A446656-0C67-4949-90FB-17FB9BF023C2}"/>
                </a:ext>
              </a:extLst>
            </p:cNvPr>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Subtitle 3">
            <a:extLst>
              <a:ext uri="{FF2B5EF4-FFF2-40B4-BE49-F238E27FC236}">
                <a16:creationId xmlns:a16="http://schemas.microsoft.com/office/drawing/2014/main" id="{0701D81E-BAC4-5B45-9331-EFE34F7DDEA6}"/>
              </a:ext>
            </a:extLst>
          </p:cNvPr>
          <p:cNvSpPr txBox="1">
            <a:spLocks/>
          </p:cNvSpPr>
          <p:nvPr/>
        </p:nvSpPr>
        <p:spPr>
          <a:xfrm>
            <a:off x="787844" y="1671105"/>
            <a:ext cx="1764900" cy="329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1pPr>
            <a:lvl2pPr marR="0" lvl="1"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2pPr>
            <a:lvl3pPr marR="0" lvl="2"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3pPr>
            <a:lvl4pPr marR="0" lvl="3"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4pPr>
            <a:lvl5pPr marR="0" lvl="4"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5pPr>
            <a:lvl6pPr marR="0" lvl="5"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6pPr>
            <a:lvl7pPr marR="0" lvl="6"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7pPr>
            <a:lvl8pPr marR="0" lvl="7"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8pPr>
            <a:lvl9pPr marR="0" lvl="8"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9pPr>
          </a:lstStyle>
          <a:p>
            <a:r>
              <a:rPr lang="en-TH" dirty="0"/>
              <a:t>Preprocessed Metadata</a:t>
            </a:r>
          </a:p>
        </p:txBody>
      </p:sp>
      <p:sp>
        <p:nvSpPr>
          <p:cNvPr id="17" name="Subtitle 3">
            <a:extLst>
              <a:ext uri="{FF2B5EF4-FFF2-40B4-BE49-F238E27FC236}">
                <a16:creationId xmlns:a16="http://schemas.microsoft.com/office/drawing/2014/main" id="{090B5C63-9248-5B42-B054-FB70245E2310}"/>
              </a:ext>
            </a:extLst>
          </p:cNvPr>
          <p:cNvSpPr txBox="1">
            <a:spLocks/>
          </p:cNvSpPr>
          <p:nvPr/>
        </p:nvSpPr>
        <p:spPr>
          <a:xfrm>
            <a:off x="745818" y="3602715"/>
            <a:ext cx="1764900" cy="329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1pPr>
            <a:lvl2pPr marR="0" lvl="1"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2pPr>
            <a:lvl3pPr marR="0" lvl="2"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3pPr>
            <a:lvl4pPr marR="0" lvl="3"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4pPr>
            <a:lvl5pPr marR="0" lvl="4"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5pPr>
            <a:lvl6pPr marR="0" lvl="5"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6pPr>
            <a:lvl7pPr marR="0" lvl="6"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7pPr>
            <a:lvl8pPr marR="0" lvl="7"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8pPr>
            <a:lvl9pPr marR="0" lvl="8"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9pPr>
          </a:lstStyle>
          <a:p>
            <a:r>
              <a:rPr lang="en-TH" dirty="0"/>
              <a:t>Preprocessed Textual data</a:t>
            </a:r>
          </a:p>
        </p:txBody>
      </p:sp>
      <p:grpSp>
        <p:nvGrpSpPr>
          <p:cNvPr id="18" name="Google Shape;6892;p64">
            <a:extLst>
              <a:ext uri="{FF2B5EF4-FFF2-40B4-BE49-F238E27FC236}">
                <a16:creationId xmlns:a16="http://schemas.microsoft.com/office/drawing/2014/main" id="{33E95529-06F6-204A-AE81-AC4E3C11DEEA}"/>
              </a:ext>
            </a:extLst>
          </p:cNvPr>
          <p:cNvGrpSpPr/>
          <p:nvPr/>
        </p:nvGrpSpPr>
        <p:grpSpPr>
          <a:xfrm>
            <a:off x="3518960" y="1320806"/>
            <a:ext cx="526094" cy="526012"/>
            <a:chOff x="2685825" y="840375"/>
            <a:chExt cx="481900" cy="481825"/>
          </a:xfrm>
        </p:grpSpPr>
        <p:sp>
          <p:nvSpPr>
            <p:cNvPr id="19" name="Google Shape;6893;p64">
              <a:extLst>
                <a:ext uri="{FF2B5EF4-FFF2-40B4-BE49-F238E27FC236}">
                  <a16:creationId xmlns:a16="http://schemas.microsoft.com/office/drawing/2014/main" id="{3F1DAB04-A9CF-924A-906B-52A161ADAC94}"/>
                </a:ext>
              </a:extLst>
            </p:cNvPr>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0" name="Google Shape;6894;p64">
              <a:extLst>
                <a:ext uri="{FF2B5EF4-FFF2-40B4-BE49-F238E27FC236}">
                  <a16:creationId xmlns:a16="http://schemas.microsoft.com/office/drawing/2014/main" id="{5D0B3D9B-AD92-BB47-9720-B8A7478FCBBC}"/>
                </a:ext>
              </a:extLst>
            </p:cNvPr>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1" name="Google Shape;7505;p65">
            <a:extLst>
              <a:ext uri="{FF2B5EF4-FFF2-40B4-BE49-F238E27FC236}">
                <a16:creationId xmlns:a16="http://schemas.microsoft.com/office/drawing/2014/main" id="{6051814A-F376-494D-9EB7-4C305845CFAF}"/>
              </a:ext>
            </a:extLst>
          </p:cNvPr>
          <p:cNvGrpSpPr/>
          <p:nvPr/>
        </p:nvGrpSpPr>
        <p:grpSpPr>
          <a:xfrm>
            <a:off x="3488881" y="3121998"/>
            <a:ext cx="563913" cy="560256"/>
            <a:chOff x="-22845575" y="3504075"/>
            <a:chExt cx="296950" cy="295025"/>
          </a:xfrm>
        </p:grpSpPr>
        <p:sp>
          <p:nvSpPr>
            <p:cNvPr id="22" name="Google Shape;7506;p65">
              <a:extLst>
                <a:ext uri="{FF2B5EF4-FFF2-40B4-BE49-F238E27FC236}">
                  <a16:creationId xmlns:a16="http://schemas.microsoft.com/office/drawing/2014/main" id="{DA55646C-DD4C-3C40-B409-08A2122F7F24}"/>
                </a:ext>
              </a:extLst>
            </p:cNvPr>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7507;p65">
              <a:extLst>
                <a:ext uri="{FF2B5EF4-FFF2-40B4-BE49-F238E27FC236}">
                  <a16:creationId xmlns:a16="http://schemas.microsoft.com/office/drawing/2014/main" id="{2F3B3859-F85D-6F4A-A5EA-49C264EA4CB2}"/>
                </a:ext>
              </a:extLst>
            </p:cNvPr>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cxnSp>
        <p:nvCxnSpPr>
          <p:cNvPr id="24" name="Straight Arrow Connector 23">
            <a:extLst>
              <a:ext uri="{FF2B5EF4-FFF2-40B4-BE49-F238E27FC236}">
                <a16:creationId xmlns:a16="http://schemas.microsoft.com/office/drawing/2014/main" id="{2DFEFABC-BBE9-264C-99EF-D553C4438459}"/>
              </a:ext>
            </a:extLst>
          </p:cNvPr>
          <p:cNvCxnSpPr>
            <a:cxnSpLocks/>
          </p:cNvCxnSpPr>
          <p:nvPr/>
        </p:nvCxnSpPr>
        <p:spPr>
          <a:xfrm>
            <a:off x="2241029" y="1553976"/>
            <a:ext cx="102682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F95B7B01-AB3D-2B49-A565-DC3892A9EFEB}"/>
              </a:ext>
            </a:extLst>
          </p:cNvPr>
          <p:cNvCxnSpPr>
            <a:cxnSpLocks/>
          </p:cNvCxnSpPr>
          <p:nvPr/>
        </p:nvCxnSpPr>
        <p:spPr>
          <a:xfrm>
            <a:off x="2224789" y="3402126"/>
            <a:ext cx="102682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9" name="Subtitle 6">
            <a:extLst>
              <a:ext uri="{FF2B5EF4-FFF2-40B4-BE49-F238E27FC236}">
                <a16:creationId xmlns:a16="http://schemas.microsoft.com/office/drawing/2014/main" id="{5E9950A9-4D6E-2840-8B1C-8C59082046D1}"/>
              </a:ext>
            </a:extLst>
          </p:cNvPr>
          <p:cNvSpPr txBox="1">
            <a:spLocks/>
          </p:cNvSpPr>
          <p:nvPr/>
        </p:nvSpPr>
        <p:spPr>
          <a:xfrm>
            <a:off x="1808253" y="1151818"/>
            <a:ext cx="1823006" cy="37849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1pPr>
            <a:lvl2pPr marR="0" lvl="1"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2pPr>
            <a:lvl3pPr marR="0" lvl="2"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3pPr>
            <a:lvl4pPr marR="0" lvl="3"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4pPr>
            <a:lvl5pPr marR="0" lvl="4"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5pPr>
            <a:lvl6pPr marR="0" lvl="5"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6pPr>
            <a:lvl7pPr marR="0" lvl="6"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7pPr>
            <a:lvl8pPr marR="0" lvl="7"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8pPr>
            <a:lvl9pPr marR="0" lvl="8"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9pPr>
          </a:lstStyle>
          <a:p>
            <a:r>
              <a:rPr lang="en-US" dirty="0"/>
              <a:t>One-hot encoding</a:t>
            </a:r>
          </a:p>
          <a:p>
            <a:endParaRPr lang="en-TH" dirty="0"/>
          </a:p>
        </p:txBody>
      </p:sp>
      <p:sp>
        <p:nvSpPr>
          <p:cNvPr id="30" name="Subtitle 6">
            <a:extLst>
              <a:ext uri="{FF2B5EF4-FFF2-40B4-BE49-F238E27FC236}">
                <a16:creationId xmlns:a16="http://schemas.microsoft.com/office/drawing/2014/main" id="{88411193-36FF-0D42-9DEA-C4AF7071C016}"/>
              </a:ext>
            </a:extLst>
          </p:cNvPr>
          <p:cNvSpPr txBox="1">
            <a:spLocks/>
          </p:cNvSpPr>
          <p:nvPr/>
        </p:nvSpPr>
        <p:spPr>
          <a:xfrm>
            <a:off x="1807662" y="1497831"/>
            <a:ext cx="1823006" cy="37849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1pPr>
            <a:lvl2pPr marR="0" lvl="1"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2pPr>
            <a:lvl3pPr marR="0" lvl="2"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3pPr>
            <a:lvl4pPr marR="0" lvl="3"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4pPr>
            <a:lvl5pPr marR="0" lvl="4"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5pPr>
            <a:lvl6pPr marR="0" lvl="5"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6pPr>
            <a:lvl7pPr marR="0" lvl="6"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7pPr>
            <a:lvl8pPr marR="0" lvl="7"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8pPr>
            <a:lvl9pPr marR="0" lvl="8"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9pPr>
          </a:lstStyle>
          <a:p>
            <a:r>
              <a:rPr lang="en-US" dirty="0"/>
              <a:t>Standardizing</a:t>
            </a:r>
            <a:endParaRPr lang="en-TH" dirty="0"/>
          </a:p>
        </p:txBody>
      </p:sp>
      <p:sp>
        <p:nvSpPr>
          <p:cNvPr id="31" name="Subtitle 6">
            <a:extLst>
              <a:ext uri="{FF2B5EF4-FFF2-40B4-BE49-F238E27FC236}">
                <a16:creationId xmlns:a16="http://schemas.microsoft.com/office/drawing/2014/main" id="{6975A30A-C26E-1843-8E42-4B6B14F96D1E}"/>
              </a:ext>
            </a:extLst>
          </p:cNvPr>
          <p:cNvSpPr txBox="1">
            <a:spLocks/>
          </p:cNvSpPr>
          <p:nvPr/>
        </p:nvSpPr>
        <p:spPr>
          <a:xfrm>
            <a:off x="1758443" y="2999970"/>
            <a:ext cx="1823006" cy="37849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1pPr>
            <a:lvl2pPr marR="0" lvl="1"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2pPr>
            <a:lvl3pPr marR="0" lvl="2"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3pPr>
            <a:lvl4pPr marR="0" lvl="3"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4pPr>
            <a:lvl5pPr marR="0" lvl="4"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5pPr>
            <a:lvl6pPr marR="0" lvl="5"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6pPr>
            <a:lvl7pPr marR="0" lvl="6"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7pPr>
            <a:lvl8pPr marR="0" lvl="7"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8pPr>
            <a:lvl9pPr marR="0" lvl="8"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9pPr>
          </a:lstStyle>
          <a:p>
            <a:r>
              <a:rPr lang="en-US" dirty="0"/>
              <a:t>Vectorizing</a:t>
            </a:r>
            <a:endParaRPr lang="en-TH" dirty="0"/>
          </a:p>
        </p:txBody>
      </p:sp>
      <p:sp>
        <p:nvSpPr>
          <p:cNvPr id="32" name="Subtitle 6">
            <a:extLst>
              <a:ext uri="{FF2B5EF4-FFF2-40B4-BE49-F238E27FC236}">
                <a16:creationId xmlns:a16="http://schemas.microsoft.com/office/drawing/2014/main" id="{EE3AA647-A9EA-3646-A9D5-F345E3D568B9}"/>
              </a:ext>
            </a:extLst>
          </p:cNvPr>
          <p:cNvSpPr txBox="1">
            <a:spLocks/>
          </p:cNvSpPr>
          <p:nvPr/>
        </p:nvSpPr>
        <p:spPr>
          <a:xfrm>
            <a:off x="1798663" y="3341377"/>
            <a:ext cx="1823006" cy="37849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1pPr>
            <a:lvl2pPr marR="0" lvl="1"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2pPr>
            <a:lvl3pPr marR="0" lvl="2"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3pPr>
            <a:lvl4pPr marR="0" lvl="3"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4pPr>
            <a:lvl5pPr marR="0" lvl="4"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5pPr>
            <a:lvl6pPr marR="0" lvl="5"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6pPr>
            <a:lvl7pPr marR="0" lvl="6"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7pPr>
            <a:lvl8pPr marR="0" lvl="7"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8pPr>
            <a:lvl9pPr marR="0" lvl="8"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9pPr>
          </a:lstStyle>
          <a:p>
            <a:r>
              <a:rPr lang="en-US" dirty="0"/>
              <a:t>(TF-IDF*)</a:t>
            </a:r>
            <a:endParaRPr lang="en-TH" dirty="0"/>
          </a:p>
        </p:txBody>
      </p:sp>
      <p:sp>
        <p:nvSpPr>
          <p:cNvPr id="33" name="Subtitle 3">
            <a:extLst>
              <a:ext uri="{FF2B5EF4-FFF2-40B4-BE49-F238E27FC236}">
                <a16:creationId xmlns:a16="http://schemas.microsoft.com/office/drawing/2014/main" id="{FA6C39DE-9951-B840-B059-CED065BBA2A1}"/>
              </a:ext>
            </a:extLst>
          </p:cNvPr>
          <p:cNvSpPr txBox="1">
            <a:spLocks/>
          </p:cNvSpPr>
          <p:nvPr/>
        </p:nvSpPr>
        <p:spPr>
          <a:xfrm>
            <a:off x="2796189" y="3682254"/>
            <a:ext cx="2143069" cy="329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1pPr>
            <a:lvl2pPr marR="0" lvl="1"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2pPr>
            <a:lvl3pPr marR="0" lvl="2"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3pPr>
            <a:lvl4pPr marR="0" lvl="3"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4pPr>
            <a:lvl5pPr marR="0" lvl="4"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5pPr>
            <a:lvl6pPr marR="0" lvl="5"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6pPr>
            <a:lvl7pPr marR="0" lvl="6"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7pPr>
            <a:lvl8pPr marR="0" lvl="7"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8pPr>
            <a:lvl9pPr marR="0" lvl="8"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9pPr>
          </a:lstStyle>
          <a:p>
            <a:r>
              <a:rPr lang="en-TH" dirty="0"/>
              <a:t>Texual model</a:t>
            </a:r>
          </a:p>
          <a:p>
            <a:r>
              <a:rPr lang="en-TH" dirty="0"/>
              <a:t>(LogisticRegression)</a:t>
            </a:r>
          </a:p>
        </p:txBody>
      </p:sp>
      <p:sp>
        <p:nvSpPr>
          <p:cNvPr id="34" name="Subtitle 3">
            <a:extLst>
              <a:ext uri="{FF2B5EF4-FFF2-40B4-BE49-F238E27FC236}">
                <a16:creationId xmlns:a16="http://schemas.microsoft.com/office/drawing/2014/main" id="{04ED1127-61E6-484D-A2DA-8E4C7D72244B}"/>
              </a:ext>
            </a:extLst>
          </p:cNvPr>
          <p:cNvSpPr txBox="1">
            <a:spLocks/>
          </p:cNvSpPr>
          <p:nvPr/>
        </p:nvSpPr>
        <p:spPr>
          <a:xfrm>
            <a:off x="2786364" y="1776582"/>
            <a:ext cx="2047964" cy="329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1pPr>
            <a:lvl2pPr marR="0" lvl="1"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2pPr>
            <a:lvl3pPr marR="0" lvl="2"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3pPr>
            <a:lvl4pPr marR="0" lvl="3"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4pPr>
            <a:lvl5pPr marR="0" lvl="4"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5pPr>
            <a:lvl6pPr marR="0" lvl="5"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6pPr>
            <a:lvl7pPr marR="0" lvl="6"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7pPr>
            <a:lvl8pPr marR="0" lvl="7"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8pPr>
            <a:lvl9pPr marR="0" lvl="8"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9pPr>
          </a:lstStyle>
          <a:p>
            <a:r>
              <a:rPr lang="en-TH" dirty="0"/>
              <a:t>Metamodel</a:t>
            </a:r>
            <a:br>
              <a:rPr lang="en-TH" dirty="0"/>
            </a:br>
            <a:r>
              <a:rPr lang="en-TH" dirty="0"/>
              <a:t>(LogisticRegression)</a:t>
            </a:r>
          </a:p>
        </p:txBody>
      </p:sp>
      <p:sp>
        <p:nvSpPr>
          <p:cNvPr id="35" name="Subtitle 6">
            <a:extLst>
              <a:ext uri="{FF2B5EF4-FFF2-40B4-BE49-F238E27FC236}">
                <a16:creationId xmlns:a16="http://schemas.microsoft.com/office/drawing/2014/main" id="{4C0D0EE1-3734-5A4F-93BA-B00C70D313FB}"/>
              </a:ext>
            </a:extLst>
          </p:cNvPr>
          <p:cNvSpPr txBox="1">
            <a:spLocks/>
          </p:cNvSpPr>
          <p:nvPr/>
        </p:nvSpPr>
        <p:spPr>
          <a:xfrm>
            <a:off x="2875049" y="2369287"/>
            <a:ext cx="1823006" cy="37849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1pPr>
            <a:lvl2pPr marR="0" lvl="1"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2pPr>
            <a:lvl3pPr marR="0" lvl="2"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3pPr>
            <a:lvl4pPr marR="0" lvl="3"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4pPr>
            <a:lvl5pPr marR="0" lvl="4"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5pPr>
            <a:lvl6pPr marR="0" lvl="5"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6pPr>
            <a:lvl7pPr marR="0" lvl="6"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7pPr>
            <a:lvl8pPr marR="0" lvl="7"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8pPr>
            <a:lvl9pPr marR="0" lvl="8"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9pPr>
          </a:lstStyle>
          <a:p>
            <a:pPr algn="l"/>
            <a:r>
              <a:rPr lang="en-US" sz="1200" dirty="0"/>
              <a:t>Train/Test accuracy : 71/72</a:t>
            </a:r>
            <a:endParaRPr lang="en-TH" sz="1200" dirty="0"/>
          </a:p>
        </p:txBody>
      </p:sp>
      <p:sp>
        <p:nvSpPr>
          <p:cNvPr id="36" name="Subtitle 6">
            <a:extLst>
              <a:ext uri="{FF2B5EF4-FFF2-40B4-BE49-F238E27FC236}">
                <a16:creationId xmlns:a16="http://schemas.microsoft.com/office/drawing/2014/main" id="{72899C3C-CA6B-124F-BEE2-615D361EA198}"/>
              </a:ext>
            </a:extLst>
          </p:cNvPr>
          <p:cNvSpPr txBox="1">
            <a:spLocks/>
          </p:cNvSpPr>
          <p:nvPr/>
        </p:nvSpPr>
        <p:spPr>
          <a:xfrm>
            <a:off x="2919065" y="4276101"/>
            <a:ext cx="1823006" cy="37849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1pPr>
            <a:lvl2pPr marR="0" lvl="1"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2pPr>
            <a:lvl3pPr marR="0" lvl="2"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3pPr>
            <a:lvl4pPr marR="0" lvl="3"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4pPr>
            <a:lvl5pPr marR="0" lvl="4"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5pPr>
            <a:lvl6pPr marR="0" lvl="5"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6pPr>
            <a:lvl7pPr marR="0" lvl="6"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7pPr>
            <a:lvl8pPr marR="0" lvl="7"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8pPr>
            <a:lvl9pPr marR="0" lvl="8"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9pPr>
          </a:lstStyle>
          <a:p>
            <a:pPr algn="l"/>
            <a:r>
              <a:rPr lang="en-US" sz="1200" dirty="0"/>
              <a:t>Train/Test accuracy : 87/83</a:t>
            </a:r>
            <a:endParaRPr lang="en-TH" sz="1200" dirty="0"/>
          </a:p>
        </p:txBody>
      </p:sp>
      <p:cxnSp>
        <p:nvCxnSpPr>
          <p:cNvPr id="38" name="Straight Arrow Connector 37">
            <a:extLst>
              <a:ext uri="{FF2B5EF4-FFF2-40B4-BE49-F238E27FC236}">
                <a16:creationId xmlns:a16="http://schemas.microsoft.com/office/drawing/2014/main" id="{40B90E5A-9933-0C40-95BB-F89839B9894A}"/>
              </a:ext>
            </a:extLst>
          </p:cNvPr>
          <p:cNvCxnSpPr>
            <a:cxnSpLocks/>
          </p:cNvCxnSpPr>
          <p:nvPr/>
        </p:nvCxnSpPr>
        <p:spPr>
          <a:xfrm>
            <a:off x="4174761" y="1588912"/>
            <a:ext cx="1319134" cy="95251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5DAD4546-3F7A-4945-BF31-978BE4C32305}"/>
              </a:ext>
            </a:extLst>
          </p:cNvPr>
          <p:cNvCxnSpPr>
            <a:cxnSpLocks/>
          </p:cNvCxnSpPr>
          <p:nvPr/>
        </p:nvCxnSpPr>
        <p:spPr>
          <a:xfrm flipV="1">
            <a:off x="4125542" y="2541432"/>
            <a:ext cx="1358547" cy="87953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44" name="Subtitle 3">
            <a:extLst>
              <a:ext uri="{FF2B5EF4-FFF2-40B4-BE49-F238E27FC236}">
                <a16:creationId xmlns:a16="http://schemas.microsoft.com/office/drawing/2014/main" id="{86006356-6327-CB4C-85E7-6225F3BE4B5B}"/>
              </a:ext>
            </a:extLst>
          </p:cNvPr>
          <p:cNvSpPr txBox="1">
            <a:spLocks/>
          </p:cNvSpPr>
          <p:nvPr/>
        </p:nvSpPr>
        <p:spPr>
          <a:xfrm>
            <a:off x="5116527" y="2898681"/>
            <a:ext cx="2056265" cy="329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1pPr>
            <a:lvl2pPr marR="0" lvl="1"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2pPr>
            <a:lvl3pPr marR="0" lvl="2"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3pPr>
            <a:lvl4pPr marR="0" lvl="3"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4pPr>
            <a:lvl5pPr marR="0" lvl="4"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5pPr>
            <a:lvl6pPr marR="0" lvl="5"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6pPr>
            <a:lvl7pPr marR="0" lvl="6"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7pPr>
            <a:lvl8pPr marR="0" lvl="7"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8pPr>
            <a:lvl9pPr marR="0" lvl="8"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9pPr>
          </a:lstStyle>
          <a:p>
            <a:r>
              <a:rPr lang="en-TH" dirty="0"/>
              <a:t>Combined model</a:t>
            </a:r>
          </a:p>
          <a:p>
            <a:r>
              <a:rPr lang="en-TH" dirty="0"/>
              <a:t>(LogisticRegression)</a:t>
            </a:r>
          </a:p>
        </p:txBody>
      </p:sp>
      <p:sp>
        <p:nvSpPr>
          <p:cNvPr id="45" name="Subtitle 6">
            <a:extLst>
              <a:ext uri="{FF2B5EF4-FFF2-40B4-BE49-F238E27FC236}">
                <a16:creationId xmlns:a16="http://schemas.microsoft.com/office/drawing/2014/main" id="{C1E8B20B-C6BC-164F-93E0-2E01149868BA}"/>
              </a:ext>
            </a:extLst>
          </p:cNvPr>
          <p:cNvSpPr txBox="1">
            <a:spLocks/>
          </p:cNvSpPr>
          <p:nvPr/>
        </p:nvSpPr>
        <p:spPr>
          <a:xfrm>
            <a:off x="5195387" y="3508366"/>
            <a:ext cx="1823006" cy="37849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1pPr>
            <a:lvl2pPr marR="0" lvl="1"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2pPr>
            <a:lvl3pPr marR="0" lvl="2"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3pPr>
            <a:lvl4pPr marR="0" lvl="3"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4pPr>
            <a:lvl5pPr marR="0" lvl="4"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5pPr>
            <a:lvl6pPr marR="0" lvl="5"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6pPr>
            <a:lvl7pPr marR="0" lvl="6"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7pPr>
            <a:lvl8pPr marR="0" lvl="7"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8pPr>
            <a:lvl9pPr marR="0" lvl="8"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9pPr>
          </a:lstStyle>
          <a:p>
            <a:pPr algn="l"/>
            <a:r>
              <a:rPr lang="en-US" sz="1200" dirty="0"/>
              <a:t>Train/Test accuracy : 88/84</a:t>
            </a:r>
            <a:endParaRPr lang="en-TH" sz="1200" dirty="0"/>
          </a:p>
        </p:txBody>
      </p:sp>
      <p:sp>
        <p:nvSpPr>
          <p:cNvPr id="46" name="Subtitle 6">
            <a:extLst>
              <a:ext uri="{FF2B5EF4-FFF2-40B4-BE49-F238E27FC236}">
                <a16:creationId xmlns:a16="http://schemas.microsoft.com/office/drawing/2014/main" id="{6D582C8B-F0FF-C040-BE10-B7FA6B0FD8D5}"/>
              </a:ext>
            </a:extLst>
          </p:cNvPr>
          <p:cNvSpPr txBox="1">
            <a:spLocks/>
          </p:cNvSpPr>
          <p:nvPr/>
        </p:nvSpPr>
        <p:spPr>
          <a:xfrm>
            <a:off x="5823088" y="3968311"/>
            <a:ext cx="3320912" cy="109912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1pPr>
            <a:lvl2pPr marR="0" lvl="1"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2pPr>
            <a:lvl3pPr marR="0" lvl="2"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3pPr>
            <a:lvl4pPr marR="0" lvl="3"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4pPr>
            <a:lvl5pPr marR="0" lvl="4"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5pPr>
            <a:lvl6pPr marR="0" lvl="5"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6pPr>
            <a:lvl7pPr marR="0" lvl="6"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7pPr>
            <a:lvl8pPr marR="0" lvl="7"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8pPr>
            <a:lvl9pPr marR="0" lvl="8"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9pPr>
          </a:lstStyle>
          <a:p>
            <a:pPr algn="l"/>
            <a:r>
              <a:rPr lang="en-US" sz="800" dirty="0"/>
              <a:t>*TF-IDF</a:t>
            </a:r>
          </a:p>
          <a:p>
            <a:pPr algn="l"/>
            <a:r>
              <a:rPr lang="en-US" sz="800" dirty="0" err="1"/>
              <a:t>TfidfVectorizer</a:t>
            </a:r>
            <a:r>
              <a:rPr lang="en-US" sz="800" dirty="0"/>
              <a:t> = Term frequency (TF) x Inverse of Document Frequency (IDF)</a:t>
            </a:r>
          </a:p>
          <a:p>
            <a:pPr algn="l"/>
            <a:r>
              <a:rPr lang="en-US" sz="800" dirty="0"/>
              <a:t>Term frequency = How </a:t>
            </a:r>
            <a:r>
              <a:rPr lang="en-US" sz="800" dirty="0" err="1"/>
              <a:t>frequence</a:t>
            </a:r>
            <a:r>
              <a:rPr lang="en-US" sz="800" dirty="0"/>
              <a:t> of the word </a:t>
            </a:r>
            <a:r>
              <a:rPr lang="en-US" sz="800" dirty="0" err="1"/>
              <a:t>occured</a:t>
            </a:r>
            <a:r>
              <a:rPr lang="en-US" sz="800" dirty="0"/>
              <a:t> in that document</a:t>
            </a:r>
          </a:p>
          <a:p>
            <a:pPr algn="l"/>
            <a:r>
              <a:rPr lang="en-US" sz="800" dirty="0"/>
              <a:t>Document frequency = How </a:t>
            </a:r>
            <a:r>
              <a:rPr lang="en-US" sz="800" dirty="0" err="1"/>
              <a:t>frequence</a:t>
            </a:r>
            <a:r>
              <a:rPr lang="en-US" sz="800" dirty="0"/>
              <a:t> of the document containing that word</a:t>
            </a:r>
          </a:p>
          <a:p>
            <a:pPr algn="l"/>
            <a:endParaRPr lang="en-US" sz="800" dirty="0"/>
          </a:p>
          <a:p>
            <a:pPr algn="l"/>
            <a:r>
              <a:rPr lang="en-US" sz="800" dirty="0"/>
              <a:t>Words that occur often in one document but don't occur in many documents contain more predictive power (will get high vectorized value)</a:t>
            </a:r>
          </a:p>
          <a:p>
            <a:pPr algn="l"/>
            <a:endParaRPr lang="en-TH" sz="800" dirty="0"/>
          </a:p>
        </p:txBody>
      </p:sp>
    </p:spTree>
    <p:extLst>
      <p:ext uri="{BB962C8B-B14F-4D97-AF65-F5344CB8AC3E}">
        <p14:creationId xmlns:p14="http://schemas.microsoft.com/office/powerpoint/2010/main" val="1995879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154"/>
        <p:cNvGrpSpPr/>
        <p:nvPr/>
      </p:nvGrpSpPr>
      <p:grpSpPr>
        <a:xfrm>
          <a:off x="0" y="0"/>
          <a:ext cx="0" cy="0"/>
          <a:chOff x="0" y="0"/>
          <a:chExt cx="0" cy="0"/>
        </a:xfrm>
      </p:grpSpPr>
      <p:sp>
        <p:nvSpPr>
          <p:cNvPr id="2155" name="Google Shape;2155;p38"/>
          <p:cNvSpPr txBox="1">
            <a:spLocks noGrp="1"/>
          </p:cNvSpPr>
          <p:nvPr>
            <p:ph type="title"/>
          </p:nvPr>
        </p:nvSpPr>
        <p:spPr>
          <a:xfrm>
            <a:off x="2661557" y="2241490"/>
            <a:ext cx="3820886" cy="804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700" dirty="0"/>
              <a:t>The Conclusion</a:t>
            </a:r>
            <a:endParaRPr sz="4700" dirty="0"/>
          </a:p>
        </p:txBody>
      </p:sp>
      <p:sp>
        <p:nvSpPr>
          <p:cNvPr id="2156" name="Google Shape;2156;p38"/>
          <p:cNvSpPr txBox="1">
            <a:spLocks noGrp="1"/>
          </p:cNvSpPr>
          <p:nvPr>
            <p:ph type="title" idx="2"/>
          </p:nvPr>
        </p:nvSpPr>
        <p:spPr>
          <a:xfrm>
            <a:off x="2971800" y="1161288"/>
            <a:ext cx="2967600" cy="106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04</a:t>
            </a:r>
            <a:endParaRPr dirty="0"/>
          </a:p>
        </p:txBody>
      </p:sp>
      <p:sp>
        <p:nvSpPr>
          <p:cNvPr id="2157" name="Google Shape;2157;p38"/>
          <p:cNvSpPr txBox="1">
            <a:spLocks noGrp="1"/>
          </p:cNvSpPr>
          <p:nvPr>
            <p:ph type="subTitle" idx="1"/>
          </p:nvPr>
        </p:nvSpPr>
        <p:spPr>
          <a:xfrm>
            <a:off x="2973225" y="2999232"/>
            <a:ext cx="3200400" cy="685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dirty="0">
              <a:latin typeface="Barlow Semi Condensed"/>
              <a:ea typeface="Barlow Semi Condensed"/>
              <a:cs typeface="Barlow Semi Condensed"/>
              <a:sym typeface="Barlow Semi Condensed"/>
            </a:endParaRPr>
          </a:p>
        </p:txBody>
      </p:sp>
    </p:spTree>
    <p:extLst>
      <p:ext uri="{BB962C8B-B14F-4D97-AF65-F5344CB8AC3E}">
        <p14:creationId xmlns:p14="http://schemas.microsoft.com/office/powerpoint/2010/main" val="42305301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F00D0E-FE41-5640-BB39-AF9E99AD7FC3}"/>
              </a:ext>
            </a:extLst>
          </p:cNvPr>
          <p:cNvSpPr>
            <a:spLocks noGrp="1"/>
          </p:cNvSpPr>
          <p:nvPr>
            <p:ph type="title"/>
          </p:nvPr>
        </p:nvSpPr>
        <p:spPr>
          <a:xfrm>
            <a:off x="862729" y="338329"/>
            <a:ext cx="3647278" cy="594300"/>
          </a:xfrm>
        </p:spPr>
        <p:txBody>
          <a:bodyPr/>
          <a:lstStyle/>
          <a:p>
            <a:pPr algn="l"/>
            <a:r>
              <a:rPr lang="en-TH" dirty="0"/>
              <a:t>Performance Summary</a:t>
            </a:r>
          </a:p>
        </p:txBody>
      </p:sp>
      <p:graphicFrame>
        <p:nvGraphicFramePr>
          <p:cNvPr id="9" name="Chart 8">
            <a:extLst>
              <a:ext uri="{FF2B5EF4-FFF2-40B4-BE49-F238E27FC236}">
                <a16:creationId xmlns:a16="http://schemas.microsoft.com/office/drawing/2014/main" id="{AF33E511-79FD-874D-B08D-28B8C7E684AA}"/>
              </a:ext>
            </a:extLst>
          </p:cNvPr>
          <p:cNvGraphicFramePr/>
          <p:nvPr>
            <p:extLst>
              <p:ext uri="{D42A27DB-BD31-4B8C-83A1-F6EECF244321}">
                <p14:modId xmlns:p14="http://schemas.microsoft.com/office/powerpoint/2010/main" val="4175327581"/>
              </p:ext>
            </p:extLst>
          </p:nvPr>
        </p:nvGraphicFramePr>
        <p:xfrm>
          <a:off x="1333457" y="932629"/>
          <a:ext cx="6477085" cy="4120612"/>
        </p:xfrm>
        <a:graphic>
          <a:graphicData uri="http://schemas.openxmlformats.org/drawingml/2006/chart">
            <c:chart xmlns:c="http://schemas.openxmlformats.org/drawingml/2006/chart" xmlns:r="http://schemas.openxmlformats.org/officeDocument/2006/relationships" r:id="rId2"/>
          </a:graphicData>
        </a:graphic>
      </p:graphicFrame>
      <p:grpSp>
        <p:nvGrpSpPr>
          <p:cNvPr id="10" name="Google Shape;4019;p64">
            <a:extLst>
              <a:ext uri="{FF2B5EF4-FFF2-40B4-BE49-F238E27FC236}">
                <a16:creationId xmlns:a16="http://schemas.microsoft.com/office/drawing/2014/main" id="{B0DF91BF-FE91-1445-9D69-1472B276CEDC}"/>
              </a:ext>
            </a:extLst>
          </p:cNvPr>
          <p:cNvGrpSpPr/>
          <p:nvPr/>
        </p:nvGrpSpPr>
        <p:grpSpPr>
          <a:xfrm>
            <a:off x="7668043" y="3038428"/>
            <a:ext cx="1475957" cy="1578476"/>
            <a:chOff x="1744400" y="429725"/>
            <a:chExt cx="4623925" cy="4948200"/>
          </a:xfrm>
        </p:grpSpPr>
        <p:sp>
          <p:nvSpPr>
            <p:cNvPr id="11" name="Google Shape;4020;p64">
              <a:extLst>
                <a:ext uri="{FF2B5EF4-FFF2-40B4-BE49-F238E27FC236}">
                  <a16:creationId xmlns:a16="http://schemas.microsoft.com/office/drawing/2014/main" id="{B94A9465-9569-B045-A06B-26A03791BFFB}"/>
                </a:ext>
              </a:extLst>
            </p:cNvPr>
            <p:cNvSpPr/>
            <p:nvPr/>
          </p:nvSpPr>
          <p:spPr>
            <a:xfrm>
              <a:off x="1744400" y="430000"/>
              <a:ext cx="4623925" cy="4588575"/>
            </a:xfrm>
            <a:custGeom>
              <a:avLst/>
              <a:gdLst/>
              <a:ahLst/>
              <a:cxnLst/>
              <a:rect l="l" t="t" r="r" b="b"/>
              <a:pathLst>
                <a:path w="184957" h="183543" extrusionOk="0">
                  <a:moveTo>
                    <a:pt x="93830" y="1"/>
                  </a:moveTo>
                  <a:cubicBezTo>
                    <a:pt x="76191" y="1"/>
                    <a:pt x="57391" y="6440"/>
                    <a:pt x="42281" y="19249"/>
                  </a:cubicBezTo>
                  <a:cubicBezTo>
                    <a:pt x="12606" y="44404"/>
                    <a:pt x="7524" y="71664"/>
                    <a:pt x="7524" y="71664"/>
                  </a:cubicBezTo>
                  <a:cubicBezTo>
                    <a:pt x="7524" y="71664"/>
                    <a:pt x="0" y="103754"/>
                    <a:pt x="20916" y="131716"/>
                  </a:cubicBezTo>
                  <a:cubicBezTo>
                    <a:pt x="41831" y="159679"/>
                    <a:pt x="78300" y="170544"/>
                    <a:pt x="107611" y="180117"/>
                  </a:cubicBezTo>
                  <a:cubicBezTo>
                    <a:pt x="114704" y="182434"/>
                    <a:pt x="121689" y="183542"/>
                    <a:pt x="128348" y="183542"/>
                  </a:cubicBezTo>
                  <a:cubicBezTo>
                    <a:pt x="149206" y="183542"/>
                    <a:pt x="166871" y="172670"/>
                    <a:pt x="174681" y="154008"/>
                  </a:cubicBezTo>
                  <a:cubicBezTo>
                    <a:pt x="184956" y="129386"/>
                    <a:pt x="164181" y="116107"/>
                    <a:pt x="159577" y="83933"/>
                  </a:cubicBezTo>
                  <a:cubicBezTo>
                    <a:pt x="155001" y="51759"/>
                    <a:pt x="158650" y="42495"/>
                    <a:pt x="137257" y="18013"/>
                  </a:cubicBezTo>
                  <a:cubicBezTo>
                    <a:pt x="126757" y="5984"/>
                    <a:pt x="110833" y="1"/>
                    <a:pt x="938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4021;p64">
              <a:extLst>
                <a:ext uri="{FF2B5EF4-FFF2-40B4-BE49-F238E27FC236}">
                  <a16:creationId xmlns:a16="http://schemas.microsoft.com/office/drawing/2014/main" id="{29C78EB2-839C-E94D-AF80-D38FBF13E875}"/>
                </a:ext>
              </a:extLst>
            </p:cNvPr>
            <p:cNvSpPr/>
            <p:nvPr/>
          </p:nvSpPr>
          <p:spPr>
            <a:xfrm>
              <a:off x="1899500" y="429725"/>
              <a:ext cx="4282125" cy="4588850"/>
            </a:xfrm>
            <a:custGeom>
              <a:avLst/>
              <a:gdLst/>
              <a:ahLst/>
              <a:cxnLst/>
              <a:rect l="l" t="t" r="r" b="b"/>
              <a:pathLst>
                <a:path w="171285" h="183554" extrusionOk="0">
                  <a:moveTo>
                    <a:pt x="170470" y="133468"/>
                  </a:moveTo>
                  <a:lnTo>
                    <a:pt x="170470" y="147814"/>
                  </a:lnTo>
                  <a:cubicBezTo>
                    <a:pt x="171032" y="145372"/>
                    <a:pt x="171285" y="143013"/>
                    <a:pt x="171285" y="140711"/>
                  </a:cubicBezTo>
                  <a:cubicBezTo>
                    <a:pt x="171285" y="138241"/>
                    <a:pt x="171004" y="135854"/>
                    <a:pt x="170470" y="133468"/>
                  </a:cubicBezTo>
                  <a:close/>
                  <a:moveTo>
                    <a:pt x="87622" y="0"/>
                  </a:moveTo>
                  <a:cubicBezTo>
                    <a:pt x="70777" y="0"/>
                    <a:pt x="52893" y="5896"/>
                    <a:pt x="38126" y="17575"/>
                  </a:cubicBezTo>
                  <a:lnTo>
                    <a:pt x="103147" y="17575"/>
                  </a:lnTo>
                  <a:lnTo>
                    <a:pt x="103147" y="91805"/>
                  </a:lnTo>
                  <a:lnTo>
                    <a:pt x="3931" y="91805"/>
                  </a:lnTo>
                  <a:lnTo>
                    <a:pt x="3931" y="63169"/>
                  </a:lnTo>
                  <a:cubicBezTo>
                    <a:pt x="1910" y="68419"/>
                    <a:pt x="1320" y="71675"/>
                    <a:pt x="1320" y="71675"/>
                  </a:cubicBezTo>
                  <a:cubicBezTo>
                    <a:pt x="1320" y="71675"/>
                    <a:pt x="1" y="77290"/>
                    <a:pt x="1" y="85853"/>
                  </a:cubicBezTo>
                  <a:cubicBezTo>
                    <a:pt x="1" y="97785"/>
                    <a:pt x="2555" y="115444"/>
                    <a:pt x="14712" y="131727"/>
                  </a:cubicBezTo>
                  <a:cubicBezTo>
                    <a:pt x="35627" y="159690"/>
                    <a:pt x="72096" y="170555"/>
                    <a:pt x="101407" y="180128"/>
                  </a:cubicBezTo>
                  <a:cubicBezTo>
                    <a:pt x="108509" y="182458"/>
                    <a:pt x="115500" y="183553"/>
                    <a:pt x="122154" y="183553"/>
                  </a:cubicBezTo>
                  <a:cubicBezTo>
                    <a:pt x="143013" y="183553"/>
                    <a:pt x="160672" y="172688"/>
                    <a:pt x="168477" y="154019"/>
                  </a:cubicBezTo>
                  <a:cubicBezTo>
                    <a:pt x="169095" y="152503"/>
                    <a:pt x="169628" y="151015"/>
                    <a:pt x="170021" y="149583"/>
                  </a:cubicBezTo>
                  <a:lnTo>
                    <a:pt x="100452" y="149583"/>
                  </a:lnTo>
                  <a:lnTo>
                    <a:pt x="100452" y="98290"/>
                  </a:lnTo>
                  <a:lnTo>
                    <a:pt x="100452" y="97167"/>
                  </a:lnTo>
                  <a:lnTo>
                    <a:pt x="100452" y="94079"/>
                  </a:lnTo>
                  <a:lnTo>
                    <a:pt x="117465" y="94079"/>
                  </a:lnTo>
                  <a:lnTo>
                    <a:pt x="119402" y="97167"/>
                  </a:lnTo>
                  <a:lnTo>
                    <a:pt x="156349" y="97167"/>
                  </a:lnTo>
                  <a:cubicBezTo>
                    <a:pt x="155114" y="93124"/>
                    <a:pt x="154075" y="88745"/>
                    <a:pt x="153373" y="83944"/>
                  </a:cubicBezTo>
                  <a:cubicBezTo>
                    <a:pt x="148797" y="51770"/>
                    <a:pt x="152446" y="42506"/>
                    <a:pt x="131053" y="18024"/>
                  </a:cubicBezTo>
                  <a:cubicBezTo>
                    <a:pt x="120554" y="6008"/>
                    <a:pt x="104635" y="0"/>
                    <a:pt x="8762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4022;p64">
              <a:extLst>
                <a:ext uri="{FF2B5EF4-FFF2-40B4-BE49-F238E27FC236}">
                  <a16:creationId xmlns:a16="http://schemas.microsoft.com/office/drawing/2014/main" id="{4C7DE88D-B800-D348-AB00-166EA3821CCD}"/>
                </a:ext>
              </a:extLst>
            </p:cNvPr>
            <p:cNvSpPr/>
            <p:nvPr/>
          </p:nvSpPr>
          <p:spPr>
            <a:xfrm>
              <a:off x="4410775" y="2781675"/>
              <a:ext cx="1750500" cy="1387625"/>
            </a:xfrm>
            <a:custGeom>
              <a:avLst/>
              <a:gdLst/>
              <a:ahLst/>
              <a:cxnLst/>
              <a:rect l="l" t="t" r="r" b="b"/>
              <a:pathLst>
                <a:path w="70020" h="55505" extrusionOk="0">
                  <a:moveTo>
                    <a:pt x="1" y="1"/>
                  </a:moveTo>
                  <a:lnTo>
                    <a:pt x="1" y="55505"/>
                  </a:lnTo>
                  <a:lnTo>
                    <a:pt x="70019" y="55505"/>
                  </a:lnTo>
                  <a:lnTo>
                    <a:pt x="70019" y="3089"/>
                  </a:lnTo>
                  <a:lnTo>
                    <a:pt x="18951" y="3089"/>
                  </a:lnTo>
                  <a:lnTo>
                    <a:pt x="1701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4023;p64">
              <a:extLst>
                <a:ext uri="{FF2B5EF4-FFF2-40B4-BE49-F238E27FC236}">
                  <a16:creationId xmlns:a16="http://schemas.microsoft.com/office/drawing/2014/main" id="{F6258A01-1430-684A-9E32-FB2141FA61BA}"/>
                </a:ext>
              </a:extLst>
            </p:cNvPr>
            <p:cNvSpPr/>
            <p:nvPr/>
          </p:nvSpPr>
          <p:spPr>
            <a:xfrm>
              <a:off x="4424125" y="2894675"/>
              <a:ext cx="1725925" cy="1246550"/>
            </a:xfrm>
            <a:custGeom>
              <a:avLst/>
              <a:gdLst/>
              <a:ahLst/>
              <a:cxnLst/>
              <a:rect l="l" t="t" r="r" b="b"/>
              <a:pathLst>
                <a:path w="69037" h="49862" extrusionOk="0">
                  <a:moveTo>
                    <a:pt x="0" y="1"/>
                  </a:moveTo>
                  <a:lnTo>
                    <a:pt x="0" y="49862"/>
                  </a:lnTo>
                  <a:lnTo>
                    <a:pt x="69036" y="49862"/>
                  </a:lnTo>
                  <a:lnTo>
                    <a:pt x="6903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4024;p64">
              <a:extLst>
                <a:ext uri="{FF2B5EF4-FFF2-40B4-BE49-F238E27FC236}">
                  <a16:creationId xmlns:a16="http://schemas.microsoft.com/office/drawing/2014/main" id="{86CD4F48-DD17-4248-8084-5974BD078CAA}"/>
                </a:ext>
              </a:extLst>
            </p:cNvPr>
            <p:cNvSpPr/>
            <p:nvPr/>
          </p:nvSpPr>
          <p:spPr>
            <a:xfrm>
              <a:off x="6118425" y="2900300"/>
              <a:ext cx="26000" cy="749625"/>
            </a:xfrm>
            <a:custGeom>
              <a:avLst/>
              <a:gdLst/>
              <a:ahLst/>
              <a:cxnLst/>
              <a:rect l="l" t="t" r="r" b="b"/>
              <a:pathLst>
                <a:path w="1040" h="29985" extrusionOk="0">
                  <a:moveTo>
                    <a:pt x="1" y="1"/>
                  </a:moveTo>
                  <a:lnTo>
                    <a:pt x="1" y="29984"/>
                  </a:lnTo>
                  <a:lnTo>
                    <a:pt x="1040" y="29984"/>
                  </a:lnTo>
                  <a:lnTo>
                    <a:pt x="1040" y="1"/>
                  </a:lnTo>
                  <a:close/>
                </a:path>
              </a:pathLst>
            </a:custGeom>
            <a:solidFill>
              <a:srgbClr val="D4D4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4025;p64">
              <a:extLst>
                <a:ext uri="{FF2B5EF4-FFF2-40B4-BE49-F238E27FC236}">
                  <a16:creationId xmlns:a16="http://schemas.microsoft.com/office/drawing/2014/main" id="{DCAA878E-1FFA-5F4D-8F84-A9AB029A45DA}"/>
                </a:ext>
              </a:extLst>
            </p:cNvPr>
            <p:cNvSpPr/>
            <p:nvPr/>
          </p:nvSpPr>
          <p:spPr>
            <a:xfrm>
              <a:off x="6118425" y="3649900"/>
              <a:ext cx="26000" cy="485025"/>
            </a:xfrm>
            <a:custGeom>
              <a:avLst/>
              <a:gdLst/>
              <a:ahLst/>
              <a:cxnLst/>
              <a:rect l="l" t="t" r="r" b="b"/>
              <a:pathLst>
                <a:path w="1040" h="19401" extrusionOk="0">
                  <a:moveTo>
                    <a:pt x="1" y="0"/>
                  </a:moveTo>
                  <a:lnTo>
                    <a:pt x="1" y="19400"/>
                  </a:lnTo>
                  <a:lnTo>
                    <a:pt x="1040" y="19400"/>
                  </a:lnTo>
                  <a:lnTo>
                    <a:pt x="1040" y="0"/>
                  </a:lnTo>
                  <a:close/>
                </a:path>
              </a:pathLst>
            </a:custGeom>
            <a:solidFill>
              <a:srgbClr val="B0B0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4026;p64">
              <a:extLst>
                <a:ext uri="{FF2B5EF4-FFF2-40B4-BE49-F238E27FC236}">
                  <a16:creationId xmlns:a16="http://schemas.microsoft.com/office/drawing/2014/main" id="{A8378BBC-6940-944F-8BD7-A37659134BCE}"/>
                </a:ext>
              </a:extLst>
            </p:cNvPr>
            <p:cNvSpPr/>
            <p:nvPr/>
          </p:nvSpPr>
          <p:spPr>
            <a:xfrm>
              <a:off x="4417100" y="2877850"/>
              <a:ext cx="1735050" cy="67400"/>
            </a:xfrm>
            <a:custGeom>
              <a:avLst/>
              <a:gdLst/>
              <a:ahLst/>
              <a:cxnLst/>
              <a:rect l="l" t="t" r="r" b="b"/>
              <a:pathLst>
                <a:path w="69402" h="2696" extrusionOk="0">
                  <a:moveTo>
                    <a:pt x="1" y="0"/>
                  </a:moveTo>
                  <a:lnTo>
                    <a:pt x="1" y="2695"/>
                  </a:lnTo>
                  <a:lnTo>
                    <a:pt x="69401" y="2695"/>
                  </a:lnTo>
                  <a:lnTo>
                    <a:pt x="6940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4027;p64">
              <a:extLst>
                <a:ext uri="{FF2B5EF4-FFF2-40B4-BE49-F238E27FC236}">
                  <a16:creationId xmlns:a16="http://schemas.microsoft.com/office/drawing/2014/main" id="{E51AF3E9-F636-3045-B647-B64B3AD81661}"/>
                </a:ext>
              </a:extLst>
            </p:cNvPr>
            <p:cNvSpPr/>
            <p:nvPr/>
          </p:nvSpPr>
          <p:spPr>
            <a:xfrm>
              <a:off x="4411500" y="2871525"/>
              <a:ext cx="1746975" cy="80050"/>
            </a:xfrm>
            <a:custGeom>
              <a:avLst/>
              <a:gdLst/>
              <a:ahLst/>
              <a:cxnLst/>
              <a:rect l="l" t="t" r="r" b="b"/>
              <a:pathLst>
                <a:path w="69879" h="3202" extrusionOk="0">
                  <a:moveTo>
                    <a:pt x="69401" y="478"/>
                  </a:moveTo>
                  <a:lnTo>
                    <a:pt x="69401" y="2724"/>
                  </a:lnTo>
                  <a:lnTo>
                    <a:pt x="449" y="2724"/>
                  </a:lnTo>
                  <a:lnTo>
                    <a:pt x="449" y="478"/>
                  </a:lnTo>
                  <a:close/>
                  <a:moveTo>
                    <a:pt x="0" y="0"/>
                  </a:moveTo>
                  <a:lnTo>
                    <a:pt x="0" y="3201"/>
                  </a:lnTo>
                  <a:lnTo>
                    <a:pt x="69878" y="3201"/>
                  </a:lnTo>
                  <a:lnTo>
                    <a:pt x="69878" y="2948"/>
                  </a:lnTo>
                  <a:lnTo>
                    <a:pt x="6987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028;p64">
              <a:extLst>
                <a:ext uri="{FF2B5EF4-FFF2-40B4-BE49-F238E27FC236}">
                  <a16:creationId xmlns:a16="http://schemas.microsoft.com/office/drawing/2014/main" id="{20E7879C-51F1-F548-9584-D6CD19F02E15}"/>
                </a:ext>
              </a:extLst>
            </p:cNvPr>
            <p:cNvSpPr/>
            <p:nvPr/>
          </p:nvSpPr>
          <p:spPr>
            <a:xfrm>
              <a:off x="4417800" y="2888375"/>
              <a:ext cx="1737850" cy="1258475"/>
            </a:xfrm>
            <a:custGeom>
              <a:avLst/>
              <a:gdLst/>
              <a:ahLst/>
              <a:cxnLst/>
              <a:rect l="l" t="t" r="r" b="b"/>
              <a:pathLst>
                <a:path w="69514" h="50339" extrusionOk="0">
                  <a:moveTo>
                    <a:pt x="69065" y="478"/>
                  </a:moveTo>
                  <a:lnTo>
                    <a:pt x="69065" y="49861"/>
                  </a:lnTo>
                  <a:lnTo>
                    <a:pt x="478" y="49861"/>
                  </a:lnTo>
                  <a:lnTo>
                    <a:pt x="478" y="478"/>
                  </a:lnTo>
                  <a:close/>
                  <a:moveTo>
                    <a:pt x="253" y="0"/>
                  </a:moveTo>
                  <a:cubicBezTo>
                    <a:pt x="197" y="0"/>
                    <a:pt x="113" y="28"/>
                    <a:pt x="85" y="85"/>
                  </a:cubicBezTo>
                  <a:cubicBezTo>
                    <a:pt x="29" y="113"/>
                    <a:pt x="1" y="169"/>
                    <a:pt x="1" y="253"/>
                  </a:cubicBezTo>
                  <a:lnTo>
                    <a:pt x="1" y="50114"/>
                  </a:lnTo>
                  <a:cubicBezTo>
                    <a:pt x="1" y="50170"/>
                    <a:pt x="29" y="50226"/>
                    <a:pt x="85" y="50282"/>
                  </a:cubicBezTo>
                  <a:cubicBezTo>
                    <a:pt x="113" y="50310"/>
                    <a:pt x="197" y="50338"/>
                    <a:pt x="253" y="50338"/>
                  </a:cubicBezTo>
                  <a:lnTo>
                    <a:pt x="69289" y="50338"/>
                  </a:lnTo>
                  <a:cubicBezTo>
                    <a:pt x="69345" y="50338"/>
                    <a:pt x="69402" y="50310"/>
                    <a:pt x="69458" y="50282"/>
                  </a:cubicBezTo>
                  <a:cubicBezTo>
                    <a:pt x="69514" y="50226"/>
                    <a:pt x="69514" y="50170"/>
                    <a:pt x="69514" y="50114"/>
                  </a:cubicBezTo>
                  <a:lnTo>
                    <a:pt x="69514" y="253"/>
                  </a:lnTo>
                  <a:cubicBezTo>
                    <a:pt x="69514" y="169"/>
                    <a:pt x="69514" y="113"/>
                    <a:pt x="69458" y="85"/>
                  </a:cubicBezTo>
                  <a:cubicBezTo>
                    <a:pt x="69402" y="28"/>
                    <a:pt x="69345" y="0"/>
                    <a:pt x="692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029;p64">
              <a:extLst>
                <a:ext uri="{FF2B5EF4-FFF2-40B4-BE49-F238E27FC236}">
                  <a16:creationId xmlns:a16="http://schemas.microsoft.com/office/drawing/2014/main" id="{541A11C5-7A07-4840-AEDB-155F32A756BE}"/>
                </a:ext>
              </a:extLst>
            </p:cNvPr>
            <p:cNvSpPr/>
            <p:nvPr/>
          </p:nvSpPr>
          <p:spPr>
            <a:xfrm>
              <a:off x="5191975" y="2989450"/>
              <a:ext cx="141800" cy="21075"/>
            </a:xfrm>
            <a:custGeom>
              <a:avLst/>
              <a:gdLst/>
              <a:ahLst/>
              <a:cxnLst/>
              <a:rect l="l" t="t" r="r" b="b"/>
              <a:pathLst>
                <a:path w="5672" h="843" extrusionOk="0">
                  <a:moveTo>
                    <a:pt x="421" y="0"/>
                  </a:moveTo>
                  <a:cubicBezTo>
                    <a:pt x="197" y="0"/>
                    <a:pt x="0" y="197"/>
                    <a:pt x="0" y="421"/>
                  </a:cubicBezTo>
                  <a:cubicBezTo>
                    <a:pt x="0" y="674"/>
                    <a:pt x="197" y="842"/>
                    <a:pt x="421" y="842"/>
                  </a:cubicBezTo>
                  <a:lnTo>
                    <a:pt x="5250" y="842"/>
                  </a:lnTo>
                  <a:cubicBezTo>
                    <a:pt x="5475" y="842"/>
                    <a:pt x="5671" y="674"/>
                    <a:pt x="5671" y="421"/>
                  </a:cubicBezTo>
                  <a:cubicBezTo>
                    <a:pt x="5671" y="197"/>
                    <a:pt x="5475" y="0"/>
                    <a:pt x="5250" y="0"/>
                  </a:cubicBezTo>
                  <a:close/>
                </a:path>
              </a:pathLst>
            </a:custGeom>
            <a:solidFill>
              <a:srgbClr val="D4D4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030;p64">
              <a:extLst>
                <a:ext uri="{FF2B5EF4-FFF2-40B4-BE49-F238E27FC236}">
                  <a16:creationId xmlns:a16="http://schemas.microsoft.com/office/drawing/2014/main" id="{D5937636-0144-5243-83DF-9161D460D2CB}"/>
                </a:ext>
              </a:extLst>
            </p:cNvPr>
            <p:cNvSpPr/>
            <p:nvPr/>
          </p:nvSpPr>
          <p:spPr>
            <a:xfrm>
              <a:off x="5433400" y="2989450"/>
              <a:ext cx="141800" cy="21075"/>
            </a:xfrm>
            <a:custGeom>
              <a:avLst/>
              <a:gdLst/>
              <a:ahLst/>
              <a:cxnLst/>
              <a:rect l="l" t="t" r="r" b="b"/>
              <a:pathLst>
                <a:path w="5672" h="843" extrusionOk="0">
                  <a:moveTo>
                    <a:pt x="422" y="0"/>
                  </a:moveTo>
                  <a:cubicBezTo>
                    <a:pt x="197" y="0"/>
                    <a:pt x="1" y="197"/>
                    <a:pt x="1" y="421"/>
                  </a:cubicBezTo>
                  <a:cubicBezTo>
                    <a:pt x="1" y="674"/>
                    <a:pt x="197" y="842"/>
                    <a:pt x="422" y="842"/>
                  </a:cubicBezTo>
                  <a:lnTo>
                    <a:pt x="5251" y="842"/>
                  </a:lnTo>
                  <a:cubicBezTo>
                    <a:pt x="5504" y="842"/>
                    <a:pt x="5672" y="674"/>
                    <a:pt x="5672" y="421"/>
                  </a:cubicBezTo>
                  <a:cubicBezTo>
                    <a:pt x="5672" y="197"/>
                    <a:pt x="5504" y="0"/>
                    <a:pt x="5251" y="0"/>
                  </a:cubicBezTo>
                  <a:close/>
                </a:path>
              </a:pathLst>
            </a:custGeom>
            <a:solidFill>
              <a:srgbClr val="D4D4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031;p64">
              <a:extLst>
                <a:ext uri="{FF2B5EF4-FFF2-40B4-BE49-F238E27FC236}">
                  <a16:creationId xmlns:a16="http://schemas.microsoft.com/office/drawing/2014/main" id="{C3E5A6F2-6F90-9341-82DC-964364F3EB4C}"/>
                </a:ext>
              </a:extLst>
            </p:cNvPr>
            <p:cNvSpPr/>
            <p:nvPr/>
          </p:nvSpPr>
          <p:spPr>
            <a:xfrm>
              <a:off x="5674850" y="2989450"/>
              <a:ext cx="141800" cy="21075"/>
            </a:xfrm>
            <a:custGeom>
              <a:avLst/>
              <a:gdLst/>
              <a:ahLst/>
              <a:cxnLst/>
              <a:rect l="l" t="t" r="r" b="b"/>
              <a:pathLst>
                <a:path w="5672" h="843" extrusionOk="0">
                  <a:moveTo>
                    <a:pt x="422" y="0"/>
                  </a:moveTo>
                  <a:cubicBezTo>
                    <a:pt x="197" y="0"/>
                    <a:pt x="1" y="197"/>
                    <a:pt x="1" y="421"/>
                  </a:cubicBezTo>
                  <a:cubicBezTo>
                    <a:pt x="1" y="674"/>
                    <a:pt x="197" y="842"/>
                    <a:pt x="422" y="842"/>
                  </a:cubicBezTo>
                  <a:lnTo>
                    <a:pt x="5251" y="842"/>
                  </a:lnTo>
                  <a:cubicBezTo>
                    <a:pt x="5503" y="842"/>
                    <a:pt x="5672" y="674"/>
                    <a:pt x="5672" y="421"/>
                  </a:cubicBezTo>
                  <a:cubicBezTo>
                    <a:pt x="5672" y="197"/>
                    <a:pt x="5503" y="0"/>
                    <a:pt x="5251" y="0"/>
                  </a:cubicBezTo>
                  <a:close/>
                </a:path>
              </a:pathLst>
            </a:custGeom>
            <a:solidFill>
              <a:srgbClr val="D4D4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4032;p64">
              <a:extLst>
                <a:ext uri="{FF2B5EF4-FFF2-40B4-BE49-F238E27FC236}">
                  <a16:creationId xmlns:a16="http://schemas.microsoft.com/office/drawing/2014/main" id="{E1597300-0270-B64E-B784-33F2E271C1DC}"/>
                </a:ext>
              </a:extLst>
            </p:cNvPr>
            <p:cNvSpPr/>
            <p:nvPr/>
          </p:nvSpPr>
          <p:spPr>
            <a:xfrm>
              <a:off x="5916300" y="2989450"/>
              <a:ext cx="142500" cy="21075"/>
            </a:xfrm>
            <a:custGeom>
              <a:avLst/>
              <a:gdLst/>
              <a:ahLst/>
              <a:cxnLst/>
              <a:rect l="l" t="t" r="r" b="b"/>
              <a:pathLst>
                <a:path w="5700" h="843" extrusionOk="0">
                  <a:moveTo>
                    <a:pt x="421" y="0"/>
                  </a:moveTo>
                  <a:cubicBezTo>
                    <a:pt x="197" y="0"/>
                    <a:pt x="0" y="197"/>
                    <a:pt x="0" y="421"/>
                  </a:cubicBezTo>
                  <a:cubicBezTo>
                    <a:pt x="0" y="674"/>
                    <a:pt x="197" y="842"/>
                    <a:pt x="421" y="842"/>
                  </a:cubicBezTo>
                  <a:lnTo>
                    <a:pt x="5250" y="842"/>
                  </a:lnTo>
                  <a:cubicBezTo>
                    <a:pt x="5503" y="842"/>
                    <a:pt x="5699" y="674"/>
                    <a:pt x="5699" y="421"/>
                  </a:cubicBezTo>
                  <a:cubicBezTo>
                    <a:pt x="5699" y="197"/>
                    <a:pt x="5503" y="0"/>
                    <a:pt x="5250" y="0"/>
                  </a:cubicBezTo>
                  <a:close/>
                </a:path>
              </a:pathLst>
            </a:custGeom>
            <a:solidFill>
              <a:srgbClr val="D4D4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4033;p64">
              <a:extLst>
                <a:ext uri="{FF2B5EF4-FFF2-40B4-BE49-F238E27FC236}">
                  <a16:creationId xmlns:a16="http://schemas.microsoft.com/office/drawing/2014/main" id="{DDAF6890-994E-FB44-A4A9-DFB1D5C83014}"/>
                </a:ext>
              </a:extLst>
            </p:cNvPr>
            <p:cNvSpPr/>
            <p:nvPr/>
          </p:nvSpPr>
          <p:spPr>
            <a:xfrm>
              <a:off x="5778025" y="3646400"/>
              <a:ext cx="113725" cy="357975"/>
            </a:xfrm>
            <a:custGeom>
              <a:avLst/>
              <a:gdLst/>
              <a:ahLst/>
              <a:cxnLst/>
              <a:rect l="l" t="t" r="r" b="b"/>
              <a:pathLst>
                <a:path w="4549" h="14319" extrusionOk="0">
                  <a:moveTo>
                    <a:pt x="1" y="0"/>
                  </a:moveTo>
                  <a:lnTo>
                    <a:pt x="1" y="14318"/>
                  </a:lnTo>
                  <a:lnTo>
                    <a:pt x="4549" y="14318"/>
                  </a:lnTo>
                  <a:lnTo>
                    <a:pt x="454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4034;p64">
              <a:extLst>
                <a:ext uri="{FF2B5EF4-FFF2-40B4-BE49-F238E27FC236}">
                  <a16:creationId xmlns:a16="http://schemas.microsoft.com/office/drawing/2014/main" id="{D0228BBF-6CE7-704B-A760-8761FF98350B}"/>
                </a:ext>
              </a:extLst>
            </p:cNvPr>
            <p:cNvSpPr/>
            <p:nvPr/>
          </p:nvSpPr>
          <p:spPr>
            <a:xfrm>
              <a:off x="5772400" y="3640075"/>
              <a:ext cx="124975" cy="370600"/>
            </a:xfrm>
            <a:custGeom>
              <a:avLst/>
              <a:gdLst/>
              <a:ahLst/>
              <a:cxnLst/>
              <a:rect l="l" t="t" r="r" b="b"/>
              <a:pathLst>
                <a:path w="4999" h="14824" extrusionOk="0">
                  <a:moveTo>
                    <a:pt x="4521" y="478"/>
                  </a:moveTo>
                  <a:lnTo>
                    <a:pt x="4521" y="14347"/>
                  </a:lnTo>
                  <a:lnTo>
                    <a:pt x="450" y="14347"/>
                  </a:lnTo>
                  <a:lnTo>
                    <a:pt x="450" y="478"/>
                  </a:lnTo>
                  <a:close/>
                  <a:moveTo>
                    <a:pt x="1" y="0"/>
                  </a:moveTo>
                  <a:lnTo>
                    <a:pt x="1" y="253"/>
                  </a:lnTo>
                  <a:lnTo>
                    <a:pt x="1" y="14824"/>
                  </a:lnTo>
                  <a:lnTo>
                    <a:pt x="4998" y="14824"/>
                  </a:lnTo>
                  <a:lnTo>
                    <a:pt x="499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4035;p64">
              <a:extLst>
                <a:ext uri="{FF2B5EF4-FFF2-40B4-BE49-F238E27FC236}">
                  <a16:creationId xmlns:a16="http://schemas.microsoft.com/office/drawing/2014/main" id="{5A10F154-DDD2-4048-8F74-04AE8AE37733}"/>
                </a:ext>
              </a:extLst>
            </p:cNvPr>
            <p:cNvSpPr/>
            <p:nvPr/>
          </p:nvSpPr>
          <p:spPr>
            <a:xfrm>
              <a:off x="5651700" y="3878000"/>
              <a:ext cx="113725" cy="126375"/>
            </a:xfrm>
            <a:custGeom>
              <a:avLst/>
              <a:gdLst/>
              <a:ahLst/>
              <a:cxnLst/>
              <a:rect l="l" t="t" r="r" b="b"/>
              <a:pathLst>
                <a:path w="4549" h="5055" extrusionOk="0">
                  <a:moveTo>
                    <a:pt x="0" y="1"/>
                  </a:moveTo>
                  <a:lnTo>
                    <a:pt x="0" y="5054"/>
                  </a:lnTo>
                  <a:lnTo>
                    <a:pt x="4548" y="5054"/>
                  </a:lnTo>
                  <a:lnTo>
                    <a:pt x="45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4036;p64">
              <a:extLst>
                <a:ext uri="{FF2B5EF4-FFF2-40B4-BE49-F238E27FC236}">
                  <a16:creationId xmlns:a16="http://schemas.microsoft.com/office/drawing/2014/main" id="{877413A8-2A13-C345-A4A8-30BC567AB885}"/>
                </a:ext>
              </a:extLst>
            </p:cNvPr>
            <p:cNvSpPr/>
            <p:nvPr/>
          </p:nvSpPr>
          <p:spPr>
            <a:xfrm>
              <a:off x="5646075" y="3872400"/>
              <a:ext cx="124950" cy="138275"/>
            </a:xfrm>
            <a:custGeom>
              <a:avLst/>
              <a:gdLst/>
              <a:ahLst/>
              <a:cxnLst/>
              <a:rect l="l" t="t" r="r" b="b"/>
              <a:pathLst>
                <a:path w="4998" h="5531" extrusionOk="0">
                  <a:moveTo>
                    <a:pt x="4549" y="477"/>
                  </a:moveTo>
                  <a:lnTo>
                    <a:pt x="4549" y="5054"/>
                  </a:lnTo>
                  <a:lnTo>
                    <a:pt x="450" y="5054"/>
                  </a:lnTo>
                  <a:lnTo>
                    <a:pt x="450" y="477"/>
                  </a:lnTo>
                  <a:close/>
                  <a:moveTo>
                    <a:pt x="225" y="0"/>
                  </a:moveTo>
                  <a:cubicBezTo>
                    <a:pt x="169" y="0"/>
                    <a:pt x="113" y="28"/>
                    <a:pt x="57" y="56"/>
                  </a:cubicBezTo>
                  <a:cubicBezTo>
                    <a:pt x="29" y="112"/>
                    <a:pt x="1" y="169"/>
                    <a:pt x="1" y="225"/>
                  </a:cubicBezTo>
                  <a:lnTo>
                    <a:pt x="1" y="5278"/>
                  </a:lnTo>
                  <a:cubicBezTo>
                    <a:pt x="1" y="5362"/>
                    <a:pt x="29" y="5419"/>
                    <a:pt x="57" y="5447"/>
                  </a:cubicBezTo>
                  <a:cubicBezTo>
                    <a:pt x="113" y="5503"/>
                    <a:pt x="169" y="5531"/>
                    <a:pt x="225" y="5531"/>
                  </a:cubicBezTo>
                  <a:lnTo>
                    <a:pt x="4773" y="5531"/>
                  </a:lnTo>
                  <a:cubicBezTo>
                    <a:pt x="4829" y="5531"/>
                    <a:pt x="4886" y="5503"/>
                    <a:pt x="4942" y="5447"/>
                  </a:cubicBezTo>
                  <a:cubicBezTo>
                    <a:pt x="4970" y="5419"/>
                    <a:pt x="4998" y="5362"/>
                    <a:pt x="4998" y="5278"/>
                  </a:cubicBezTo>
                  <a:lnTo>
                    <a:pt x="4998" y="225"/>
                  </a:lnTo>
                  <a:cubicBezTo>
                    <a:pt x="4998" y="169"/>
                    <a:pt x="4970" y="112"/>
                    <a:pt x="4942" y="56"/>
                  </a:cubicBezTo>
                  <a:cubicBezTo>
                    <a:pt x="4886" y="28"/>
                    <a:pt x="4829" y="0"/>
                    <a:pt x="47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4037;p64">
              <a:extLst>
                <a:ext uri="{FF2B5EF4-FFF2-40B4-BE49-F238E27FC236}">
                  <a16:creationId xmlns:a16="http://schemas.microsoft.com/office/drawing/2014/main" id="{4A0A9559-066B-EF41-B3C8-1BFA6916FDDE}"/>
                </a:ext>
              </a:extLst>
            </p:cNvPr>
            <p:cNvSpPr/>
            <p:nvPr/>
          </p:nvSpPr>
          <p:spPr>
            <a:xfrm>
              <a:off x="5525350" y="3171925"/>
              <a:ext cx="113725" cy="832450"/>
            </a:xfrm>
            <a:custGeom>
              <a:avLst/>
              <a:gdLst/>
              <a:ahLst/>
              <a:cxnLst/>
              <a:rect l="l" t="t" r="r" b="b"/>
              <a:pathLst>
                <a:path w="4549" h="33298" extrusionOk="0">
                  <a:moveTo>
                    <a:pt x="1" y="0"/>
                  </a:moveTo>
                  <a:lnTo>
                    <a:pt x="1" y="33297"/>
                  </a:lnTo>
                  <a:lnTo>
                    <a:pt x="4549" y="33297"/>
                  </a:lnTo>
                  <a:lnTo>
                    <a:pt x="454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4038;p64">
              <a:extLst>
                <a:ext uri="{FF2B5EF4-FFF2-40B4-BE49-F238E27FC236}">
                  <a16:creationId xmlns:a16="http://schemas.microsoft.com/office/drawing/2014/main" id="{90E50133-6E3D-1B49-9A84-C9B7DA3E4E62}"/>
                </a:ext>
              </a:extLst>
            </p:cNvPr>
            <p:cNvSpPr/>
            <p:nvPr/>
          </p:nvSpPr>
          <p:spPr>
            <a:xfrm>
              <a:off x="5519750" y="3166300"/>
              <a:ext cx="124950" cy="844375"/>
            </a:xfrm>
            <a:custGeom>
              <a:avLst/>
              <a:gdLst/>
              <a:ahLst/>
              <a:cxnLst/>
              <a:rect l="l" t="t" r="r" b="b"/>
              <a:pathLst>
                <a:path w="4998" h="33775" extrusionOk="0">
                  <a:moveTo>
                    <a:pt x="4548" y="450"/>
                  </a:moveTo>
                  <a:lnTo>
                    <a:pt x="4548" y="33298"/>
                  </a:lnTo>
                  <a:lnTo>
                    <a:pt x="477" y="33298"/>
                  </a:lnTo>
                  <a:lnTo>
                    <a:pt x="477" y="450"/>
                  </a:lnTo>
                  <a:close/>
                  <a:moveTo>
                    <a:pt x="0" y="1"/>
                  </a:moveTo>
                  <a:lnTo>
                    <a:pt x="0" y="225"/>
                  </a:lnTo>
                  <a:lnTo>
                    <a:pt x="0" y="33775"/>
                  </a:lnTo>
                  <a:lnTo>
                    <a:pt x="4997" y="33775"/>
                  </a:lnTo>
                  <a:lnTo>
                    <a:pt x="499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4039;p64">
              <a:extLst>
                <a:ext uri="{FF2B5EF4-FFF2-40B4-BE49-F238E27FC236}">
                  <a16:creationId xmlns:a16="http://schemas.microsoft.com/office/drawing/2014/main" id="{E7188486-7268-5E43-86D7-6089D6EFEAF6}"/>
                </a:ext>
              </a:extLst>
            </p:cNvPr>
            <p:cNvSpPr/>
            <p:nvPr/>
          </p:nvSpPr>
          <p:spPr>
            <a:xfrm>
              <a:off x="5399725" y="3214025"/>
              <a:ext cx="113025" cy="790350"/>
            </a:xfrm>
            <a:custGeom>
              <a:avLst/>
              <a:gdLst/>
              <a:ahLst/>
              <a:cxnLst/>
              <a:rect l="l" t="t" r="r" b="b"/>
              <a:pathLst>
                <a:path w="4521" h="31614" extrusionOk="0">
                  <a:moveTo>
                    <a:pt x="0" y="1"/>
                  </a:moveTo>
                  <a:lnTo>
                    <a:pt x="0" y="31613"/>
                  </a:lnTo>
                  <a:lnTo>
                    <a:pt x="4520" y="31613"/>
                  </a:lnTo>
                  <a:lnTo>
                    <a:pt x="452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4040;p64">
              <a:extLst>
                <a:ext uri="{FF2B5EF4-FFF2-40B4-BE49-F238E27FC236}">
                  <a16:creationId xmlns:a16="http://schemas.microsoft.com/office/drawing/2014/main" id="{5F1006AB-90EC-5548-8B71-FD393A5403BD}"/>
                </a:ext>
              </a:extLst>
            </p:cNvPr>
            <p:cNvSpPr/>
            <p:nvPr/>
          </p:nvSpPr>
          <p:spPr>
            <a:xfrm>
              <a:off x="5393400" y="3208425"/>
              <a:ext cx="125650" cy="802250"/>
            </a:xfrm>
            <a:custGeom>
              <a:avLst/>
              <a:gdLst/>
              <a:ahLst/>
              <a:cxnLst/>
              <a:rect l="l" t="t" r="r" b="b"/>
              <a:pathLst>
                <a:path w="5026" h="32090" extrusionOk="0">
                  <a:moveTo>
                    <a:pt x="4549" y="478"/>
                  </a:moveTo>
                  <a:lnTo>
                    <a:pt x="4549" y="31613"/>
                  </a:lnTo>
                  <a:lnTo>
                    <a:pt x="478" y="31613"/>
                  </a:lnTo>
                  <a:lnTo>
                    <a:pt x="478" y="478"/>
                  </a:lnTo>
                  <a:close/>
                  <a:moveTo>
                    <a:pt x="253" y="0"/>
                  </a:moveTo>
                  <a:cubicBezTo>
                    <a:pt x="169" y="0"/>
                    <a:pt x="113" y="28"/>
                    <a:pt x="85" y="57"/>
                  </a:cubicBezTo>
                  <a:cubicBezTo>
                    <a:pt x="29" y="113"/>
                    <a:pt x="1" y="169"/>
                    <a:pt x="1" y="225"/>
                  </a:cubicBezTo>
                  <a:lnTo>
                    <a:pt x="1" y="31837"/>
                  </a:lnTo>
                  <a:cubicBezTo>
                    <a:pt x="1" y="31921"/>
                    <a:pt x="29" y="31978"/>
                    <a:pt x="85" y="32006"/>
                  </a:cubicBezTo>
                  <a:cubicBezTo>
                    <a:pt x="113" y="32062"/>
                    <a:pt x="169" y="32090"/>
                    <a:pt x="253" y="32090"/>
                  </a:cubicBezTo>
                  <a:lnTo>
                    <a:pt x="4773" y="32090"/>
                  </a:lnTo>
                  <a:cubicBezTo>
                    <a:pt x="4858" y="32090"/>
                    <a:pt x="4914" y="32062"/>
                    <a:pt x="4942" y="32006"/>
                  </a:cubicBezTo>
                  <a:cubicBezTo>
                    <a:pt x="4998" y="31978"/>
                    <a:pt x="5026" y="31921"/>
                    <a:pt x="5026" y="31837"/>
                  </a:cubicBezTo>
                  <a:lnTo>
                    <a:pt x="5026" y="225"/>
                  </a:lnTo>
                  <a:cubicBezTo>
                    <a:pt x="5026" y="169"/>
                    <a:pt x="4998" y="113"/>
                    <a:pt x="4942" y="57"/>
                  </a:cubicBezTo>
                  <a:cubicBezTo>
                    <a:pt x="4914" y="28"/>
                    <a:pt x="4858" y="0"/>
                    <a:pt x="47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4041;p64">
              <a:extLst>
                <a:ext uri="{FF2B5EF4-FFF2-40B4-BE49-F238E27FC236}">
                  <a16:creationId xmlns:a16="http://schemas.microsoft.com/office/drawing/2014/main" id="{8FF24100-06D4-7747-A291-8B1E4878A844}"/>
                </a:ext>
              </a:extLst>
            </p:cNvPr>
            <p:cNvSpPr/>
            <p:nvPr/>
          </p:nvSpPr>
          <p:spPr>
            <a:xfrm>
              <a:off x="5273375" y="3646400"/>
              <a:ext cx="113725" cy="357975"/>
            </a:xfrm>
            <a:custGeom>
              <a:avLst/>
              <a:gdLst/>
              <a:ahLst/>
              <a:cxnLst/>
              <a:rect l="l" t="t" r="r" b="b"/>
              <a:pathLst>
                <a:path w="4549" h="14319" extrusionOk="0">
                  <a:moveTo>
                    <a:pt x="1" y="0"/>
                  </a:moveTo>
                  <a:lnTo>
                    <a:pt x="1" y="14318"/>
                  </a:lnTo>
                  <a:lnTo>
                    <a:pt x="4549" y="14318"/>
                  </a:lnTo>
                  <a:lnTo>
                    <a:pt x="454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4042;p64">
              <a:extLst>
                <a:ext uri="{FF2B5EF4-FFF2-40B4-BE49-F238E27FC236}">
                  <a16:creationId xmlns:a16="http://schemas.microsoft.com/office/drawing/2014/main" id="{7D99FDB3-067F-6244-87CE-735A05CFD330}"/>
                </a:ext>
              </a:extLst>
            </p:cNvPr>
            <p:cNvSpPr/>
            <p:nvPr/>
          </p:nvSpPr>
          <p:spPr>
            <a:xfrm>
              <a:off x="5267075" y="3640075"/>
              <a:ext cx="125650" cy="370600"/>
            </a:xfrm>
            <a:custGeom>
              <a:avLst/>
              <a:gdLst/>
              <a:ahLst/>
              <a:cxnLst/>
              <a:rect l="l" t="t" r="r" b="b"/>
              <a:pathLst>
                <a:path w="5026" h="14824" extrusionOk="0">
                  <a:moveTo>
                    <a:pt x="4548" y="478"/>
                  </a:moveTo>
                  <a:lnTo>
                    <a:pt x="4548" y="14347"/>
                  </a:lnTo>
                  <a:lnTo>
                    <a:pt x="477" y="14347"/>
                  </a:lnTo>
                  <a:lnTo>
                    <a:pt x="477" y="478"/>
                  </a:lnTo>
                  <a:close/>
                  <a:moveTo>
                    <a:pt x="0" y="0"/>
                  </a:moveTo>
                  <a:lnTo>
                    <a:pt x="0" y="253"/>
                  </a:lnTo>
                  <a:lnTo>
                    <a:pt x="0" y="14824"/>
                  </a:lnTo>
                  <a:lnTo>
                    <a:pt x="5026" y="14824"/>
                  </a:lnTo>
                  <a:lnTo>
                    <a:pt x="502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4043;p64">
              <a:extLst>
                <a:ext uri="{FF2B5EF4-FFF2-40B4-BE49-F238E27FC236}">
                  <a16:creationId xmlns:a16="http://schemas.microsoft.com/office/drawing/2014/main" id="{C40E01B7-9C67-9B4C-BF74-5F11CCCF80DC}"/>
                </a:ext>
              </a:extLst>
            </p:cNvPr>
            <p:cNvSpPr/>
            <p:nvPr/>
          </p:nvSpPr>
          <p:spPr>
            <a:xfrm>
              <a:off x="5147050" y="3530575"/>
              <a:ext cx="113725" cy="473800"/>
            </a:xfrm>
            <a:custGeom>
              <a:avLst/>
              <a:gdLst/>
              <a:ahLst/>
              <a:cxnLst/>
              <a:rect l="l" t="t" r="r" b="b"/>
              <a:pathLst>
                <a:path w="4549" h="18952" extrusionOk="0">
                  <a:moveTo>
                    <a:pt x="0" y="1"/>
                  </a:moveTo>
                  <a:lnTo>
                    <a:pt x="0" y="18951"/>
                  </a:lnTo>
                  <a:lnTo>
                    <a:pt x="4549" y="18951"/>
                  </a:lnTo>
                  <a:lnTo>
                    <a:pt x="45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4044;p64">
              <a:extLst>
                <a:ext uri="{FF2B5EF4-FFF2-40B4-BE49-F238E27FC236}">
                  <a16:creationId xmlns:a16="http://schemas.microsoft.com/office/drawing/2014/main" id="{89EA1CF5-F0BF-CD4D-BA23-5159EBE7756A}"/>
                </a:ext>
              </a:extLst>
            </p:cNvPr>
            <p:cNvSpPr/>
            <p:nvPr/>
          </p:nvSpPr>
          <p:spPr>
            <a:xfrm>
              <a:off x="5141425" y="3524275"/>
              <a:ext cx="124975" cy="486400"/>
            </a:xfrm>
            <a:custGeom>
              <a:avLst/>
              <a:gdLst/>
              <a:ahLst/>
              <a:cxnLst/>
              <a:rect l="l" t="t" r="r" b="b"/>
              <a:pathLst>
                <a:path w="4999" h="19456" extrusionOk="0">
                  <a:moveTo>
                    <a:pt x="4521" y="477"/>
                  </a:moveTo>
                  <a:lnTo>
                    <a:pt x="4521" y="18979"/>
                  </a:lnTo>
                  <a:lnTo>
                    <a:pt x="450" y="18979"/>
                  </a:lnTo>
                  <a:lnTo>
                    <a:pt x="450" y="477"/>
                  </a:lnTo>
                  <a:close/>
                  <a:moveTo>
                    <a:pt x="225" y="0"/>
                  </a:moveTo>
                  <a:cubicBezTo>
                    <a:pt x="169" y="0"/>
                    <a:pt x="113" y="28"/>
                    <a:pt x="57" y="84"/>
                  </a:cubicBezTo>
                  <a:cubicBezTo>
                    <a:pt x="29" y="112"/>
                    <a:pt x="1" y="168"/>
                    <a:pt x="1" y="253"/>
                  </a:cubicBezTo>
                  <a:lnTo>
                    <a:pt x="1" y="19203"/>
                  </a:lnTo>
                  <a:cubicBezTo>
                    <a:pt x="1" y="19287"/>
                    <a:pt x="29" y="19344"/>
                    <a:pt x="57" y="19372"/>
                  </a:cubicBezTo>
                  <a:cubicBezTo>
                    <a:pt x="113" y="19428"/>
                    <a:pt x="169" y="19456"/>
                    <a:pt x="225" y="19456"/>
                  </a:cubicBezTo>
                  <a:lnTo>
                    <a:pt x="4774" y="19456"/>
                  </a:lnTo>
                  <a:cubicBezTo>
                    <a:pt x="4830" y="19456"/>
                    <a:pt x="4886" y="19428"/>
                    <a:pt x="4942" y="19372"/>
                  </a:cubicBezTo>
                  <a:cubicBezTo>
                    <a:pt x="4970" y="19344"/>
                    <a:pt x="4998" y="19287"/>
                    <a:pt x="4998" y="19203"/>
                  </a:cubicBezTo>
                  <a:lnTo>
                    <a:pt x="4998" y="253"/>
                  </a:lnTo>
                  <a:cubicBezTo>
                    <a:pt x="4998" y="168"/>
                    <a:pt x="4970" y="112"/>
                    <a:pt x="4942" y="84"/>
                  </a:cubicBezTo>
                  <a:cubicBezTo>
                    <a:pt x="4886" y="28"/>
                    <a:pt x="4830" y="0"/>
                    <a:pt x="47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4045;p64">
              <a:extLst>
                <a:ext uri="{FF2B5EF4-FFF2-40B4-BE49-F238E27FC236}">
                  <a16:creationId xmlns:a16="http://schemas.microsoft.com/office/drawing/2014/main" id="{E93825B2-D0C2-5142-97EA-C27E1534AD30}"/>
                </a:ext>
              </a:extLst>
            </p:cNvPr>
            <p:cNvSpPr/>
            <p:nvPr/>
          </p:nvSpPr>
          <p:spPr>
            <a:xfrm>
              <a:off x="5020700" y="3941175"/>
              <a:ext cx="113750" cy="63200"/>
            </a:xfrm>
            <a:custGeom>
              <a:avLst/>
              <a:gdLst/>
              <a:ahLst/>
              <a:cxnLst/>
              <a:rect l="l" t="t" r="r" b="b"/>
              <a:pathLst>
                <a:path w="4550" h="2528" extrusionOk="0">
                  <a:moveTo>
                    <a:pt x="1" y="0"/>
                  </a:moveTo>
                  <a:lnTo>
                    <a:pt x="1" y="2527"/>
                  </a:lnTo>
                  <a:lnTo>
                    <a:pt x="4549" y="2527"/>
                  </a:lnTo>
                  <a:lnTo>
                    <a:pt x="454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4046;p64">
              <a:extLst>
                <a:ext uri="{FF2B5EF4-FFF2-40B4-BE49-F238E27FC236}">
                  <a16:creationId xmlns:a16="http://schemas.microsoft.com/office/drawing/2014/main" id="{510C3EDE-FFB4-D14F-88EA-50F7CA0733A3}"/>
                </a:ext>
              </a:extLst>
            </p:cNvPr>
            <p:cNvSpPr/>
            <p:nvPr/>
          </p:nvSpPr>
          <p:spPr>
            <a:xfrm>
              <a:off x="5015100" y="3935550"/>
              <a:ext cx="124950" cy="75125"/>
            </a:xfrm>
            <a:custGeom>
              <a:avLst/>
              <a:gdLst/>
              <a:ahLst/>
              <a:cxnLst/>
              <a:rect l="l" t="t" r="r" b="b"/>
              <a:pathLst>
                <a:path w="4998" h="3005" extrusionOk="0">
                  <a:moveTo>
                    <a:pt x="4548" y="478"/>
                  </a:moveTo>
                  <a:lnTo>
                    <a:pt x="4548" y="2528"/>
                  </a:lnTo>
                  <a:lnTo>
                    <a:pt x="450" y="2528"/>
                  </a:lnTo>
                  <a:lnTo>
                    <a:pt x="475" y="478"/>
                  </a:lnTo>
                  <a:close/>
                  <a:moveTo>
                    <a:pt x="0" y="1"/>
                  </a:moveTo>
                  <a:lnTo>
                    <a:pt x="0" y="225"/>
                  </a:lnTo>
                  <a:lnTo>
                    <a:pt x="0" y="3005"/>
                  </a:lnTo>
                  <a:lnTo>
                    <a:pt x="4998" y="3005"/>
                  </a:lnTo>
                  <a:lnTo>
                    <a:pt x="499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4047;p64">
              <a:extLst>
                <a:ext uri="{FF2B5EF4-FFF2-40B4-BE49-F238E27FC236}">
                  <a16:creationId xmlns:a16="http://schemas.microsoft.com/office/drawing/2014/main" id="{B88617B9-EA42-6244-B710-C40A3E2C660D}"/>
                </a:ext>
              </a:extLst>
            </p:cNvPr>
            <p:cNvSpPr/>
            <p:nvPr/>
          </p:nvSpPr>
          <p:spPr>
            <a:xfrm>
              <a:off x="4894375" y="3878000"/>
              <a:ext cx="113725" cy="126375"/>
            </a:xfrm>
            <a:custGeom>
              <a:avLst/>
              <a:gdLst/>
              <a:ahLst/>
              <a:cxnLst/>
              <a:rect l="l" t="t" r="r" b="b"/>
              <a:pathLst>
                <a:path w="4549" h="5055" extrusionOk="0">
                  <a:moveTo>
                    <a:pt x="0" y="1"/>
                  </a:moveTo>
                  <a:lnTo>
                    <a:pt x="0" y="5054"/>
                  </a:lnTo>
                  <a:lnTo>
                    <a:pt x="4549" y="5054"/>
                  </a:lnTo>
                  <a:lnTo>
                    <a:pt x="454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4048;p64">
              <a:extLst>
                <a:ext uri="{FF2B5EF4-FFF2-40B4-BE49-F238E27FC236}">
                  <a16:creationId xmlns:a16="http://schemas.microsoft.com/office/drawing/2014/main" id="{77FDD1CF-136A-CF49-AF82-35DDB0E7EB9E}"/>
                </a:ext>
              </a:extLst>
            </p:cNvPr>
            <p:cNvSpPr/>
            <p:nvPr/>
          </p:nvSpPr>
          <p:spPr>
            <a:xfrm>
              <a:off x="4888750" y="3872400"/>
              <a:ext cx="125675" cy="138275"/>
            </a:xfrm>
            <a:custGeom>
              <a:avLst/>
              <a:gdLst/>
              <a:ahLst/>
              <a:cxnLst/>
              <a:rect l="l" t="t" r="r" b="b"/>
              <a:pathLst>
                <a:path w="5027" h="5531" extrusionOk="0">
                  <a:moveTo>
                    <a:pt x="4549" y="477"/>
                  </a:moveTo>
                  <a:lnTo>
                    <a:pt x="4549" y="5054"/>
                  </a:lnTo>
                  <a:lnTo>
                    <a:pt x="478" y="5054"/>
                  </a:lnTo>
                  <a:lnTo>
                    <a:pt x="478" y="477"/>
                  </a:lnTo>
                  <a:close/>
                  <a:moveTo>
                    <a:pt x="225" y="0"/>
                  </a:moveTo>
                  <a:cubicBezTo>
                    <a:pt x="169" y="0"/>
                    <a:pt x="113" y="28"/>
                    <a:pt x="57" y="56"/>
                  </a:cubicBezTo>
                  <a:cubicBezTo>
                    <a:pt x="29" y="112"/>
                    <a:pt x="1" y="169"/>
                    <a:pt x="1" y="225"/>
                  </a:cubicBezTo>
                  <a:lnTo>
                    <a:pt x="1" y="5278"/>
                  </a:lnTo>
                  <a:cubicBezTo>
                    <a:pt x="1" y="5362"/>
                    <a:pt x="29" y="5419"/>
                    <a:pt x="57" y="5447"/>
                  </a:cubicBezTo>
                  <a:cubicBezTo>
                    <a:pt x="113" y="5503"/>
                    <a:pt x="169" y="5531"/>
                    <a:pt x="225" y="5531"/>
                  </a:cubicBezTo>
                  <a:lnTo>
                    <a:pt x="4774" y="5531"/>
                  </a:lnTo>
                  <a:cubicBezTo>
                    <a:pt x="4830" y="5531"/>
                    <a:pt x="4914" y="5503"/>
                    <a:pt x="4942" y="5447"/>
                  </a:cubicBezTo>
                  <a:cubicBezTo>
                    <a:pt x="4998" y="5419"/>
                    <a:pt x="5026" y="5362"/>
                    <a:pt x="5026" y="5278"/>
                  </a:cubicBezTo>
                  <a:lnTo>
                    <a:pt x="5026" y="225"/>
                  </a:lnTo>
                  <a:cubicBezTo>
                    <a:pt x="5026" y="169"/>
                    <a:pt x="4998" y="112"/>
                    <a:pt x="4942" y="56"/>
                  </a:cubicBezTo>
                  <a:cubicBezTo>
                    <a:pt x="4914" y="28"/>
                    <a:pt x="4830" y="0"/>
                    <a:pt x="47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49;p64">
              <a:extLst>
                <a:ext uri="{FF2B5EF4-FFF2-40B4-BE49-F238E27FC236}">
                  <a16:creationId xmlns:a16="http://schemas.microsoft.com/office/drawing/2014/main" id="{41F1C581-4FE8-1A4A-A72D-8E2F68A89157}"/>
                </a:ext>
              </a:extLst>
            </p:cNvPr>
            <p:cNvSpPr/>
            <p:nvPr/>
          </p:nvSpPr>
          <p:spPr>
            <a:xfrm>
              <a:off x="4768750" y="3646400"/>
              <a:ext cx="113025" cy="357975"/>
            </a:xfrm>
            <a:custGeom>
              <a:avLst/>
              <a:gdLst/>
              <a:ahLst/>
              <a:cxnLst/>
              <a:rect l="l" t="t" r="r" b="b"/>
              <a:pathLst>
                <a:path w="4521" h="14319" extrusionOk="0">
                  <a:moveTo>
                    <a:pt x="0" y="0"/>
                  </a:moveTo>
                  <a:lnTo>
                    <a:pt x="0" y="14318"/>
                  </a:lnTo>
                  <a:lnTo>
                    <a:pt x="4520" y="14318"/>
                  </a:lnTo>
                  <a:lnTo>
                    <a:pt x="452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050;p64">
              <a:extLst>
                <a:ext uri="{FF2B5EF4-FFF2-40B4-BE49-F238E27FC236}">
                  <a16:creationId xmlns:a16="http://schemas.microsoft.com/office/drawing/2014/main" id="{510F9C28-4EAC-E047-B8BC-2A17675EEEDC}"/>
                </a:ext>
              </a:extLst>
            </p:cNvPr>
            <p:cNvSpPr/>
            <p:nvPr/>
          </p:nvSpPr>
          <p:spPr>
            <a:xfrm>
              <a:off x="4762425" y="3640075"/>
              <a:ext cx="125650" cy="370600"/>
            </a:xfrm>
            <a:custGeom>
              <a:avLst/>
              <a:gdLst/>
              <a:ahLst/>
              <a:cxnLst/>
              <a:rect l="l" t="t" r="r" b="b"/>
              <a:pathLst>
                <a:path w="5026" h="14824" extrusionOk="0">
                  <a:moveTo>
                    <a:pt x="4549" y="478"/>
                  </a:moveTo>
                  <a:lnTo>
                    <a:pt x="4549" y="14347"/>
                  </a:lnTo>
                  <a:lnTo>
                    <a:pt x="478" y="14347"/>
                  </a:lnTo>
                  <a:lnTo>
                    <a:pt x="478" y="478"/>
                  </a:lnTo>
                  <a:close/>
                  <a:moveTo>
                    <a:pt x="0" y="0"/>
                  </a:moveTo>
                  <a:lnTo>
                    <a:pt x="0" y="253"/>
                  </a:lnTo>
                  <a:lnTo>
                    <a:pt x="0" y="14824"/>
                  </a:lnTo>
                  <a:lnTo>
                    <a:pt x="5026" y="14824"/>
                  </a:lnTo>
                  <a:lnTo>
                    <a:pt x="502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051;p64">
              <a:extLst>
                <a:ext uri="{FF2B5EF4-FFF2-40B4-BE49-F238E27FC236}">
                  <a16:creationId xmlns:a16="http://schemas.microsoft.com/office/drawing/2014/main" id="{89E4BE3A-9284-394F-B4A8-477393C6D71E}"/>
                </a:ext>
              </a:extLst>
            </p:cNvPr>
            <p:cNvSpPr/>
            <p:nvPr/>
          </p:nvSpPr>
          <p:spPr>
            <a:xfrm>
              <a:off x="4673275" y="3320025"/>
              <a:ext cx="283600" cy="242875"/>
            </a:xfrm>
            <a:custGeom>
              <a:avLst/>
              <a:gdLst/>
              <a:ahLst/>
              <a:cxnLst/>
              <a:rect l="l" t="t" r="r" b="b"/>
              <a:pathLst>
                <a:path w="11344" h="9715" extrusionOk="0">
                  <a:moveTo>
                    <a:pt x="9403" y="365"/>
                  </a:moveTo>
                  <a:lnTo>
                    <a:pt x="10976" y="9263"/>
                  </a:lnTo>
                  <a:lnTo>
                    <a:pt x="10976" y="9263"/>
                  </a:lnTo>
                  <a:cubicBezTo>
                    <a:pt x="10495" y="9332"/>
                    <a:pt x="9998" y="9377"/>
                    <a:pt x="9546" y="9377"/>
                  </a:cubicBezTo>
                  <a:cubicBezTo>
                    <a:pt x="5167" y="9377"/>
                    <a:pt x="1292" y="6233"/>
                    <a:pt x="506" y="1769"/>
                  </a:cubicBezTo>
                  <a:cubicBezTo>
                    <a:pt x="406" y="1319"/>
                    <a:pt x="373" y="825"/>
                    <a:pt x="367" y="365"/>
                  </a:cubicBezTo>
                  <a:close/>
                  <a:moveTo>
                    <a:pt x="197" y="0"/>
                  </a:moveTo>
                  <a:cubicBezTo>
                    <a:pt x="141" y="0"/>
                    <a:pt x="85" y="28"/>
                    <a:pt x="57" y="56"/>
                  </a:cubicBezTo>
                  <a:cubicBezTo>
                    <a:pt x="29" y="84"/>
                    <a:pt x="1" y="141"/>
                    <a:pt x="1" y="197"/>
                  </a:cubicBezTo>
                  <a:cubicBezTo>
                    <a:pt x="1" y="730"/>
                    <a:pt x="57" y="1292"/>
                    <a:pt x="141" y="1853"/>
                  </a:cubicBezTo>
                  <a:cubicBezTo>
                    <a:pt x="955" y="6457"/>
                    <a:pt x="4998" y="9714"/>
                    <a:pt x="9546" y="9714"/>
                  </a:cubicBezTo>
                  <a:cubicBezTo>
                    <a:pt x="10080" y="9714"/>
                    <a:pt x="10641" y="9686"/>
                    <a:pt x="11203" y="9574"/>
                  </a:cubicBezTo>
                  <a:cubicBezTo>
                    <a:pt x="11259" y="9574"/>
                    <a:pt x="11287" y="9546"/>
                    <a:pt x="11315" y="9518"/>
                  </a:cubicBezTo>
                  <a:cubicBezTo>
                    <a:pt x="11343" y="9461"/>
                    <a:pt x="11343" y="9433"/>
                    <a:pt x="11343" y="9377"/>
                  </a:cubicBezTo>
                  <a:lnTo>
                    <a:pt x="9715" y="141"/>
                  </a:lnTo>
                  <a:cubicBezTo>
                    <a:pt x="9715" y="56"/>
                    <a:pt x="9631" y="0"/>
                    <a:pt x="95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052;p64">
              <a:extLst>
                <a:ext uri="{FF2B5EF4-FFF2-40B4-BE49-F238E27FC236}">
                  <a16:creationId xmlns:a16="http://schemas.microsoft.com/office/drawing/2014/main" id="{55379268-FCAF-5149-B820-38625F158DDB}"/>
                </a:ext>
              </a:extLst>
            </p:cNvPr>
            <p:cNvSpPr/>
            <p:nvPr/>
          </p:nvSpPr>
          <p:spPr>
            <a:xfrm>
              <a:off x="4905600" y="3314400"/>
              <a:ext cx="197250" cy="245675"/>
            </a:xfrm>
            <a:custGeom>
              <a:avLst/>
              <a:gdLst/>
              <a:ahLst/>
              <a:cxnLst/>
              <a:rect l="l" t="t" r="r" b="b"/>
              <a:pathLst>
                <a:path w="7890" h="9827" extrusionOk="0">
                  <a:moveTo>
                    <a:pt x="501" y="816"/>
                  </a:moveTo>
                  <a:lnTo>
                    <a:pt x="7383" y="6206"/>
                  </a:lnTo>
                  <a:lnTo>
                    <a:pt x="7383" y="6206"/>
                  </a:lnTo>
                  <a:cubicBezTo>
                    <a:pt x="5953" y="7957"/>
                    <a:pt x="4238" y="9000"/>
                    <a:pt x="2020" y="9431"/>
                  </a:cubicBezTo>
                  <a:lnTo>
                    <a:pt x="2020" y="9431"/>
                  </a:lnTo>
                  <a:lnTo>
                    <a:pt x="501" y="816"/>
                  </a:lnTo>
                  <a:close/>
                  <a:moveTo>
                    <a:pt x="1" y="1"/>
                  </a:moveTo>
                  <a:lnTo>
                    <a:pt x="85" y="450"/>
                  </a:lnTo>
                  <a:lnTo>
                    <a:pt x="1741" y="9827"/>
                  </a:lnTo>
                  <a:lnTo>
                    <a:pt x="1910" y="9799"/>
                  </a:lnTo>
                  <a:cubicBezTo>
                    <a:pt x="4352" y="9378"/>
                    <a:pt x="6233" y="8227"/>
                    <a:pt x="7777" y="6289"/>
                  </a:cubicBezTo>
                  <a:lnTo>
                    <a:pt x="7890" y="6149"/>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053;p64">
              <a:extLst>
                <a:ext uri="{FF2B5EF4-FFF2-40B4-BE49-F238E27FC236}">
                  <a16:creationId xmlns:a16="http://schemas.microsoft.com/office/drawing/2014/main" id="{3F5D7425-631E-CF47-941B-21639D10933D}"/>
                </a:ext>
              </a:extLst>
            </p:cNvPr>
            <p:cNvSpPr/>
            <p:nvPr/>
          </p:nvSpPr>
          <p:spPr>
            <a:xfrm>
              <a:off x="4789800" y="3086300"/>
              <a:ext cx="361475" cy="386750"/>
            </a:xfrm>
            <a:custGeom>
              <a:avLst/>
              <a:gdLst/>
              <a:ahLst/>
              <a:cxnLst/>
              <a:rect l="l" t="t" r="r" b="b"/>
              <a:pathLst>
                <a:path w="14459" h="15470" extrusionOk="0">
                  <a:moveTo>
                    <a:pt x="4885" y="337"/>
                  </a:moveTo>
                  <a:cubicBezTo>
                    <a:pt x="8058" y="337"/>
                    <a:pt x="11146" y="1994"/>
                    <a:pt x="12831" y="4942"/>
                  </a:cubicBezTo>
                  <a:cubicBezTo>
                    <a:pt x="13701" y="6401"/>
                    <a:pt x="14094" y="7974"/>
                    <a:pt x="14094" y="9546"/>
                  </a:cubicBezTo>
                  <a:cubicBezTo>
                    <a:pt x="14094" y="11484"/>
                    <a:pt x="13483" y="13395"/>
                    <a:pt x="12237" y="15048"/>
                  </a:cubicBezTo>
                  <a:lnTo>
                    <a:pt x="12237" y="15048"/>
                  </a:lnTo>
                  <a:lnTo>
                    <a:pt x="5019" y="9422"/>
                  </a:lnTo>
                  <a:lnTo>
                    <a:pt x="442" y="1482"/>
                  </a:lnTo>
                  <a:lnTo>
                    <a:pt x="442" y="1482"/>
                  </a:lnTo>
                  <a:cubicBezTo>
                    <a:pt x="1856" y="702"/>
                    <a:pt x="3371" y="337"/>
                    <a:pt x="4885" y="337"/>
                  </a:cubicBezTo>
                  <a:close/>
                  <a:moveTo>
                    <a:pt x="4885" y="0"/>
                  </a:moveTo>
                  <a:cubicBezTo>
                    <a:pt x="3257" y="0"/>
                    <a:pt x="1629" y="393"/>
                    <a:pt x="113" y="1264"/>
                  </a:cubicBezTo>
                  <a:cubicBezTo>
                    <a:pt x="28" y="1320"/>
                    <a:pt x="0" y="1432"/>
                    <a:pt x="57" y="1516"/>
                  </a:cubicBezTo>
                  <a:lnTo>
                    <a:pt x="4745" y="9630"/>
                  </a:lnTo>
                  <a:lnTo>
                    <a:pt x="4773" y="9658"/>
                  </a:lnTo>
                  <a:lnTo>
                    <a:pt x="12157" y="15441"/>
                  </a:lnTo>
                  <a:cubicBezTo>
                    <a:pt x="12185" y="15470"/>
                    <a:pt x="12241" y="15470"/>
                    <a:pt x="12297" y="15470"/>
                  </a:cubicBezTo>
                  <a:cubicBezTo>
                    <a:pt x="12325" y="15470"/>
                    <a:pt x="12381" y="15441"/>
                    <a:pt x="12409" y="15413"/>
                  </a:cubicBezTo>
                  <a:cubicBezTo>
                    <a:pt x="13757" y="13673"/>
                    <a:pt x="14459" y="11623"/>
                    <a:pt x="14459" y="9546"/>
                  </a:cubicBezTo>
                  <a:cubicBezTo>
                    <a:pt x="14459" y="7917"/>
                    <a:pt x="14010" y="6289"/>
                    <a:pt x="13139" y="4773"/>
                  </a:cubicBezTo>
                  <a:cubicBezTo>
                    <a:pt x="11371" y="1713"/>
                    <a:pt x="8170" y="0"/>
                    <a:pt x="48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054;p64">
              <a:extLst>
                <a:ext uri="{FF2B5EF4-FFF2-40B4-BE49-F238E27FC236}">
                  <a16:creationId xmlns:a16="http://schemas.microsoft.com/office/drawing/2014/main" id="{264E0123-F6BB-A441-B63A-0FD88AAB8ECD}"/>
                </a:ext>
              </a:extLst>
            </p:cNvPr>
            <p:cNvSpPr/>
            <p:nvPr/>
          </p:nvSpPr>
          <p:spPr>
            <a:xfrm>
              <a:off x="4797525" y="3210525"/>
              <a:ext cx="228825" cy="228125"/>
            </a:xfrm>
            <a:custGeom>
              <a:avLst/>
              <a:gdLst/>
              <a:ahLst/>
              <a:cxnLst/>
              <a:rect l="l" t="t" r="r" b="b"/>
              <a:pathLst>
                <a:path w="9153" h="9125" extrusionOk="0">
                  <a:moveTo>
                    <a:pt x="4576" y="1"/>
                  </a:moveTo>
                  <a:cubicBezTo>
                    <a:pt x="2050" y="1"/>
                    <a:pt x="0" y="2050"/>
                    <a:pt x="0" y="4577"/>
                  </a:cubicBezTo>
                  <a:cubicBezTo>
                    <a:pt x="0" y="7075"/>
                    <a:pt x="2050" y="9125"/>
                    <a:pt x="4576" y="9125"/>
                  </a:cubicBezTo>
                  <a:cubicBezTo>
                    <a:pt x="7103" y="9125"/>
                    <a:pt x="9153" y="7075"/>
                    <a:pt x="9153" y="4577"/>
                  </a:cubicBezTo>
                  <a:cubicBezTo>
                    <a:pt x="9153" y="2050"/>
                    <a:pt x="7103" y="1"/>
                    <a:pt x="457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055;p64">
              <a:extLst>
                <a:ext uri="{FF2B5EF4-FFF2-40B4-BE49-F238E27FC236}">
                  <a16:creationId xmlns:a16="http://schemas.microsoft.com/office/drawing/2014/main" id="{E4E6D84D-B18C-974C-A800-E292195FDBD0}"/>
                </a:ext>
              </a:extLst>
            </p:cNvPr>
            <p:cNvSpPr/>
            <p:nvPr/>
          </p:nvSpPr>
          <p:spPr>
            <a:xfrm>
              <a:off x="4793300" y="3206325"/>
              <a:ext cx="237250" cy="236550"/>
            </a:xfrm>
            <a:custGeom>
              <a:avLst/>
              <a:gdLst/>
              <a:ahLst/>
              <a:cxnLst/>
              <a:rect l="l" t="t" r="r" b="b"/>
              <a:pathLst>
                <a:path w="9490" h="9462" extrusionOk="0">
                  <a:moveTo>
                    <a:pt x="4745" y="337"/>
                  </a:moveTo>
                  <a:cubicBezTo>
                    <a:pt x="5953" y="337"/>
                    <a:pt x="7047" y="842"/>
                    <a:pt x="7862" y="1628"/>
                  </a:cubicBezTo>
                  <a:cubicBezTo>
                    <a:pt x="8648" y="2415"/>
                    <a:pt x="9125" y="3510"/>
                    <a:pt x="9125" y="4745"/>
                  </a:cubicBezTo>
                  <a:cubicBezTo>
                    <a:pt x="9125" y="5952"/>
                    <a:pt x="8648" y="7047"/>
                    <a:pt x="7862" y="7833"/>
                  </a:cubicBezTo>
                  <a:cubicBezTo>
                    <a:pt x="7047" y="8619"/>
                    <a:pt x="5953" y="9124"/>
                    <a:pt x="4745" y="9124"/>
                  </a:cubicBezTo>
                  <a:cubicBezTo>
                    <a:pt x="3538" y="9124"/>
                    <a:pt x="2443" y="8619"/>
                    <a:pt x="1629" y="7833"/>
                  </a:cubicBezTo>
                  <a:cubicBezTo>
                    <a:pt x="843" y="7047"/>
                    <a:pt x="366" y="5952"/>
                    <a:pt x="366" y="4745"/>
                  </a:cubicBezTo>
                  <a:cubicBezTo>
                    <a:pt x="366" y="3510"/>
                    <a:pt x="843" y="2415"/>
                    <a:pt x="1629" y="1628"/>
                  </a:cubicBezTo>
                  <a:cubicBezTo>
                    <a:pt x="2443" y="842"/>
                    <a:pt x="3538" y="337"/>
                    <a:pt x="4745" y="337"/>
                  </a:cubicBezTo>
                  <a:close/>
                  <a:moveTo>
                    <a:pt x="4745" y="0"/>
                  </a:moveTo>
                  <a:cubicBezTo>
                    <a:pt x="2134" y="0"/>
                    <a:pt x="1" y="2106"/>
                    <a:pt x="1" y="4745"/>
                  </a:cubicBezTo>
                  <a:cubicBezTo>
                    <a:pt x="1" y="7356"/>
                    <a:pt x="2134" y="9461"/>
                    <a:pt x="4745" y="9461"/>
                  </a:cubicBezTo>
                  <a:cubicBezTo>
                    <a:pt x="7356" y="9461"/>
                    <a:pt x="9490" y="7356"/>
                    <a:pt x="9490" y="4745"/>
                  </a:cubicBezTo>
                  <a:cubicBezTo>
                    <a:pt x="9490" y="2106"/>
                    <a:pt x="7356" y="0"/>
                    <a:pt x="47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056;p64">
              <a:extLst>
                <a:ext uri="{FF2B5EF4-FFF2-40B4-BE49-F238E27FC236}">
                  <a16:creationId xmlns:a16="http://schemas.microsoft.com/office/drawing/2014/main" id="{FAFE3863-E9D7-364D-AA6D-29F3F1B7CE3F}"/>
                </a:ext>
              </a:extLst>
            </p:cNvPr>
            <p:cNvSpPr/>
            <p:nvPr/>
          </p:nvSpPr>
          <p:spPr>
            <a:xfrm>
              <a:off x="5243200" y="4242275"/>
              <a:ext cx="278675" cy="11950"/>
            </a:xfrm>
            <a:custGeom>
              <a:avLst/>
              <a:gdLst/>
              <a:ahLst/>
              <a:cxnLst/>
              <a:rect l="l" t="t" r="r" b="b"/>
              <a:pathLst>
                <a:path w="11147" h="478" extrusionOk="0">
                  <a:moveTo>
                    <a:pt x="1" y="1"/>
                  </a:moveTo>
                  <a:lnTo>
                    <a:pt x="1" y="478"/>
                  </a:lnTo>
                  <a:lnTo>
                    <a:pt x="11146" y="478"/>
                  </a:lnTo>
                  <a:lnTo>
                    <a:pt x="1114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057;p64">
              <a:extLst>
                <a:ext uri="{FF2B5EF4-FFF2-40B4-BE49-F238E27FC236}">
                  <a16:creationId xmlns:a16="http://schemas.microsoft.com/office/drawing/2014/main" id="{D2807BBA-5AA4-1244-B9E0-F15E4A74C10B}"/>
                </a:ext>
              </a:extLst>
            </p:cNvPr>
            <p:cNvSpPr/>
            <p:nvPr/>
          </p:nvSpPr>
          <p:spPr>
            <a:xfrm>
              <a:off x="5243200" y="4290000"/>
              <a:ext cx="278675" cy="11250"/>
            </a:xfrm>
            <a:custGeom>
              <a:avLst/>
              <a:gdLst/>
              <a:ahLst/>
              <a:cxnLst/>
              <a:rect l="l" t="t" r="r" b="b"/>
              <a:pathLst>
                <a:path w="11147" h="450" extrusionOk="0">
                  <a:moveTo>
                    <a:pt x="1" y="1"/>
                  </a:moveTo>
                  <a:lnTo>
                    <a:pt x="1" y="450"/>
                  </a:lnTo>
                  <a:lnTo>
                    <a:pt x="11146" y="450"/>
                  </a:lnTo>
                  <a:lnTo>
                    <a:pt x="1114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058;p64">
              <a:extLst>
                <a:ext uri="{FF2B5EF4-FFF2-40B4-BE49-F238E27FC236}">
                  <a16:creationId xmlns:a16="http://schemas.microsoft.com/office/drawing/2014/main" id="{2DE96371-E915-D047-B2B5-A746CF45B869}"/>
                </a:ext>
              </a:extLst>
            </p:cNvPr>
            <p:cNvSpPr/>
            <p:nvPr/>
          </p:nvSpPr>
          <p:spPr>
            <a:xfrm>
              <a:off x="5243200" y="4337025"/>
              <a:ext cx="278675" cy="11950"/>
            </a:xfrm>
            <a:custGeom>
              <a:avLst/>
              <a:gdLst/>
              <a:ahLst/>
              <a:cxnLst/>
              <a:rect l="l" t="t" r="r" b="b"/>
              <a:pathLst>
                <a:path w="11147" h="478" extrusionOk="0">
                  <a:moveTo>
                    <a:pt x="1" y="1"/>
                  </a:moveTo>
                  <a:lnTo>
                    <a:pt x="1" y="478"/>
                  </a:lnTo>
                  <a:lnTo>
                    <a:pt x="11146" y="478"/>
                  </a:lnTo>
                  <a:lnTo>
                    <a:pt x="1114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4059;p64">
              <a:extLst>
                <a:ext uri="{FF2B5EF4-FFF2-40B4-BE49-F238E27FC236}">
                  <a16:creationId xmlns:a16="http://schemas.microsoft.com/office/drawing/2014/main" id="{5D5F7D1B-3587-4E4D-974A-5AADBAC43A96}"/>
                </a:ext>
              </a:extLst>
            </p:cNvPr>
            <p:cNvSpPr/>
            <p:nvPr/>
          </p:nvSpPr>
          <p:spPr>
            <a:xfrm>
              <a:off x="5243200" y="4384750"/>
              <a:ext cx="278675" cy="11250"/>
            </a:xfrm>
            <a:custGeom>
              <a:avLst/>
              <a:gdLst/>
              <a:ahLst/>
              <a:cxnLst/>
              <a:rect l="l" t="t" r="r" b="b"/>
              <a:pathLst>
                <a:path w="11147" h="450" extrusionOk="0">
                  <a:moveTo>
                    <a:pt x="1" y="1"/>
                  </a:moveTo>
                  <a:lnTo>
                    <a:pt x="1" y="450"/>
                  </a:lnTo>
                  <a:lnTo>
                    <a:pt x="11146" y="450"/>
                  </a:lnTo>
                  <a:lnTo>
                    <a:pt x="1114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4060;p64">
              <a:extLst>
                <a:ext uri="{FF2B5EF4-FFF2-40B4-BE49-F238E27FC236}">
                  <a16:creationId xmlns:a16="http://schemas.microsoft.com/office/drawing/2014/main" id="{70432589-12A9-BA4C-A768-75F5C779D453}"/>
                </a:ext>
              </a:extLst>
            </p:cNvPr>
            <p:cNvSpPr/>
            <p:nvPr/>
          </p:nvSpPr>
          <p:spPr>
            <a:xfrm>
              <a:off x="5568175" y="3960825"/>
              <a:ext cx="277950" cy="389575"/>
            </a:xfrm>
            <a:custGeom>
              <a:avLst/>
              <a:gdLst/>
              <a:ahLst/>
              <a:cxnLst/>
              <a:rect l="l" t="t" r="r" b="b"/>
              <a:pathLst>
                <a:path w="11118" h="15583" extrusionOk="0">
                  <a:moveTo>
                    <a:pt x="10669" y="1"/>
                  </a:moveTo>
                  <a:lnTo>
                    <a:pt x="10669" y="15105"/>
                  </a:lnTo>
                  <a:lnTo>
                    <a:pt x="0" y="15105"/>
                  </a:lnTo>
                  <a:lnTo>
                    <a:pt x="0" y="15582"/>
                  </a:lnTo>
                  <a:lnTo>
                    <a:pt x="11118" y="15582"/>
                  </a:lnTo>
                  <a:lnTo>
                    <a:pt x="1111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4061;p64">
              <a:extLst>
                <a:ext uri="{FF2B5EF4-FFF2-40B4-BE49-F238E27FC236}">
                  <a16:creationId xmlns:a16="http://schemas.microsoft.com/office/drawing/2014/main" id="{81A8D28D-E7F0-D248-A033-3B2B316CD1CE}"/>
                </a:ext>
              </a:extLst>
            </p:cNvPr>
            <p:cNvSpPr/>
            <p:nvPr/>
          </p:nvSpPr>
          <p:spPr>
            <a:xfrm>
              <a:off x="1997775" y="759600"/>
              <a:ext cx="2480425" cy="1965250"/>
            </a:xfrm>
            <a:custGeom>
              <a:avLst/>
              <a:gdLst/>
              <a:ahLst/>
              <a:cxnLst/>
              <a:rect l="l" t="t" r="r" b="b"/>
              <a:pathLst>
                <a:path w="99217" h="78610" extrusionOk="0">
                  <a:moveTo>
                    <a:pt x="0" y="1"/>
                  </a:moveTo>
                  <a:lnTo>
                    <a:pt x="0" y="78610"/>
                  </a:lnTo>
                  <a:lnTo>
                    <a:pt x="99216" y="78610"/>
                  </a:lnTo>
                  <a:lnTo>
                    <a:pt x="99216" y="4380"/>
                  </a:lnTo>
                  <a:lnTo>
                    <a:pt x="26839" y="4380"/>
                  </a:lnTo>
                  <a:lnTo>
                    <a:pt x="2408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4062;p64">
              <a:extLst>
                <a:ext uri="{FF2B5EF4-FFF2-40B4-BE49-F238E27FC236}">
                  <a16:creationId xmlns:a16="http://schemas.microsoft.com/office/drawing/2014/main" id="{C8FB0570-8E4E-AA4A-BE41-1E51F1E4F20E}"/>
                </a:ext>
              </a:extLst>
            </p:cNvPr>
            <p:cNvSpPr/>
            <p:nvPr/>
          </p:nvSpPr>
          <p:spPr>
            <a:xfrm>
              <a:off x="2016000" y="918925"/>
              <a:ext cx="2445350" cy="1766625"/>
            </a:xfrm>
            <a:custGeom>
              <a:avLst/>
              <a:gdLst/>
              <a:ahLst/>
              <a:cxnLst/>
              <a:rect l="l" t="t" r="r" b="b"/>
              <a:pathLst>
                <a:path w="97814" h="70665" extrusionOk="0">
                  <a:moveTo>
                    <a:pt x="1" y="1"/>
                  </a:moveTo>
                  <a:lnTo>
                    <a:pt x="1" y="70665"/>
                  </a:lnTo>
                  <a:lnTo>
                    <a:pt x="97813" y="70665"/>
                  </a:lnTo>
                  <a:lnTo>
                    <a:pt x="9781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4063;p64">
              <a:extLst>
                <a:ext uri="{FF2B5EF4-FFF2-40B4-BE49-F238E27FC236}">
                  <a16:creationId xmlns:a16="http://schemas.microsoft.com/office/drawing/2014/main" id="{1B1A2DD0-E99F-A24F-830F-5ACC3BF49544}"/>
                </a:ext>
              </a:extLst>
            </p:cNvPr>
            <p:cNvSpPr/>
            <p:nvPr/>
          </p:nvSpPr>
          <p:spPr>
            <a:xfrm>
              <a:off x="4417100" y="924550"/>
              <a:ext cx="38625" cy="1064750"/>
            </a:xfrm>
            <a:custGeom>
              <a:avLst/>
              <a:gdLst/>
              <a:ahLst/>
              <a:cxnLst/>
              <a:rect l="l" t="t" r="r" b="b"/>
              <a:pathLst>
                <a:path w="1545" h="42590" extrusionOk="0">
                  <a:moveTo>
                    <a:pt x="1" y="0"/>
                  </a:moveTo>
                  <a:lnTo>
                    <a:pt x="1" y="42590"/>
                  </a:lnTo>
                  <a:lnTo>
                    <a:pt x="1545" y="42590"/>
                  </a:lnTo>
                  <a:lnTo>
                    <a:pt x="1545" y="0"/>
                  </a:lnTo>
                  <a:close/>
                </a:path>
              </a:pathLst>
            </a:custGeom>
            <a:solidFill>
              <a:srgbClr val="D4D4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4064;p64">
              <a:extLst>
                <a:ext uri="{FF2B5EF4-FFF2-40B4-BE49-F238E27FC236}">
                  <a16:creationId xmlns:a16="http://schemas.microsoft.com/office/drawing/2014/main" id="{E51E285D-BA90-2241-B869-9566CD0DF809}"/>
                </a:ext>
              </a:extLst>
            </p:cNvPr>
            <p:cNvSpPr/>
            <p:nvPr/>
          </p:nvSpPr>
          <p:spPr>
            <a:xfrm>
              <a:off x="4417100" y="1989275"/>
              <a:ext cx="38625" cy="689975"/>
            </a:xfrm>
            <a:custGeom>
              <a:avLst/>
              <a:gdLst/>
              <a:ahLst/>
              <a:cxnLst/>
              <a:rect l="l" t="t" r="r" b="b"/>
              <a:pathLst>
                <a:path w="1545" h="27599" extrusionOk="0">
                  <a:moveTo>
                    <a:pt x="1" y="1"/>
                  </a:moveTo>
                  <a:lnTo>
                    <a:pt x="1" y="27598"/>
                  </a:lnTo>
                  <a:lnTo>
                    <a:pt x="1545" y="27598"/>
                  </a:lnTo>
                  <a:lnTo>
                    <a:pt x="1545" y="1"/>
                  </a:lnTo>
                  <a:close/>
                </a:path>
              </a:pathLst>
            </a:custGeom>
            <a:solidFill>
              <a:srgbClr val="B0B0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4065;p64">
              <a:extLst>
                <a:ext uri="{FF2B5EF4-FFF2-40B4-BE49-F238E27FC236}">
                  <a16:creationId xmlns:a16="http://schemas.microsoft.com/office/drawing/2014/main" id="{4649DB19-0E44-5945-9122-A11A2866C64B}"/>
                </a:ext>
              </a:extLst>
            </p:cNvPr>
            <p:cNvSpPr/>
            <p:nvPr/>
          </p:nvSpPr>
          <p:spPr>
            <a:xfrm>
              <a:off x="2006175" y="895050"/>
              <a:ext cx="2458675" cy="96200"/>
            </a:xfrm>
            <a:custGeom>
              <a:avLst/>
              <a:gdLst/>
              <a:ahLst/>
              <a:cxnLst/>
              <a:rect l="l" t="t" r="r" b="b"/>
              <a:pathLst>
                <a:path w="98347" h="3848" extrusionOk="0">
                  <a:moveTo>
                    <a:pt x="1" y="1"/>
                  </a:moveTo>
                  <a:lnTo>
                    <a:pt x="1" y="3847"/>
                  </a:lnTo>
                  <a:lnTo>
                    <a:pt x="98347" y="3847"/>
                  </a:lnTo>
                  <a:lnTo>
                    <a:pt x="9834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4066;p64">
              <a:extLst>
                <a:ext uri="{FF2B5EF4-FFF2-40B4-BE49-F238E27FC236}">
                  <a16:creationId xmlns:a16="http://schemas.microsoft.com/office/drawing/2014/main" id="{DAB849FA-1E06-4044-B353-0976C6C63450}"/>
                </a:ext>
              </a:extLst>
            </p:cNvPr>
            <p:cNvSpPr/>
            <p:nvPr/>
          </p:nvSpPr>
          <p:spPr>
            <a:xfrm>
              <a:off x="2000575" y="889450"/>
              <a:ext cx="2469900" cy="107400"/>
            </a:xfrm>
            <a:custGeom>
              <a:avLst/>
              <a:gdLst/>
              <a:ahLst/>
              <a:cxnLst/>
              <a:rect l="l" t="t" r="r" b="b"/>
              <a:pathLst>
                <a:path w="98796" h="4296" extrusionOk="0">
                  <a:moveTo>
                    <a:pt x="98346" y="450"/>
                  </a:moveTo>
                  <a:lnTo>
                    <a:pt x="98346" y="3847"/>
                  </a:lnTo>
                  <a:lnTo>
                    <a:pt x="478" y="3847"/>
                  </a:lnTo>
                  <a:lnTo>
                    <a:pt x="478" y="450"/>
                  </a:lnTo>
                  <a:close/>
                  <a:moveTo>
                    <a:pt x="0" y="0"/>
                  </a:moveTo>
                  <a:lnTo>
                    <a:pt x="0" y="4296"/>
                  </a:lnTo>
                  <a:lnTo>
                    <a:pt x="98795" y="4296"/>
                  </a:lnTo>
                  <a:lnTo>
                    <a:pt x="98795" y="4071"/>
                  </a:lnTo>
                  <a:lnTo>
                    <a:pt x="9879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4067;p64">
              <a:extLst>
                <a:ext uri="{FF2B5EF4-FFF2-40B4-BE49-F238E27FC236}">
                  <a16:creationId xmlns:a16="http://schemas.microsoft.com/office/drawing/2014/main" id="{4EDD6531-B845-D043-8D9D-DE2AAF81A5FF}"/>
                </a:ext>
              </a:extLst>
            </p:cNvPr>
            <p:cNvSpPr/>
            <p:nvPr/>
          </p:nvSpPr>
          <p:spPr>
            <a:xfrm>
              <a:off x="2010400" y="913300"/>
              <a:ext cx="2457275" cy="1777875"/>
            </a:xfrm>
            <a:custGeom>
              <a:avLst/>
              <a:gdLst/>
              <a:ahLst/>
              <a:cxnLst/>
              <a:rect l="l" t="t" r="r" b="b"/>
              <a:pathLst>
                <a:path w="98291" h="71115" extrusionOk="0">
                  <a:moveTo>
                    <a:pt x="97813" y="450"/>
                  </a:moveTo>
                  <a:lnTo>
                    <a:pt x="97813" y="70637"/>
                  </a:lnTo>
                  <a:lnTo>
                    <a:pt x="450" y="70637"/>
                  </a:lnTo>
                  <a:lnTo>
                    <a:pt x="450" y="450"/>
                  </a:lnTo>
                  <a:close/>
                  <a:moveTo>
                    <a:pt x="225" y="1"/>
                  </a:moveTo>
                  <a:cubicBezTo>
                    <a:pt x="169" y="1"/>
                    <a:pt x="113" y="29"/>
                    <a:pt x="57" y="57"/>
                  </a:cubicBezTo>
                  <a:cubicBezTo>
                    <a:pt x="28" y="113"/>
                    <a:pt x="0" y="169"/>
                    <a:pt x="0" y="226"/>
                  </a:cubicBezTo>
                  <a:lnTo>
                    <a:pt x="0" y="70890"/>
                  </a:lnTo>
                  <a:cubicBezTo>
                    <a:pt x="0" y="70946"/>
                    <a:pt x="28" y="71002"/>
                    <a:pt x="57" y="71030"/>
                  </a:cubicBezTo>
                  <a:cubicBezTo>
                    <a:pt x="113" y="71086"/>
                    <a:pt x="169" y="71114"/>
                    <a:pt x="225" y="71114"/>
                  </a:cubicBezTo>
                  <a:lnTo>
                    <a:pt x="98037" y="71114"/>
                  </a:lnTo>
                  <a:cubicBezTo>
                    <a:pt x="98122" y="71114"/>
                    <a:pt x="98178" y="71086"/>
                    <a:pt x="98206" y="71030"/>
                  </a:cubicBezTo>
                  <a:cubicBezTo>
                    <a:pt x="98262" y="71002"/>
                    <a:pt x="98290" y="70946"/>
                    <a:pt x="98290" y="70890"/>
                  </a:cubicBezTo>
                  <a:lnTo>
                    <a:pt x="98290" y="226"/>
                  </a:lnTo>
                  <a:cubicBezTo>
                    <a:pt x="98290" y="169"/>
                    <a:pt x="98262" y="113"/>
                    <a:pt x="98206" y="57"/>
                  </a:cubicBezTo>
                  <a:cubicBezTo>
                    <a:pt x="98178" y="29"/>
                    <a:pt x="98122" y="1"/>
                    <a:pt x="980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4068;p64">
              <a:extLst>
                <a:ext uri="{FF2B5EF4-FFF2-40B4-BE49-F238E27FC236}">
                  <a16:creationId xmlns:a16="http://schemas.microsoft.com/office/drawing/2014/main" id="{E1431199-3AAB-CE49-AEBB-965795014475}"/>
                </a:ext>
              </a:extLst>
            </p:cNvPr>
            <p:cNvSpPr/>
            <p:nvPr/>
          </p:nvSpPr>
          <p:spPr>
            <a:xfrm>
              <a:off x="3103900" y="1053675"/>
              <a:ext cx="201475" cy="30225"/>
            </a:xfrm>
            <a:custGeom>
              <a:avLst/>
              <a:gdLst/>
              <a:ahLst/>
              <a:cxnLst/>
              <a:rect l="l" t="t" r="r" b="b"/>
              <a:pathLst>
                <a:path w="8059" h="1209" extrusionOk="0">
                  <a:moveTo>
                    <a:pt x="618" y="1"/>
                  </a:moveTo>
                  <a:cubicBezTo>
                    <a:pt x="282" y="1"/>
                    <a:pt x="1" y="254"/>
                    <a:pt x="1" y="590"/>
                  </a:cubicBezTo>
                  <a:cubicBezTo>
                    <a:pt x="1" y="927"/>
                    <a:pt x="282" y="1208"/>
                    <a:pt x="618" y="1208"/>
                  </a:cubicBezTo>
                  <a:lnTo>
                    <a:pt x="7441" y="1208"/>
                  </a:lnTo>
                  <a:cubicBezTo>
                    <a:pt x="7778" y="1208"/>
                    <a:pt x="8058" y="927"/>
                    <a:pt x="8058" y="590"/>
                  </a:cubicBezTo>
                  <a:cubicBezTo>
                    <a:pt x="8058" y="254"/>
                    <a:pt x="7778" y="1"/>
                    <a:pt x="7441" y="1"/>
                  </a:cubicBezTo>
                  <a:close/>
                </a:path>
              </a:pathLst>
            </a:custGeom>
            <a:solidFill>
              <a:srgbClr val="D4D4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4069;p64">
              <a:extLst>
                <a:ext uri="{FF2B5EF4-FFF2-40B4-BE49-F238E27FC236}">
                  <a16:creationId xmlns:a16="http://schemas.microsoft.com/office/drawing/2014/main" id="{04AF0895-1464-2E43-A649-AAABAC0716B4}"/>
                </a:ext>
              </a:extLst>
            </p:cNvPr>
            <p:cNvSpPr/>
            <p:nvPr/>
          </p:nvSpPr>
          <p:spPr>
            <a:xfrm>
              <a:off x="3446425" y="1053675"/>
              <a:ext cx="200750" cy="30225"/>
            </a:xfrm>
            <a:custGeom>
              <a:avLst/>
              <a:gdLst/>
              <a:ahLst/>
              <a:cxnLst/>
              <a:rect l="l" t="t" r="r" b="b"/>
              <a:pathLst>
                <a:path w="8030" h="1209" extrusionOk="0">
                  <a:moveTo>
                    <a:pt x="590" y="1"/>
                  </a:moveTo>
                  <a:cubicBezTo>
                    <a:pt x="253" y="1"/>
                    <a:pt x="0" y="254"/>
                    <a:pt x="0" y="590"/>
                  </a:cubicBezTo>
                  <a:cubicBezTo>
                    <a:pt x="0" y="927"/>
                    <a:pt x="253" y="1208"/>
                    <a:pt x="590" y="1208"/>
                  </a:cubicBezTo>
                  <a:lnTo>
                    <a:pt x="7440" y="1208"/>
                  </a:lnTo>
                  <a:cubicBezTo>
                    <a:pt x="7777" y="1208"/>
                    <a:pt x="8030" y="927"/>
                    <a:pt x="8030" y="590"/>
                  </a:cubicBezTo>
                  <a:cubicBezTo>
                    <a:pt x="8030" y="254"/>
                    <a:pt x="7777" y="1"/>
                    <a:pt x="7440" y="1"/>
                  </a:cubicBezTo>
                  <a:close/>
                </a:path>
              </a:pathLst>
            </a:custGeom>
            <a:solidFill>
              <a:srgbClr val="D4D4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4070;p64">
              <a:extLst>
                <a:ext uri="{FF2B5EF4-FFF2-40B4-BE49-F238E27FC236}">
                  <a16:creationId xmlns:a16="http://schemas.microsoft.com/office/drawing/2014/main" id="{1F0111C2-B704-8949-AC84-32DE5A538070}"/>
                </a:ext>
              </a:extLst>
            </p:cNvPr>
            <p:cNvSpPr/>
            <p:nvPr/>
          </p:nvSpPr>
          <p:spPr>
            <a:xfrm>
              <a:off x="3788225" y="1053675"/>
              <a:ext cx="201475" cy="30225"/>
            </a:xfrm>
            <a:custGeom>
              <a:avLst/>
              <a:gdLst/>
              <a:ahLst/>
              <a:cxnLst/>
              <a:rect l="l" t="t" r="r" b="b"/>
              <a:pathLst>
                <a:path w="8059" h="1209" extrusionOk="0">
                  <a:moveTo>
                    <a:pt x="618" y="1"/>
                  </a:moveTo>
                  <a:cubicBezTo>
                    <a:pt x="281" y="1"/>
                    <a:pt x="1" y="254"/>
                    <a:pt x="1" y="590"/>
                  </a:cubicBezTo>
                  <a:cubicBezTo>
                    <a:pt x="1" y="927"/>
                    <a:pt x="281" y="1208"/>
                    <a:pt x="618" y="1208"/>
                  </a:cubicBezTo>
                  <a:lnTo>
                    <a:pt x="7440" y="1208"/>
                  </a:lnTo>
                  <a:cubicBezTo>
                    <a:pt x="7777" y="1208"/>
                    <a:pt x="8058" y="927"/>
                    <a:pt x="8058" y="590"/>
                  </a:cubicBezTo>
                  <a:cubicBezTo>
                    <a:pt x="8058" y="254"/>
                    <a:pt x="7777" y="1"/>
                    <a:pt x="7440" y="1"/>
                  </a:cubicBezTo>
                  <a:close/>
                </a:path>
              </a:pathLst>
            </a:custGeom>
            <a:solidFill>
              <a:srgbClr val="D4D4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4071;p64">
              <a:extLst>
                <a:ext uri="{FF2B5EF4-FFF2-40B4-BE49-F238E27FC236}">
                  <a16:creationId xmlns:a16="http://schemas.microsoft.com/office/drawing/2014/main" id="{886219A4-A702-244F-A971-18019AA7322F}"/>
                </a:ext>
              </a:extLst>
            </p:cNvPr>
            <p:cNvSpPr/>
            <p:nvPr/>
          </p:nvSpPr>
          <p:spPr>
            <a:xfrm>
              <a:off x="4130750" y="1053675"/>
              <a:ext cx="201450" cy="30225"/>
            </a:xfrm>
            <a:custGeom>
              <a:avLst/>
              <a:gdLst/>
              <a:ahLst/>
              <a:cxnLst/>
              <a:rect l="l" t="t" r="r" b="b"/>
              <a:pathLst>
                <a:path w="8058" h="1209" extrusionOk="0">
                  <a:moveTo>
                    <a:pt x="590" y="1"/>
                  </a:moveTo>
                  <a:cubicBezTo>
                    <a:pt x="253" y="1"/>
                    <a:pt x="0" y="254"/>
                    <a:pt x="0" y="590"/>
                  </a:cubicBezTo>
                  <a:cubicBezTo>
                    <a:pt x="0" y="927"/>
                    <a:pt x="253" y="1208"/>
                    <a:pt x="590" y="1208"/>
                  </a:cubicBezTo>
                  <a:lnTo>
                    <a:pt x="7440" y="1208"/>
                  </a:lnTo>
                  <a:cubicBezTo>
                    <a:pt x="7777" y="1208"/>
                    <a:pt x="8058" y="927"/>
                    <a:pt x="8058" y="590"/>
                  </a:cubicBezTo>
                  <a:cubicBezTo>
                    <a:pt x="8058" y="254"/>
                    <a:pt x="7777" y="1"/>
                    <a:pt x="7440" y="1"/>
                  </a:cubicBezTo>
                  <a:close/>
                </a:path>
              </a:pathLst>
            </a:custGeom>
            <a:solidFill>
              <a:srgbClr val="D4D4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4072;p64">
              <a:extLst>
                <a:ext uri="{FF2B5EF4-FFF2-40B4-BE49-F238E27FC236}">
                  <a16:creationId xmlns:a16="http://schemas.microsoft.com/office/drawing/2014/main" id="{A251D41F-1999-044F-B904-486C11027621}"/>
                </a:ext>
              </a:extLst>
            </p:cNvPr>
            <p:cNvSpPr/>
            <p:nvPr/>
          </p:nvSpPr>
          <p:spPr>
            <a:xfrm>
              <a:off x="2149375" y="1931025"/>
              <a:ext cx="2203175" cy="5625"/>
            </a:xfrm>
            <a:custGeom>
              <a:avLst/>
              <a:gdLst/>
              <a:ahLst/>
              <a:cxnLst/>
              <a:rect l="l" t="t" r="r" b="b"/>
              <a:pathLst>
                <a:path w="88127" h="225" extrusionOk="0">
                  <a:moveTo>
                    <a:pt x="0" y="0"/>
                  </a:moveTo>
                  <a:lnTo>
                    <a:pt x="0" y="225"/>
                  </a:lnTo>
                  <a:lnTo>
                    <a:pt x="88127" y="225"/>
                  </a:lnTo>
                  <a:lnTo>
                    <a:pt x="8812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4073;p64">
              <a:extLst>
                <a:ext uri="{FF2B5EF4-FFF2-40B4-BE49-F238E27FC236}">
                  <a16:creationId xmlns:a16="http://schemas.microsoft.com/office/drawing/2014/main" id="{19BC1A19-A2B4-D44C-99CB-FBA4715033F4}"/>
                </a:ext>
              </a:extLst>
            </p:cNvPr>
            <p:cNvSpPr/>
            <p:nvPr/>
          </p:nvSpPr>
          <p:spPr>
            <a:xfrm>
              <a:off x="2146550" y="1916975"/>
              <a:ext cx="5650" cy="16875"/>
            </a:xfrm>
            <a:custGeom>
              <a:avLst/>
              <a:gdLst/>
              <a:ahLst/>
              <a:cxnLst/>
              <a:rect l="l" t="t" r="r" b="b"/>
              <a:pathLst>
                <a:path w="226" h="675" extrusionOk="0">
                  <a:moveTo>
                    <a:pt x="1" y="1"/>
                  </a:moveTo>
                  <a:lnTo>
                    <a:pt x="1" y="675"/>
                  </a:lnTo>
                  <a:lnTo>
                    <a:pt x="225" y="675"/>
                  </a:lnTo>
                  <a:lnTo>
                    <a:pt x="22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4074;p64">
              <a:extLst>
                <a:ext uri="{FF2B5EF4-FFF2-40B4-BE49-F238E27FC236}">
                  <a16:creationId xmlns:a16="http://schemas.microsoft.com/office/drawing/2014/main" id="{B6F2094D-8B90-5F46-8333-1FE80F918B98}"/>
                </a:ext>
              </a:extLst>
            </p:cNvPr>
            <p:cNvSpPr/>
            <p:nvPr/>
          </p:nvSpPr>
          <p:spPr>
            <a:xfrm>
              <a:off x="2421700" y="1916975"/>
              <a:ext cx="6325" cy="16875"/>
            </a:xfrm>
            <a:custGeom>
              <a:avLst/>
              <a:gdLst/>
              <a:ahLst/>
              <a:cxnLst/>
              <a:rect l="l" t="t" r="r" b="b"/>
              <a:pathLst>
                <a:path w="253" h="675" extrusionOk="0">
                  <a:moveTo>
                    <a:pt x="0" y="1"/>
                  </a:moveTo>
                  <a:lnTo>
                    <a:pt x="0" y="675"/>
                  </a:lnTo>
                  <a:lnTo>
                    <a:pt x="253" y="675"/>
                  </a:lnTo>
                  <a:lnTo>
                    <a:pt x="25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4075;p64">
              <a:extLst>
                <a:ext uri="{FF2B5EF4-FFF2-40B4-BE49-F238E27FC236}">
                  <a16:creationId xmlns:a16="http://schemas.microsoft.com/office/drawing/2014/main" id="{00CF84DD-4695-8F44-8B12-F7B71B7618CE}"/>
                </a:ext>
              </a:extLst>
            </p:cNvPr>
            <p:cNvSpPr/>
            <p:nvPr/>
          </p:nvSpPr>
          <p:spPr>
            <a:xfrm>
              <a:off x="2697525" y="1916975"/>
              <a:ext cx="5650" cy="16875"/>
            </a:xfrm>
            <a:custGeom>
              <a:avLst/>
              <a:gdLst/>
              <a:ahLst/>
              <a:cxnLst/>
              <a:rect l="l" t="t" r="r" b="b"/>
              <a:pathLst>
                <a:path w="226" h="675" extrusionOk="0">
                  <a:moveTo>
                    <a:pt x="1" y="1"/>
                  </a:moveTo>
                  <a:lnTo>
                    <a:pt x="1" y="675"/>
                  </a:lnTo>
                  <a:lnTo>
                    <a:pt x="225" y="675"/>
                  </a:lnTo>
                  <a:lnTo>
                    <a:pt x="22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4076;p64">
              <a:extLst>
                <a:ext uri="{FF2B5EF4-FFF2-40B4-BE49-F238E27FC236}">
                  <a16:creationId xmlns:a16="http://schemas.microsoft.com/office/drawing/2014/main" id="{67AB385A-F0EF-DA41-B8D3-B8CC74E96BF4}"/>
                </a:ext>
              </a:extLst>
            </p:cNvPr>
            <p:cNvSpPr/>
            <p:nvPr/>
          </p:nvSpPr>
          <p:spPr>
            <a:xfrm>
              <a:off x="2972650" y="1916975"/>
              <a:ext cx="5650" cy="16875"/>
            </a:xfrm>
            <a:custGeom>
              <a:avLst/>
              <a:gdLst/>
              <a:ahLst/>
              <a:cxnLst/>
              <a:rect l="l" t="t" r="r" b="b"/>
              <a:pathLst>
                <a:path w="226" h="675" extrusionOk="0">
                  <a:moveTo>
                    <a:pt x="1" y="1"/>
                  </a:moveTo>
                  <a:lnTo>
                    <a:pt x="1" y="675"/>
                  </a:lnTo>
                  <a:lnTo>
                    <a:pt x="225" y="675"/>
                  </a:lnTo>
                  <a:lnTo>
                    <a:pt x="22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4077;p64">
              <a:extLst>
                <a:ext uri="{FF2B5EF4-FFF2-40B4-BE49-F238E27FC236}">
                  <a16:creationId xmlns:a16="http://schemas.microsoft.com/office/drawing/2014/main" id="{3576BC94-8ABE-A842-80F1-ED629FD45347}"/>
                </a:ext>
              </a:extLst>
            </p:cNvPr>
            <p:cNvSpPr/>
            <p:nvPr/>
          </p:nvSpPr>
          <p:spPr>
            <a:xfrm>
              <a:off x="3247800" y="1916975"/>
              <a:ext cx="6325" cy="16875"/>
            </a:xfrm>
            <a:custGeom>
              <a:avLst/>
              <a:gdLst/>
              <a:ahLst/>
              <a:cxnLst/>
              <a:rect l="l" t="t" r="r" b="b"/>
              <a:pathLst>
                <a:path w="253" h="675" extrusionOk="0">
                  <a:moveTo>
                    <a:pt x="0" y="1"/>
                  </a:moveTo>
                  <a:lnTo>
                    <a:pt x="0" y="675"/>
                  </a:lnTo>
                  <a:lnTo>
                    <a:pt x="253" y="675"/>
                  </a:lnTo>
                  <a:lnTo>
                    <a:pt x="25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4078;p64">
              <a:extLst>
                <a:ext uri="{FF2B5EF4-FFF2-40B4-BE49-F238E27FC236}">
                  <a16:creationId xmlns:a16="http://schemas.microsoft.com/office/drawing/2014/main" id="{F701ED64-5B22-0746-AFF5-72A233D02CEE}"/>
                </a:ext>
              </a:extLst>
            </p:cNvPr>
            <p:cNvSpPr/>
            <p:nvPr/>
          </p:nvSpPr>
          <p:spPr>
            <a:xfrm>
              <a:off x="3523625" y="1916975"/>
              <a:ext cx="5650" cy="16875"/>
            </a:xfrm>
            <a:custGeom>
              <a:avLst/>
              <a:gdLst/>
              <a:ahLst/>
              <a:cxnLst/>
              <a:rect l="l" t="t" r="r" b="b"/>
              <a:pathLst>
                <a:path w="226" h="675" extrusionOk="0">
                  <a:moveTo>
                    <a:pt x="1" y="1"/>
                  </a:moveTo>
                  <a:lnTo>
                    <a:pt x="1" y="675"/>
                  </a:lnTo>
                  <a:lnTo>
                    <a:pt x="225" y="675"/>
                  </a:lnTo>
                  <a:lnTo>
                    <a:pt x="22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4079;p64">
              <a:extLst>
                <a:ext uri="{FF2B5EF4-FFF2-40B4-BE49-F238E27FC236}">
                  <a16:creationId xmlns:a16="http://schemas.microsoft.com/office/drawing/2014/main" id="{B4392F88-5081-CD49-B2C2-6911D7D3708E}"/>
                </a:ext>
              </a:extLst>
            </p:cNvPr>
            <p:cNvSpPr/>
            <p:nvPr/>
          </p:nvSpPr>
          <p:spPr>
            <a:xfrm>
              <a:off x="3798750" y="1916975"/>
              <a:ext cx="5650" cy="16875"/>
            </a:xfrm>
            <a:custGeom>
              <a:avLst/>
              <a:gdLst/>
              <a:ahLst/>
              <a:cxnLst/>
              <a:rect l="l" t="t" r="r" b="b"/>
              <a:pathLst>
                <a:path w="226" h="675" extrusionOk="0">
                  <a:moveTo>
                    <a:pt x="1" y="1"/>
                  </a:moveTo>
                  <a:lnTo>
                    <a:pt x="1" y="675"/>
                  </a:lnTo>
                  <a:lnTo>
                    <a:pt x="225" y="675"/>
                  </a:lnTo>
                  <a:lnTo>
                    <a:pt x="22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4080;p64">
              <a:extLst>
                <a:ext uri="{FF2B5EF4-FFF2-40B4-BE49-F238E27FC236}">
                  <a16:creationId xmlns:a16="http://schemas.microsoft.com/office/drawing/2014/main" id="{75C639CF-2368-6245-B7CC-38533A7ECD35}"/>
                </a:ext>
              </a:extLst>
            </p:cNvPr>
            <p:cNvSpPr/>
            <p:nvPr/>
          </p:nvSpPr>
          <p:spPr>
            <a:xfrm>
              <a:off x="4073900" y="1916975"/>
              <a:ext cx="6325" cy="16875"/>
            </a:xfrm>
            <a:custGeom>
              <a:avLst/>
              <a:gdLst/>
              <a:ahLst/>
              <a:cxnLst/>
              <a:rect l="l" t="t" r="r" b="b"/>
              <a:pathLst>
                <a:path w="253" h="675" extrusionOk="0">
                  <a:moveTo>
                    <a:pt x="0" y="1"/>
                  </a:moveTo>
                  <a:lnTo>
                    <a:pt x="0" y="675"/>
                  </a:lnTo>
                  <a:lnTo>
                    <a:pt x="253" y="675"/>
                  </a:lnTo>
                  <a:lnTo>
                    <a:pt x="25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4081;p64">
              <a:extLst>
                <a:ext uri="{FF2B5EF4-FFF2-40B4-BE49-F238E27FC236}">
                  <a16:creationId xmlns:a16="http://schemas.microsoft.com/office/drawing/2014/main" id="{43B0A51A-4695-8F49-98EA-A9B175DD12A2}"/>
                </a:ext>
              </a:extLst>
            </p:cNvPr>
            <p:cNvSpPr/>
            <p:nvPr/>
          </p:nvSpPr>
          <p:spPr>
            <a:xfrm>
              <a:off x="4349725" y="1916975"/>
              <a:ext cx="5650" cy="16875"/>
            </a:xfrm>
            <a:custGeom>
              <a:avLst/>
              <a:gdLst/>
              <a:ahLst/>
              <a:cxnLst/>
              <a:rect l="l" t="t" r="r" b="b"/>
              <a:pathLst>
                <a:path w="226" h="675" extrusionOk="0">
                  <a:moveTo>
                    <a:pt x="0" y="1"/>
                  </a:moveTo>
                  <a:lnTo>
                    <a:pt x="0" y="675"/>
                  </a:lnTo>
                  <a:lnTo>
                    <a:pt x="225" y="675"/>
                  </a:lnTo>
                  <a:lnTo>
                    <a:pt x="22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4082;p64">
              <a:extLst>
                <a:ext uri="{FF2B5EF4-FFF2-40B4-BE49-F238E27FC236}">
                  <a16:creationId xmlns:a16="http://schemas.microsoft.com/office/drawing/2014/main" id="{90FC66B3-79BD-8E4D-8F2A-B3CC8300CEEF}"/>
                </a:ext>
              </a:extLst>
            </p:cNvPr>
            <p:cNvSpPr/>
            <p:nvPr/>
          </p:nvSpPr>
          <p:spPr>
            <a:xfrm>
              <a:off x="2274300" y="1744725"/>
              <a:ext cx="301125" cy="108725"/>
            </a:xfrm>
            <a:custGeom>
              <a:avLst/>
              <a:gdLst/>
              <a:ahLst/>
              <a:cxnLst/>
              <a:rect l="l" t="t" r="r" b="b"/>
              <a:pathLst>
                <a:path w="12045" h="4349" extrusionOk="0">
                  <a:moveTo>
                    <a:pt x="11502" y="0"/>
                  </a:moveTo>
                  <a:cubicBezTo>
                    <a:pt x="11467" y="0"/>
                    <a:pt x="11432" y="4"/>
                    <a:pt x="11399" y="13"/>
                  </a:cubicBezTo>
                  <a:lnTo>
                    <a:pt x="365" y="3438"/>
                  </a:lnTo>
                  <a:cubicBezTo>
                    <a:pt x="141" y="3494"/>
                    <a:pt x="0" y="3775"/>
                    <a:pt x="57" y="4027"/>
                  </a:cubicBezTo>
                  <a:cubicBezTo>
                    <a:pt x="128" y="4218"/>
                    <a:pt x="322" y="4348"/>
                    <a:pt x="534" y="4348"/>
                  </a:cubicBezTo>
                  <a:cubicBezTo>
                    <a:pt x="571" y="4348"/>
                    <a:pt x="608" y="4344"/>
                    <a:pt x="646" y="4336"/>
                  </a:cubicBezTo>
                  <a:lnTo>
                    <a:pt x="11680" y="911"/>
                  </a:lnTo>
                  <a:cubicBezTo>
                    <a:pt x="11904" y="827"/>
                    <a:pt x="12045" y="574"/>
                    <a:pt x="11988" y="321"/>
                  </a:cubicBezTo>
                  <a:cubicBezTo>
                    <a:pt x="11917" y="130"/>
                    <a:pt x="11703" y="0"/>
                    <a:pt x="115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4083;p64">
              <a:extLst>
                <a:ext uri="{FF2B5EF4-FFF2-40B4-BE49-F238E27FC236}">
                  <a16:creationId xmlns:a16="http://schemas.microsoft.com/office/drawing/2014/main" id="{9DE295E9-ACA6-DA4C-9C58-111CCA2F8197}"/>
                </a:ext>
              </a:extLst>
            </p:cNvPr>
            <p:cNvSpPr/>
            <p:nvPr/>
          </p:nvSpPr>
          <p:spPr>
            <a:xfrm>
              <a:off x="2549425" y="1557275"/>
              <a:ext cx="301825" cy="210775"/>
            </a:xfrm>
            <a:custGeom>
              <a:avLst/>
              <a:gdLst/>
              <a:ahLst/>
              <a:cxnLst/>
              <a:rect l="l" t="t" r="r" b="b"/>
              <a:pathLst>
                <a:path w="12073" h="8431" extrusionOk="0">
                  <a:moveTo>
                    <a:pt x="11555" y="1"/>
                  </a:moveTo>
                  <a:cubicBezTo>
                    <a:pt x="11459" y="1"/>
                    <a:pt x="11364" y="32"/>
                    <a:pt x="11287" y="99"/>
                  </a:cubicBezTo>
                  <a:lnTo>
                    <a:pt x="253" y="7595"/>
                  </a:lnTo>
                  <a:cubicBezTo>
                    <a:pt x="57" y="7735"/>
                    <a:pt x="1" y="8016"/>
                    <a:pt x="141" y="8240"/>
                  </a:cubicBezTo>
                  <a:cubicBezTo>
                    <a:pt x="229" y="8363"/>
                    <a:pt x="370" y="8431"/>
                    <a:pt x="519" y="8431"/>
                  </a:cubicBezTo>
                  <a:cubicBezTo>
                    <a:pt x="609" y="8431"/>
                    <a:pt x="702" y="8406"/>
                    <a:pt x="787" y="8353"/>
                  </a:cubicBezTo>
                  <a:lnTo>
                    <a:pt x="11792" y="857"/>
                  </a:lnTo>
                  <a:cubicBezTo>
                    <a:pt x="12017" y="716"/>
                    <a:pt x="12073" y="436"/>
                    <a:pt x="11933" y="211"/>
                  </a:cubicBezTo>
                  <a:cubicBezTo>
                    <a:pt x="11848" y="75"/>
                    <a:pt x="11701" y="1"/>
                    <a:pt x="115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4084;p64">
              <a:extLst>
                <a:ext uri="{FF2B5EF4-FFF2-40B4-BE49-F238E27FC236}">
                  <a16:creationId xmlns:a16="http://schemas.microsoft.com/office/drawing/2014/main" id="{A8959FFF-4250-E24A-BEFA-76BA40A96703}"/>
                </a:ext>
              </a:extLst>
            </p:cNvPr>
            <p:cNvSpPr/>
            <p:nvPr/>
          </p:nvSpPr>
          <p:spPr>
            <a:xfrm>
              <a:off x="2824575" y="1301875"/>
              <a:ext cx="301825" cy="278950"/>
            </a:xfrm>
            <a:custGeom>
              <a:avLst/>
              <a:gdLst/>
              <a:ahLst/>
              <a:cxnLst/>
              <a:rect l="l" t="t" r="r" b="b"/>
              <a:pathLst>
                <a:path w="12073" h="11158" extrusionOk="0">
                  <a:moveTo>
                    <a:pt x="11550" y="1"/>
                  </a:moveTo>
                  <a:cubicBezTo>
                    <a:pt x="11438" y="1"/>
                    <a:pt x="11324" y="43"/>
                    <a:pt x="11230" y="124"/>
                  </a:cubicBezTo>
                  <a:lnTo>
                    <a:pt x="225" y="10343"/>
                  </a:lnTo>
                  <a:cubicBezTo>
                    <a:pt x="28" y="10511"/>
                    <a:pt x="0" y="10820"/>
                    <a:pt x="197" y="11017"/>
                  </a:cubicBezTo>
                  <a:cubicBezTo>
                    <a:pt x="288" y="11108"/>
                    <a:pt x="412" y="11158"/>
                    <a:pt x="538" y="11158"/>
                  </a:cubicBezTo>
                  <a:cubicBezTo>
                    <a:pt x="644" y="11158"/>
                    <a:pt x="752" y="11122"/>
                    <a:pt x="842" y="11045"/>
                  </a:cubicBezTo>
                  <a:lnTo>
                    <a:pt x="11876" y="826"/>
                  </a:lnTo>
                  <a:cubicBezTo>
                    <a:pt x="12044" y="629"/>
                    <a:pt x="12072" y="348"/>
                    <a:pt x="11876" y="152"/>
                  </a:cubicBezTo>
                  <a:cubicBezTo>
                    <a:pt x="11788" y="50"/>
                    <a:pt x="11670" y="1"/>
                    <a:pt x="115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4085;p64">
              <a:extLst>
                <a:ext uri="{FF2B5EF4-FFF2-40B4-BE49-F238E27FC236}">
                  <a16:creationId xmlns:a16="http://schemas.microsoft.com/office/drawing/2014/main" id="{9A17AB1D-091D-C941-A87F-179FE8F82C42}"/>
                </a:ext>
              </a:extLst>
            </p:cNvPr>
            <p:cNvSpPr/>
            <p:nvPr/>
          </p:nvSpPr>
          <p:spPr>
            <a:xfrm>
              <a:off x="3101100" y="1276175"/>
              <a:ext cx="299725" cy="49225"/>
            </a:xfrm>
            <a:custGeom>
              <a:avLst/>
              <a:gdLst/>
              <a:ahLst/>
              <a:cxnLst/>
              <a:rect l="l" t="t" r="r" b="b"/>
              <a:pathLst>
                <a:path w="11989" h="1969" extrusionOk="0">
                  <a:moveTo>
                    <a:pt x="11455" y="1"/>
                  </a:moveTo>
                  <a:lnTo>
                    <a:pt x="450" y="1039"/>
                  </a:lnTo>
                  <a:cubicBezTo>
                    <a:pt x="197" y="1067"/>
                    <a:pt x="1" y="1292"/>
                    <a:pt x="29" y="1545"/>
                  </a:cubicBezTo>
                  <a:cubicBezTo>
                    <a:pt x="55" y="1781"/>
                    <a:pt x="253" y="1968"/>
                    <a:pt x="486" y="1968"/>
                  </a:cubicBezTo>
                  <a:cubicBezTo>
                    <a:pt x="502" y="1968"/>
                    <a:pt x="518" y="1968"/>
                    <a:pt x="534" y="1966"/>
                  </a:cubicBezTo>
                  <a:lnTo>
                    <a:pt x="11539" y="955"/>
                  </a:lnTo>
                  <a:cubicBezTo>
                    <a:pt x="11792" y="927"/>
                    <a:pt x="11988" y="702"/>
                    <a:pt x="11960" y="422"/>
                  </a:cubicBezTo>
                  <a:cubicBezTo>
                    <a:pt x="11932" y="169"/>
                    <a:pt x="11708" y="1"/>
                    <a:pt x="114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4086;p64">
              <a:extLst>
                <a:ext uri="{FF2B5EF4-FFF2-40B4-BE49-F238E27FC236}">
                  <a16:creationId xmlns:a16="http://schemas.microsoft.com/office/drawing/2014/main" id="{474E2937-E132-7F4C-93B9-4133B8282F7F}"/>
                </a:ext>
              </a:extLst>
            </p:cNvPr>
            <p:cNvSpPr/>
            <p:nvPr/>
          </p:nvSpPr>
          <p:spPr>
            <a:xfrm>
              <a:off x="3375525" y="1276375"/>
              <a:ext cx="301825" cy="210900"/>
            </a:xfrm>
            <a:custGeom>
              <a:avLst/>
              <a:gdLst/>
              <a:ahLst/>
              <a:cxnLst/>
              <a:rect l="l" t="t" r="r" b="b"/>
              <a:pathLst>
                <a:path w="12073" h="8436" extrusionOk="0">
                  <a:moveTo>
                    <a:pt x="527" y="0"/>
                  </a:moveTo>
                  <a:cubicBezTo>
                    <a:pt x="375" y="0"/>
                    <a:pt x="230" y="75"/>
                    <a:pt x="141" y="217"/>
                  </a:cubicBezTo>
                  <a:cubicBezTo>
                    <a:pt x="1" y="414"/>
                    <a:pt x="57" y="723"/>
                    <a:pt x="253" y="863"/>
                  </a:cubicBezTo>
                  <a:lnTo>
                    <a:pt x="11287" y="8359"/>
                  </a:lnTo>
                  <a:cubicBezTo>
                    <a:pt x="11359" y="8410"/>
                    <a:pt x="11446" y="8435"/>
                    <a:pt x="11534" y="8435"/>
                  </a:cubicBezTo>
                  <a:cubicBezTo>
                    <a:pt x="11687" y="8435"/>
                    <a:pt x="11844" y="8361"/>
                    <a:pt x="11933" y="8218"/>
                  </a:cubicBezTo>
                  <a:cubicBezTo>
                    <a:pt x="12073" y="8022"/>
                    <a:pt x="12017" y="7713"/>
                    <a:pt x="11792" y="7573"/>
                  </a:cubicBezTo>
                  <a:lnTo>
                    <a:pt x="787" y="77"/>
                  </a:lnTo>
                  <a:cubicBezTo>
                    <a:pt x="704" y="25"/>
                    <a:pt x="615" y="0"/>
                    <a:pt x="5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4087;p64">
              <a:extLst>
                <a:ext uri="{FF2B5EF4-FFF2-40B4-BE49-F238E27FC236}">
                  <a16:creationId xmlns:a16="http://schemas.microsoft.com/office/drawing/2014/main" id="{0CE05949-9E7F-8D46-9CF9-498846F237E0}"/>
                </a:ext>
              </a:extLst>
            </p:cNvPr>
            <p:cNvSpPr/>
            <p:nvPr/>
          </p:nvSpPr>
          <p:spPr>
            <a:xfrm>
              <a:off x="3650675" y="1463775"/>
              <a:ext cx="301825" cy="202300"/>
            </a:xfrm>
            <a:custGeom>
              <a:avLst/>
              <a:gdLst/>
              <a:ahLst/>
              <a:cxnLst/>
              <a:rect l="l" t="t" r="r" b="b"/>
              <a:pathLst>
                <a:path w="12073" h="8092" extrusionOk="0">
                  <a:moveTo>
                    <a:pt x="526" y="0"/>
                  </a:moveTo>
                  <a:cubicBezTo>
                    <a:pt x="374" y="0"/>
                    <a:pt x="229" y="75"/>
                    <a:pt x="140" y="217"/>
                  </a:cubicBezTo>
                  <a:cubicBezTo>
                    <a:pt x="0" y="442"/>
                    <a:pt x="56" y="722"/>
                    <a:pt x="281" y="863"/>
                  </a:cubicBezTo>
                  <a:lnTo>
                    <a:pt x="11286" y="8022"/>
                  </a:lnTo>
                  <a:cubicBezTo>
                    <a:pt x="11363" y="8070"/>
                    <a:pt x="11446" y="8092"/>
                    <a:pt x="11528" y="8092"/>
                  </a:cubicBezTo>
                  <a:cubicBezTo>
                    <a:pt x="11686" y="8092"/>
                    <a:pt x="11839" y="8011"/>
                    <a:pt x="11932" y="7882"/>
                  </a:cubicBezTo>
                  <a:cubicBezTo>
                    <a:pt x="12072" y="7657"/>
                    <a:pt x="12016" y="7376"/>
                    <a:pt x="11791" y="7236"/>
                  </a:cubicBezTo>
                  <a:lnTo>
                    <a:pt x="786" y="77"/>
                  </a:lnTo>
                  <a:cubicBezTo>
                    <a:pt x="704" y="25"/>
                    <a:pt x="614" y="0"/>
                    <a:pt x="5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4088;p64">
              <a:extLst>
                <a:ext uri="{FF2B5EF4-FFF2-40B4-BE49-F238E27FC236}">
                  <a16:creationId xmlns:a16="http://schemas.microsoft.com/office/drawing/2014/main" id="{57CDE4E8-222F-F241-96D2-59D11ABA6866}"/>
                </a:ext>
              </a:extLst>
            </p:cNvPr>
            <p:cNvSpPr/>
            <p:nvPr/>
          </p:nvSpPr>
          <p:spPr>
            <a:xfrm>
              <a:off x="3925800" y="1267900"/>
              <a:ext cx="301825" cy="398225"/>
            </a:xfrm>
            <a:custGeom>
              <a:avLst/>
              <a:gdLst/>
              <a:ahLst/>
              <a:cxnLst/>
              <a:rect l="l" t="t" r="r" b="b"/>
              <a:pathLst>
                <a:path w="12073" h="15929" extrusionOk="0">
                  <a:moveTo>
                    <a:pt x="11572" y="1"/>
                  </a:moveTo>
                  <a:cubicBezTo>
                    <a:pt x="11427" y="1"/>
                    <a:pt x="11279" y="69"/>
                    <a:pt x="11174" y="191"/>
                  </a:cubicBezTo>
                  <a:lnTo>
                    <a:pt x="169" y="15183"/>
                  </a:lnTo>
                  <a:cubicBezTo>
                    <a:pt x="0" y="15380"/>
                    <a:pt x="56" y="15688"/>
                    <a:pt x="253" y="15829"/>
                  </a:cubicBezTo>
                  <a:cubicBezTo>
                    <a:pt x="344" y="15897"/>
                    <a:pt x="445" y="15929"/>
                    <a:pt x="543" y="15929"/>
                  </a:cubicBezTo>
                  <a:cubicBezTo>
                    <a:pt x="687" y="15929"/>
                    <a:pt x="827" y="15861"/>
                    <a:pt x="927" y="15745"/>
                  </a:cubicBezTo>
                  <a:lnTo>
                    <a:pt x="11932" y="753"/>
                  </a:lnTo>
                  <a:cubicBezTo>
                    <a:pt x="12072" y="528"/>
                    <a:pt x="12044" y="247"/>
                    <a:pt x="11820" y="79"/>
                  </a:cubicBezTo>
                  <a:cubicBezTo>
                    <a:pt x="11746" y="26"/>
                    <a:pt x="11659" y="1"/>
                    <a:pt x="115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4089;p64">
              <a:extLst>
                <a:ext uri="{FF2B5EF4-FFF2-40B4-BE49-F238E27FC236}">
                  <a16:creationId xmlns:a16="http://schemas.microsoft.com/office/drawing/2014/main" id="{201CFCEF-450E-7347-B8CE-A6DA795A52A0}"/>
                </a:ext>
              </a:extLst>
            </p:cNvPr>
            <p:cNvSpPr/>
            <p:nvPr/>
          </p:nvSpPr>
          <p:spPr>
            <a:xfrm>
              <a:off x="2251850" y="1806800"/>
              <a:ext cx="70200" cy="70200"/>
            </a:xfrm>
            <a:custGeom>
              <a:avLst/>
              <a:gdLst/>
              <a:ahLst/>
              <a:cxnLst/>
              <a:rect l="l" t="t" r="r" b="b"/>
              <a:pathLst>
                <a:path w="2808" h="2808" extrusionOk="0">
                  <a:moveTo>
                    <a:pt x="1404" y="0"/>
                  </a:moveTo>
                  <a:cubicBezTo>
                    <a:pt x="646" y="0"/>
                    <a:pt x="0" y="618"/>
                    <a:pt x="0" y="1404"/>
                  </a:cubicBezTo>
                  <a:cubicBezTo>
                    <a:pt x="0" y="2162"/>
                    <a:pt x="646" y="2808"/>
                    <a:pt x="1404" y="2808"/>
                  </a:cubicBezTo>
                  <a:cubicBezTo>
                    <a:pt x="2190" y="2808"/>
                    <a:pt x="2808" y="2162"/>
                    <a:pt x="2808" y="1404"/>
                  </a:cubicBezTo>
                  <a:cubicBezTo>
                    <a:pt x="2808" y="618"/>
                    <a:pt x="2190" y="0"/>
                    <a:pt x="14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4090;p64">
              <a:extLst>
                <a:ext uri="{FF2B5EF4-FFF2-40B4-BE49-F238E27FC236}">
                  <a16:creationId xmlns:a16="http://schemas.microsoft.com/office/drawing/2014/main" id="{DE92408C-6995-DA46-97C4-9E8AB9DE40C7}"/>
                </a:ext>
              </a:extLst>
            </p:cNvPr>
            <p:cNvSpPr/>
            <p:nvPr/>
          </p:nvSpPr>
          <p:spPr>
            <a:xfrm>
              <a:off x="2246225" y="1800475"/>
              <a:ext cx="82150" cy="82150"/>
            </a:xfrm>
            <a:custGeom>
              <a:avLst/>
              <a:gdLst/>
              <a:ahLst/>
              <a:cxnLst/>
              <a:rect l="l" t="t" r="r" b="b"/>
              <a:pathLst>
                <a:path w="3286" h="3286" extrusionOk="0">
                  <a:moveTo>
                    <a:pt x="1629" y="478"/>
                  </a:moveTo>
                  <a:cubicBezTo>
                    <a:pt x="2275" y="478"/>
                    <a:pt x="2808" y="1011"/>
                    <a:pt x="2808" y="1657"/>
                  </a:cubicBezTo>
                  <a:cubicBezTo>
                    <a:pt x="2808" y="2303"/>
                    <a:pt x="2275" y="2808"/>
                    <a:pt x="1629" y="2808"/>
                  </a:cubicBezTo>
                  <a:cubicBezTo>
                    <a:pt x="983" y="2808"/>
                    <a:pt x="478" y="2303"/>
                    <a:pt x="478" y="1657"/>
                  </a:cubicBezTo>
                  <a:cubicBezTo>
                    <a:pt x="478" y="1011"/>
                    <a:pt x="983" y="478"/>
                    <a:pt x="1629" y="478"/>
                  </a:cubicBezTo>
                  <a:close/>
                  <a:moveTo>
                    <a:pt x="1629" y="0"/>
                  </a:moveTo>
                  <a:cubicBezTo>
                    <a:pt x="730" y="0"/>
                    <a:pt x="0" y="730"/>
                    <a:pt x="0" y="1657"/>
                  </a:cubicBezTo>
                  <a:cubicBezTo>
                    <a:pt x="0" y="2555"/>
                    <a:pt x="730" y="3285"/>
                    <a:pt x="1629" y="3285"/>
                  </a:cubicBezTo>
                  <a:cubicBezTo>
                    <a:pt x="2527" y="3285"/>
                    <a:pt x="3285" y="2555"/>
                    <a:pt x="3285" y="1657"/>
                  </a:cubicBezTo>
                  <a:cubicBezTo>
                    <a:pt x="3285" y="730"/>
                    <a:pt x="2527" y="0"/>
                    <a:pt x="16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4091;p64">
              <a:extLst>
                <a:ext uri="{FF2B5EF4-FFF2-40B4-BE49-F238E27FC236}">
                  <a16:creationId xmlns:a16="http://schemas.microsoft.com/office/drawing/2014/main" id="{53C1E1F6-D411-BB4F-ACA8-2BB3CB61B93C}"/>
                </a:ext>
              </a:extLst>
            </p:cNvPr>
            <p:cNvSpPr/>
            <p:nvPr/>
          </p:nvSpPr>
          <p:spPr>
            <a:xfrm>
              <a:off x="2527675" y="1721150"/>
              <a:ext cx="70200" cy="70225"/>
            </a:xfrm>
            <a:custGeom>
              <a:avLst/>
              <a:gdLst/>
              <a:ahLst/>
              <a:cxnLst/>
              <a:rect l="l" t="t" r="r" b="b"/>
              <a:pathLst>
                <a:path w="2808" h="2809" extrusionOk="0">
                  <a:moveTo>
                    <a:pt x="1404" y="1"/>
                  </a:moveTo>
                  <a:cubicBezTo>
                    <a:pt x="618" y="1"/>
                    <a:pt x="0" y="647"/>
                    <a:pt x="0" y="1405"/>
                  </a:cubicBezTo>
                  <a:cubicBezTo>
                    <a:pt x="0" y="2191"/>
                    <a:pt x="618" y="2808"/>
                    <a:pt x="1404" y="2808"/>
                  </a:cubicBezTo>
                  <a:cubicBezTo>
                    <a:pt x="2162" y="2808"/>
                    <a:pt x="2808" y="2191"/>
                    <a:pt x="2808" y="1405"/>
                  </a:cubicBezTo>
                  <a:cubicBezTo>
                    <a:pt x="2808" y="647"/>
                    <a:pt x="2162" y="1"/>
                    <a:pt x="14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4092;p64">
              <a:extLst>
                <a:ext uri="{FF2B5EF4-FFF2-40B4-BE49-F238E27FC236}">
                  <a16:creationId xmlns:a16="http://schemas.microsoft.com/office/drawing/2014/main" id="{CBC3C823-3775-4E44-A161-04002ABA8749}"/>
                </a:ext>
              </a:extLst>
            </p:cNvPr>
            <p:cNvSpPr/>
            <p:nvPr/>
          </p:nvSpPr>
          <p:spPr>
            <a:xfrm>
              <a:off x="2521350" y="1715550"/>
              <a:ext cx="82150" cy="82150"/>
            </a:xfrm>
            <a:custGeom>
              <a:avLst/>
              <a:gdLst/>
              <a:ahLst/>
              <a:cxnLst/>
              <a:rect l="l" t="t" r="r" b="b"/>
              <a:pathLst>
                <a:path w="3286" h="3286" extrusionOk="0">
                  <a:moveTo>
                    <a:pt x="1657" y="478"/>
                  </a:moveTo>
                  <a:cubicBezTo>
                    <a:pt x="2303" y="478"/>
                    <a:pt x="2808" y="983"/>
                    <a:pt x="2808" y="1629"/>
                  </a:cubicBezTo>
                  <a:cubicBezTo>
                    <a:pt x="2808" y="2274"/>
                    <a:pt x="2303" y="2808"/>
                    <a:pt x="1657" y="2808"/>
                  </a:cubicBezTo>
                  <a:cubicBezTo>
                    <a:pt x="1011" y="2808"/>
                    <a:pt x="478" y="2274"/>
                    <a:pt x="478" y="1629"/>
                  </a:cubicBezTo>
                  <a:cubicBezTo>
                    <a:pt x="478" y="983"/>
                    <a:pt x="1011" y="478"/>
                    <a:pt x="1657" y="478"/>
                  </a:cubicBezTo>
                  <a:close/>
                  <a:moveTo>
                    <a:pt x="1657" y="0"/>
                  </a:moveTo>
                  <a:cubicBezTo>
                    <a:pt x="731" y="0"/>
                    <a:pt x="1" y="730"/>
                    <a:pt x="1" y="1629"/>
                  </a:cubicBezTo>
                  <a:cubicBezTo>
                    <a:pt x="1" y="2555"/>
                    <a:pt x="731" y="3285"/>
                    <a:pt x="1657" y="3285"/>
                  </a:cubicBezTo>
                  <a:cubicBezTo>
                    <a:pt x="2556" y="3285"/>
                    <a:pt x="3286" y="2555"/>
                    <a:pt x="3286" y="1629"/>
                  </a:cubicBezTo>
                  <a:cubicBezTo>
                    <a:pt x="3286" y="730"/>
                    <a:pt x="2556" y="0"/>
                    <a:pt x="16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4093;p64">
              <a:extLst>
                <a:ext uri="{FF2B5EF4-FFF2-40B4-BE49-F238E27FC236}">
                  <a16:creationId xmlns:a16="http://schemas.microsoft.com/office/drawing/2014/main" id="{345D5E61-5D8E-9D42-AFD7-432E411A39A0}"/>
                </a:ext>
              </a:extLst>
            </p:cNvPr>
            <p:cNvSpPr/>
            <p:nvPr/>
          </p:nvSpPr>
          <p:spPr>
            <a:xfrm>
              <a:off x="2802800" y="1533775"/>
              <a:ext cx="70225" cy="70200"/>
            </a:xfrm>
            <a:custGeom>
              <a:avLst/>
              <a:gdLst/>
              <a:ahLst/>
              <a:cxnLst/>
              <a:rect l="l" t="t" r="r" b="b"/>
              <a:pathLst>
                <a:path w="2809" h="2808" extrusionOk="0">
                  <a:moveTo>
                    <a:pt x="1404" y="0"/>
                  </a:moveTo>
                  <a:cubicBezTo>
                    <a:pt x="618" y="0"/>
                    <a:pt x="1" y="646"/>
                    <a:pt x="1" y="1404"/>
                  </a:cubicBezTo>
                  <a:cubicBezTo>
                    <a:pt x="1" y="2190"/>
                    <a:pt x="618" y="2807"/>
                    <a:pt x="1404" y="2807"/>
                  </a:cubicBezTo>
                  <a:cubicBezTo>
                    <a:pt x="2191" y="2807"/>
                    <a:pt x="2808" y="2190"/>
                    <a:pt x="2808" y="1404"/>
                  </a:cubicBezTo>
                  <a:cubicBezTo>
                    <a:pt x="2808" y="646"/>
                    <a:pt x="2191" y="0"/>
                    <a:pt x="14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4094;p64">
              <a:extLst>
                <a:ext uri="{FF2B5EF4-FFF2-40B4-BE49-F238E27FC236}">
                  <a16:creationId xmlns:a16="http://schemas.microsoft.com/office/drawing/2014/main" id="{FD622413-9916-5A46-8712-A892CE68C50E}"/>
                </a:ext>
              </a:extLst>
            </p:cNvPr>
            <p:cNvSpPr/>
            <p:nvPr/>
          </p:nvSpPr>
          <p:spPr>
            <a:xfrm>
              <a:off x="2797200" y="1528150"/>
              <a:ext cx="81425" cy="82150"/>
            </a:xfrm>
            <a:custGeom>
              <a:avLst/>
              <a:gdLst/>
              <a:ahLst/>
              <a:cxnLst/>
              <a:rect l="l" t="t" r="r" b="b"/>
              <a:pathLst>
                <a:path w="3257" h="3286" extrusionOk="0">
                  <a:moveTo>
                    <a:pt x="1628" y="478"/>
                  </a:moveTo>
                  <a:cubicBezTo>
                    <a:pt x="2274" y="478"/>
                    <a:pt x="2808" y="983"/>
                    <a:pt x="2808" y="1629"/>
                  </a:cubicBezTo>
                  <a:cubicBezTo>
                    <a:pt x="2808" y="2274"/>
                    <a:pt x="2274" y="2808"/>
                    <a:pt x="1628" y="2808"/>
                  </a:cubicBezTo>
                  <a:cubicBezTo>
                    <a:pt x="983" y="2808"/>
                    <a:pt x="449" y="2274"/>
                    <a:pt x="449" y="1629"/>
                  </a:cubicBezTo>
                  <a:cubicBezTo>
                    <a:pt x="449" y="983"/>
                    <a:pt x="983" y="478"/>
                    <a:pt x="1628" y="478"/>
                  </a:cubicBezTo>
                  <a:close/>
                  <a:moveTo>
                    <a:pt x="1628" y="0"/>
                  </a:moveTo>
                  <a:cubicBezTo>
                    <a:pt x="730" y="0"/>
                    <a:pt x="0" y="730"/>
                    <a:pt x="0" y="1629"/>
                  </a:cubicBezTo>
                  <a:cubicBezTo>
                    <a:pt x="0" y="2555"/>
                    <a:pt x="730" y="3285"/>
                    <a:pt x="1628" y="3285"/>
                  </a:cubicBezTo>
                  <a:cubicBezTo>
                    <a:pt x="2527" y="3285"/>
                    <a:pt x="3257" y="2555"/>
                    <a:pt x="3257" y="1629"/>
                  </a:cubicBezTo>
                  <a:cubicBezTo>
                    <a:pt x="3257" y="730"/>
                    <a:pt x="2527" y="0"/>
                    <a:pt x="16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4095;p64">
              <a:extLst>
                <a:ext uri="{FF2B5EF4-FFF2-40B4-BE49-F238E27FC236}">
                  <a16:creationId xmlns:a16="http://schemas.microsoft.com/office/drawing/2014/main" id="{A2A0B076-B1D5-6D42-9CFB-9DE2CEA5A927}"/>
                </a:ext>
              </a:extLst>
            </p:cNvPr>
            <p:cNvSpPr/>
            <p:nvPr/>
          </p:nvSpPr>
          <p:spPr>
            <a:xfrm>
              <a:off x="3077950" y="1278275"/>
              <a:ext cx="70200" cy="70225"/>
            </a:xfrm>
            <a:custGeom>
              <a:avLst/>
              <a:gdLst/>
              <a:ahLst/>
              <a:cxnLst/>
              <a:rect l="l" t="t" r="r" b="b"/>
              <a:pathLst>
                <a:path w="2808" h="2809" extrusionOk="0">
                  <a:moveTo>
                    <a:pt x="1404" y="1"/>
                  </a:moveTo>
                  <a:cubicBezTo>
                    <a:pt x="646" y="1"/>
                    <a:pt x="0" y="647"/>
                    <a:pt x="0" y="1405"/>
                  </a:cubicBezTo>
                  <a:cubicBezTo>
                    <a:pt x="0" y="2191"/>
                    <a:pt x="646" y="2808"/>
                    <a:pt x="1404" y="2808"/>
                  </a:cubicBezTo>
                  <a:cubicBezTo>
                    <a:pt x="2190" y="2808"/>
                    <a:pt x="2808" y="2191"/>
                    <a:pt x="2808" y="1405"/>
                  </a:cubicBezTo>
                  <a:cubicBezTo>
                    <a:pt x="2808" y="647"/>
                    <a:pt x="2190" y="1"/>
                    <a:pt x="14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4096;p64">
              <a:extLst>
                <a:ext uri="{FF2B5EF4-FFF2-40B4-BE49-F238E27FC236}">
                  <a16:creationId xmlns:a16="http://schemas.microsoft.com/office/drawing/2014/main" id="{EA5812D4-A544-2C4F-B86C-624C98ED3F51}"/>
                </a:ext>
              </a:extLst>
            </p:cNvPr>
            <p:cNvSpPr/>
            <p:nvPr/>
          </p:nvSpPr>
          <p:spPr>
            <a:xfrm>
              <a:off x="3072325" y="1272675"/>
              <a:ext cx="82150" cy="82125"/>
            </a:xfrm>
            <a:custGeom>
              <a:avLst/>
              <a:gdLst/>
              <a:ahLst/>
              <a:cxnLst/>
              <a:rect l="l" t="t" r="r" b="b"/>
              <a:pathLst>
                <a:path w="3286" h="3285" extrusionOk="0">
                  <a:moveTo>
                    <a:pt x="1629" y="477"/>
                  </a:moveTo>
                  <a:cubicBezTo>
                    <a:pt x="2275" y="477"/>
                    <a:pt x="2808" y="983"/>
                    <a:pt x="2808" y="1629"/>
                  </a:cubicBezTo>
                  <a:cubicBezTo>
                    <a:pt x="2808" y="2274"/>
                    <a:pt x="2275" y="2808"/>
                    <a:pt x="1629" y="2808"/>
                  </a:cubicBezTo>
                  <a:cubicBezTo>
                    <a:pt x="983" y="2808"/>
                    <a:pt x="478" y="2274"/>
                    <a:pt x="478" y="1629"/>
                  </a:cubicBezTo>
                  <a:cubicBezTo>
                    <a:pt x="478" y="983"/>
                    <a:pt x="983" y="477"/>
                    <a:pt x="1629" y="477"/>
                  </a:cubicBezTo>
                  <a:close/>
                  <a:moveTo>
                    <a:pt x="1629" y="0"/>
                  </a:moveTo>
                  <a:cubicBezTo>
                    <a:pt x="730" y="0"/>
                    <a:pt x="0" y="730"/>
                    <a:pt x="0" y="1629"/>
                  </a:cubicBezTo>
                  <a:cubicBezTo>
                    <a:pt x="0" y="2555"/>
                    <a:pt x="730" y="3285"/>
                    <a:pt x="1629" y="3285"/>
                  </a:cubicBezTo>
                  <a:cubicBezTo>
                    <a:pt x="2527" y="3285"/>
                    <a:pt x="3285" y="2555"/>
                    <a:pt x="3285" y="1629"/>
                  </a:cubicBezTo>
                  <a:cubicBezTo>
                    <a:pt x="3285" y="730"/>
                    <a:pt x="2527" y="0"/>
                    <a:pt x="16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4097;p64">
              <a:extLst>
                <a:ext uri="{FF2B5EF4-FFF2-40B4-BE49-F238E27FC236}">
                  <a16:creationId xmlns:a16="http://schemas.microsoft.com/office/drawing/2014/main" id="{1CADAA06-CE65-DC43-AB1F-49D9EF5E0DA2}"/>
                </a:ext>
              </a:extLst>
            </p:cNvPr>
            <p:cNvSpPr/>
            <p:nvPr/>
          </p:nvSpPr>
          <p:spPr>
            <a:xfrm>
              <a:off x="3353775" y="1253025"/>
              <a:ext cx="70200" cy="70200"/>
            </a:xfrm>
            <a:custGeom>
              <a:avLst/>
              <a:gdLst/>
              <a:ahLst/>
              <a:cxnLst/>
              <a:rect l="l" t="t" r="r" b="b"/>
              <a:pathLst>
                <a:path w="2808" h="2808" extrusionOk="0">
                  <a:moveTo>
                    <a:pt x="1404" y="0"/>
                  </a:moveTo>
                  <a:cubicBezTo>
                    <a:pt x="618" y="0"/>
                    <a:pt x="0" y="618"/>
                    <a:pt x="0" y="1404"/>
                  </a:cubicBezTo>
                  <a:cubicBezTo>
                    <a:pt x="0" y="2190"/>
                    <a:pt x="618" y="2808"/>
                    <a:pt x="1404" y="2808"/>
                  </a:cubicBezTo>
                  <a:cubicBezTo>
                    <a:pt x="2162" y="2808"/>
                    <a:pt x="2808" y="2190"/>
                    <a:pt x="2808" y="1404"/>
                  </a:cubicBezTo>
                  <a:cubicBezTo>
                    <a:pt x="2808" y="618"/>
                    <a:pt x="2162" y="0"/>
                    <a:pt x="14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4098;p64">
              <a:extLst>
                <a:ext uri="{FF2B5EF4-FFF2-40B4-BE49-F238E27FC236}">
                  <a16:creationId xmlns:a16="http://schemas.microsoft.com/office/drawing/2014/main" id="{52B9194D-BE2D-B741-90EA-9AB1BCC2A264}"/>
                </a:ext>
              </a:extLst>
            </p:cNvPr>
            <p:cNvSpPr/>
            <p:nvPr/>
          </p:nvSpPr>
          <p:spPr>
            <a:xfrm>
              <a:off x="3347450" y="1247400"/>
              <a:ext cx="82150" cy="81450"/>
            </a:xfrm>
            <a:custGeom>
              <a:avLst/>
              <a:gdLst/>
              <a:ahLst/>
              <a:cxnLst/>
              <a:rect l="l" t="t" r="r" b="b"/>
              <a:pathLst>
                <a:path w="3286" h="3258" extrusionOk="0">
                  <a:moveTo>
                    <a:pt x="1657" y="450"/>
                  </a:moveTo>
                  <a:cubicBezTo>
                    <a:pt x="2303" y="450"/>
                    <a:pt x="2808" y="983"/>
                    <a:pt x="2808" y="1629"/>
                  </a:cubicBezTo>
                  <a:cubicBezTo>
                    <a:pt x="2808" y="2275"/>
                    <a:pt x="2303" y="2808"/>
                    <a:pt x="1657" y="2808"/>
                  </a:cubicBezTo>
                  <a:cubicBezTo>
                    <a:pt x="1011" y="2808"/>
                    <a:pt x="478" y="2275"/>
                    <a:pt x="478" y="1629"/>
                  </a:cubicBezTo>
                  <a:cubicBezTo>
                    <a:pt x="478" y="983"/>
                    <a:pt x="1011" y="450"/>
                    <a:pt x="1657" y="450"/>
                  </a:cubicBezTo>
                  <a:close/>
                  <a:moveTo>
                    <a:pt x="1657" y="1"/>
                  </a:moveTo>
                  <a:cubicBezTo>
                    <a:pt x="731" y="1"/>
                    <a:pt x="1" y="730"/>
                    <a:pt x="1" y="1629"/>
                  </a:cubicBezTo>
                  <a:cubicBezTo>
                    <a:pt x="1" y="2527"/>
                    <a:pt x="731" y="3257"/>
                    <a:pt x="1657" y="3257"/>
                  </a:cubicBezTo>
                  <a:cubicBezTo>
                    <a:pt x="2556" y="3257"/>
                    <a:pt x="3285" y="2527"/>
                    <a:pt x="3285" y="1629"/>
                  </a:cubicBezTo>
                  <a:cubicBezTo>
                    <a:pt x="3285" y="730"/>
                    <a:pt x="2556" y="1"/>
                    <a:pt x="16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4099;p64">
              <a:extLst>
                <a:ext uri="{FF2B5EF4-FFF2-40B4-BE49-F238E27FC236}">
                  <a16:creationId xmlns:a16="http://schemas.microsoft.com/office/drawing/2014/main" id="{CA7A5B38-3898-E942-A686-1C8B9B4CCCE4}"/>
                </a:ext>
              </a:extLst>
            </p:cNvPr>
            <p:cNvSpPr/>
            <p:nvPr/>
          </p:nvSpPr>
          <p:spPr>
            <a:xfrm>
              <a:off x="3628900" y="1440425"/>
              <a:ext cx="70225" cy="70200"/>
            </a:xfrm>
            <a:custGeom>
              <a:avLst/>
              <a:gdLst/>
              <a:ahLst/>
              <a:cxnLst/>
              <a:rect l="l" t="t" r="r" b="b"/>
              <a:pathLst>
                <a:path w="2809" h="2808" extrusionOk="0">
                  <a:moveTo>
                    <a:pt x="1404" y="0"/>
                  </a:moveTo>
                  <a:cubicBezTo>
                    <a:pt x="618" y="0"/>
                    <a:pt x="1" y="618"/>
                    <a:pt x="1" y="1404"/>
                  </a:cubicBezTo>
                  <a:cubicBezTo>
                    <a:pt x="1" y="2190"/>
                    <a:pt x="618" y="2808"/>
                    <a:pt x="1404" y="2808"/>
                  </a:cubicBezTo>
                  <a:cubicBezTo>
                    <a:pt x="2191" y="2808"/>
                    <a:pt x="2808" y="2190"/>
                    <a:pt x="2808" y="1404"/>
                  </a:cubicBezTo>
                  <a:cubicBezTo>
                    <a:pt x="2808" y="618"/>
                    <a:pt x="2191" y="0"/>
                    <a:pt x="14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4100;p64">
              <a:extLst>
                <a:ext uri="{FF2B5EF4-FFF2-40B4-BE49-F238E27FC236}">
                  <a16:creationId xmlns:a16="http://schemas.microsoft.com/office/drawing/2014/main" id="{CA85993D-5117-584D-A0D7-0927B0762640}"/>
                </a:ext>
              </a:extLst>
            </p:cNvPr>
            <p:cNvSpPr/>
            <p:nvPr/>
          </p:nvSpPr>
          <p:spPr>
            <a:xfrm>
              <a:off x="3623300" y="1434800"/>
              <a:ext cx="81425" cy="81450"/>
            </a:xfrm>
            <a:custGeom>
              <a:avLst/>
              <a:gdLst/>
              <a:ahLst/>
              <a:cxnLst/>
              <a:rect l="l" t="t" r="r" b="b"/>
              <a:pathLst>
                <a:path w="3257" h="3258" extrusionOk="0">
                  <a:moveTo>
                    <a:pt x="1628" y="450"/>
                  </a:moveTo>
                  <a:cubicBezTo>
                    <a:pt x="2274" y="450"/>
                    <a:pt x="2808" y="983"/>
                    <a:pt x="2808" y="1629"/>
                  </a:cubicBezTo>
                  <a:cubicBezTo>
                    <a:pt x="2808" y="2275"/>
                    <a:pt x="2274" y="2808"/>
                    <a:pt x="1628" y="2808"/>
                  </a:cubicBezTo>
                  <a:cubicBezTo>
                    <a:pt x="983" y="2808"/>
                    <a:pt x="449" y="2275"/>
                    <a:pt x="449" y="1629"/>
                  </a:cubicBezTo>
                  <a:cubicBezTo>
                    <a:pt x="449" y="983"/>
                    <a:pt x="983" y="450"/>
                    <a:pt x="1628" y="450"/>
                  </a:cubicBezTo>
                  <a:close/>
                  <a:moveTo>
                    <a:pt x="1628" y="0"/>
                  </a:moveTo>
                  <a:cubicBezTo>
                    <a:pt x="730" y="0"/>
                    <a:pt x="0" y="730"/>
                    <a:pt x="0" y="1629"/>
                  </a:cubicBezTo>
                  <a:cubicBezTo>
                    <a:pt x="0" y="2527"/>
                    <a:pt x="730" y="3257"/>
                    <a:pt x="1628" y="3257"/>
                  </a:cubicBezTo>
                  <a:cubicBezTo>
                    <a:pt x="2527" y="3257"/>
                    <a:pt x="3257" y="2527"/>
                    <a:pt x="3257" y="1629"/>
                  </a:cubicBezTo>
                  <a:cubicBezTo>
                    <a:pt x="3257" y="730"/>
                    <a:pt x="2527" y="0"/>
                    <a:pt x="16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4101;p64">
              <a:extLst>
                <a:ext uri="{FF2B5EF4-FFF2-40B4-BE49-F238E27FC236}">
                  <a16:creationId xmlns:a16="http://schemas.microsoft.com/office/drawing/2014/main" id="{EEFA9A04-0BF9-B844-812D-525ACA6155A1}"/>
                </a:ext>
              </a:extLst>
            </p:cNvPr>
            <p:cNvSpPr/>
            <p:nvPr/>
          </p:nvSpPr>
          <p:spPr>
            <a:xfrm>
              <a:off x="3904050" y="1619400"/>
              <a:ext cx="70200" cy="70200"/>
            </a:xfrm>
            <a:custGeom>
              <a:avLst/>
              <a:gdLst/>
              <a:ahLst/>
              <a:cxnLst/>
              <a:rect l="l" t="t" r="r" b="b"/>
              <a:pathLst>
                <a:path w="2808" h="2808" extrusionOk="0">
                  <a:moveTo>
                    <a:pt x="1404" y="0"/>
                  </a:moveTo>
                  <a:cubicBezTo>
                    <a:pt x="646" y="0"/>
                    <a:pt x="0" y="618"/>
                    <a:pt x="0" y="1404"/>
                  </a:cubicBezTo>
                  <a:cubicBezTo>
                    <a:pt x="0" y="2162"/>
                    <a:pt x="646" y="2808"/>
                    <a:pt x="1404" y="2808"/>
                  </a:cubicBezTo>
                  <a:cubicBezTo>
                    <a:pt x="2190" y="2808"/>
                    <a:pt x="2807" y="2162"/>
                    <a:pt x="2807" y="1404"/>
                  </a:cubicBezTo>
                  <a:cubicBezTo>
                    <a:pt x="2807" y="618"/>
                    <a:pt x="2190" y="0"/>
                    <a:pt x="14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4102;p64">
              <a:extLst>
                <a:ext uri="{FF2B5EF4-FFF2-40B4-BE49-F238E27FC236}">
                  <a16:creationId xmlns:a16="http://schemas.microsoft.com/office/drawing/2014/main" id="{46C25298-702E-7742-8AD1-754BED00F6B0}"/>
                </a:ext>
              </a:extLst>
            </p:cNvPr>
            <p:cNvSpPr/>
            <p:nvPr/>
          </p:nvSpPr>
          <p:spPr>
            <a:xfrm>
              <a:off x="3898425" y="1613075"/>
              <a:ext cx="82150" cy="82150"/>
            </a:xfrm>
            <a:custGeom>
              <a:avLst/>
              <a:gdLst/>
              <a:ahLst/>
              <a:cxnLst/>
              <a:rect l="l" t="t" r="r" b="b"/>
              <a:pathLst>
                <a:path w="3286" h="3286" extrusionOk="0">
                  <a:moveTo>
                    <a:pt x="1629" y="478"/>
                  </a:moveTo>
                  <a:cubicBezTo>
                    <a:pt x="2274" y="478"/>
                    <a:pt x="2808" y="1011"/>
                    <a:pt x="2808" y="1657"/>
                  </a:cubicBezTo>
                  <a:cubicBezTo>
                    <a:pt x="2808" y="2303"/>
                    <a:pt x="2274" y="2808"/>
                    <a:pt x="1629" y="2808"/>
                  </a:cubicBezTo>
                  <a:cubicBezTo>
                    <a:pt x="983" y="2808"/>
                    <a:pt x="478" y="2303"/>
                    <a:pt x="478" y="1657"/>
                  </a:cubicBezTo>
                  <a:cubicBezTo>
                    <a:pt x="478" y="1011"/>
                    <a:pt x="983" y="478"/>
                    <a:pt x="1629" y="478"/>
                  </a:cubicBezTo>
                  <a:close/>
                  <a:moveTo>
                    <a:pt x="1629" y="0"/>
                  </a:moveTo>
                  <a:cubicBezTo>
                    <a:pt x="730" y="0"/>
                    <a:pt x="0" y="730"/>
                    <a:pt x="0" y="1657"/>
                  </a:cubicBezTo>
                  <a:cubicBezTo>
                    <a:pt x="0" y="2555"/>
                    <a:pt x="730" y="3285"/>
                    <a:pt x="1629" y="3285"/>
                  </a:cubicBezTo>
                  <a:cubicBezTo>
                    <a:pt x="2527" y="3285"/>
                    <a:pt x="3285" y="2555"/>
                    <a:pt x="3285" y="1657"/>
                  </a:cubicBezTo>
                  <a:cubicBezTo>
                    <a:pt x="3285" y="730"/>
                    <a:pt x="2527" y="0"/>
                    <a:pt x="16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4103;p64">
              <a:extLst>
                <a:ext uri="{FF2B5EF4-FFF2-40B4-BE49-F238E27FC236}">
                  <a16:creationId xmlns:a16="http://schemas.microsoft.com/office/drawing/2014/main" id="{8A008763-4D83-1D45-8DD9-800B3DB20817}"/>
                </a:ext>
              </a:extLst>
            </p:cNvPr>
            <p:cNvSpPr/>
            <p:nvPr/>
          </p:nvSpPr>
          <p:spPr>
            <a:xfrm>
              <a:off x="4179875" y="1244600"/>
              <a:ext cx="70200" cy="70200"/>
            </a:xfrm>
            <a:custGeom>
              <a:avLst/>
              <a:gdLst/>
              <a:ahLst/>
              <a:cxnLst/>
              <a:rect l="l" t="t" r="r" b="b"/>
              <a:pathLst>
                <a:path w="2808" h="2808" extrusionOk="0">
                  <a:moveTo>
                    <a:pt x="1404" y="0"/>
                  </a:moveTo>
                  <a:cubicBezTo>
                    <a:pt x="618" y="0"/>
                    <a:pt x="0" y="618"/>
                    <a:pt x="0" y="1404"/>
                  </a:cubicBezTo>
                  <a:cubicBezTo>
                    <a:pt x="0" y="2162"/>
                    <a:pt x="618" y="2808"/>
                    <a:pt x="1404" y="2808"/>
                  </a:cubicBezTo>
                  <a:cubicBezTo>
                    <a:pt x="2162" y="2808"/>
                    <a:pt x="2808" y="2162"/>
                    <a:pt x="2808" y="1404"/>
                  </a:cubicBezTo>
                  <a:cubicBezTo>
                    <a:pt x="2808" y="618"/>
                    <a:pt x="2162" y="0"/>
                    <a:pt x="14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4104;p64">
              <a:extLst>
                <a:ext uri="{FF2B5EF4-FFF2-40B4-BE49-F238E27FC236}">
                  <a16:creationId xmlns:a16="http://schemas.microsoft.com/office/drawing/2014/main" id="{FF60E91F-CBC2-7A4C-B84D-590808CA8FBD}"/>
                </a:ext>
              </a:extLst>
            </p:cNvPr>
            <p:cNvSpPr/>
            <p:nvPr/>
          </p:nvSpPr>
          <p:spPr>
            <a:xfrm>
              <a:off x="4173550" y="1238975"/>
              <a:ext cx="82150" cy="81450"/>
            </a:xfrm>
            <a:custGeom>
              <a:avLst/>
              <a:gdLst/>
              <a:ahLst/>
              <a:cxnLst/>
              <a:rect l="l" t="t" r="r" b="b"/>
              <a:pathLst>
                <a:path w="3286" h="3258" extrusionOk="0">
                  <a:moveTo>
                    <a:pt x="1657" y="450"/>
                  </a:moveTo>
                  <a:cubicBezTo>
                    <a:pt x="2303" y="450"/>
                    <a:pt x="2808" y="983"/>
                    <a:pt x="2808" y="1629"/>
                  </a:cubicBezTo>
                  <a:cubicBezTo>
                    <a:pt x="2808" y="2275"/>
                    <a:pt x="2303" y="2780"/>
                    <a:pt x="1657" y="2808"/>
                  </a:cubicBezTo>
                  <a:cubicBezTo>
                    <a:pt x="1011" y="2780"/>
                    <a:pt x="478" y="2275"/>
                    <a:pt x="478" y="1629"/>
                  </a:cubicBezTo>
                  <a:cubicBezTo>
                    <a:pt x="478" y="983"/>
                    <a:pt x="1011" y="450"/>
                    <a:pt x="1657" y="450"/>
                  </a:cubicBezTo>
                  <a:close/>
                  <a:moveTo>
                    <a:pt x="1657" y="1"/>
                  </a:moveTo>
                  <a:cubicBezTo>
                    <a:pt x="731" y="1"/>
                    <a:pt x="1" y="731"/>
                    <a:pt x="1" y="1629"/>
                  </a:cubicBezTo>
                  <a:cubicBezTo>
                    <a:pt x="1" y="2527"/>
                    <a:pt x="731" y="3257"/>
                    <a:pt x="1657" y="3257"/>
                  </a:cubicBezTo>
                  <a:cubicBezTo>
                    <a:pt x="2556" y="3257"/>
                    <a:pt x="3285" y="2527"/>
                    <a:pt x="3285" y="1629"/>
                  </a:cubicBezTo>
                  <a:cubicBezTo>
                    <a:pt x="3285" y="731"/>
                    <a:pt x="2556" y="1"/>
                    <a:pt x="16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4105;p64">
              <a:extLst>
                <a:ext uri="{FF2B5EF4-FFF2-40B4-BE49-F238E27FC236}">
                  <a16:creationId xmlns:a16="http://schemas.microsoft.com/office/drawing/2014/main" id="{9B980DA4-9452-3A4C-86F1-96A2F30FA19F}"/>
                </a:ext>
              </a:extLst>
            </p:cNvPr>
            <p:cNvSpPr/>
            <p:nvPr/>
          </p:nvSpPr>
          <p:spPr>
            <a:xfrm>
              <a:off x="2899675" y="2124725"/>
              <a:ext cx="271625" cy="294825"/>
            </a:xfrm>
            <a:custGeom>
              <a:avLst/>
              <a:gdLst/>
              <a:ahLst/>
              <a:cxnLst/>
              <a:rect l="l" t="t" r="r" b="b"/>
              <a:pathLst>
                <a:path w="10865" h="11793" extrusionOk="0">
                  <a:moveTo>
                    <a:pt x="10865" y="1"/>
                  </a:moveTo>
                  <a:cubicBezTo>
                    <a:pt x="10275" y="1"/>
                    <a:pt x="9686" y="57"/>
                    <a:pt x="9124" y="141"/>
                  </a:cubicBezTo>
                  <a:cubicBezTo>
                    <a:pt x="3650" y="1096"/>
                    <a:pt x="0" y="6318"/>
                    <a:pt x="955" y="11792"/>
                  </a:cubicBezTo>
                  <a:lnTo>
                    <a:pt x="10865" y="10052"/>
                  </a:lnTo>
                  <a:lnTo>
                    <a:pt x="108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4106;p64">
              <a:extLst>
                <a:ext uri="{FF2B5EF4-FFF2-40B4-BE49-F238E27FC236}">
                  <a16:creationId xmlns:a16="http://schemas.microsoft.com/office/drawing/2014/main" id="{3CFEDFFE-0A5E-8B4E-9264-540D179FE6CF}"/>
                </a:ext>
              </a:extLst>
            </p:cNvPr>
            <p:cNvSpPr/>
            <p:nvPr/>
          </p:nvSpPr>
          <p:spPr>
            <a:xfrm>
              <a:off x="2913700" y="2118425"/>
              <a:ext cx="263225" cy="306875"/>
            </a:xfrm>
            <a:custGeom>
              <a:avLst/>
              <a:gdLst/>
              <a:ahLst/>
              <a:cxnLst/>
              <a:rect l="l" t="t" r="r" b="b"/>
              <a:pathLst>
                <a:path w="10529" h="12275" extrusionOk="0">
                  <a:moveTo>
                    <a:pt x="10051" y="481"/>
                  </a:moveTo>
                  <a:lnTo>
                    <a:pt x="10051" y="10114"/>
                  </a:lnTo>
                  <a:lnTo>
                    <a:pt x="10051" y="10114"/>
                  </a:lnTo>
                  <a:lnTo>
                    <a:pt x="586" y="11781"/>
                  </a:lnTo>
                  <a:lnTo>
                    <a:pt x="586" y="11781"/>
                  </a:lnTo>
                  <a:cubicBezTo>
                    <a:pt x="520" y="11276"/>
                    <a:pt x="478" y="10786"/>
                    <a:pt x="478" y="10276"/>
                  </a:cubicBezTo>
                  <a:cubicBezTo>
                    <a:pt x="478" y="5615"/>
                    <a:pt x="3819" y="1460"/>
                    <a:pt x="8591" y="618"/>
                  </a:cubicBezTo>
                  <a:cubicBezTo>
                    <a:pt x="9069" y="546"/>
                    <a:pt x="9567" y="495"/>
                    <a:pt x="10051" y="481"/>
                  </a:cubicBezTo>
                  <a:close/>
                  <a:moveTo>
                    <a:pt x="10304" y="0"/>
                  </a:moveTo>
                  <a:cubicBezTo>
                    <a:pt x="9714" y="0"/>
                    <a:pt x="9097" y="56"/>
                    <a:pt x="8507" y="169"/>
                  </a:cubicBezTo>
                  <a:cubicBezTo>
                    <a:pt x="3510" y="1039"/>
                    <a:pt x="1" y="5391"/>
                    <a:pt x="1" y="10276"/>
                  </a:cubicBezTo>
                  <a:cubicBezTo>
                    <a:pt x="1" y="10893"/>
                    <a:pt x="57" y="11483"/>
                    <a:pt x="169" y="12072"/>
                  </a:cubicBezTo>
                  <a:cubicBezTo>
                    <a:pt x="193" y="12195"/>
                    <a:pt x="282" y="12274"/>
                    <a:pt x="397" y="12274"/>
                  </a:cubicBezTo>
                  <a:cubicBezTo>
                    <a:pt x="414" y="12274"/>
                    <a:pt x="432" y="12273"/>
                    <a:pt x="450" y="12269"/>
                  </a:cubicBezTo>
                  <a:lnTo>
                    <a:pt x="10332" y="10528"/>
                  </a:lnTo>
                  <a:cubicBezTo>
                    <a:pt x="10444" y="10500"/>
                    <a:pt x="10529" y="10416"/>
                    <a:pt x="10529" y="10304"/>
                  </a:cubicBezTo>
                  <a:lnTo>
                    <a:pt x="10529" y="253"/>
                  </a:lnTo>
                  <a:cubicBezTo>
                    <a:pt x="10529" y="169"/>
                    <a:pt x="10501" y="113"/>
                    <a:pt x="10472" y="85"/>
                  </a:cubicBezTo>
                  <a:cubicBezTo>
                    <a:pt x="10416" y="28"/>
                    <a:pt x="10360" y="0"/>
                    <a:pt x="103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4107;p64">
              <a:extLst>
                <a:ext uri="{FF2B5EF4-FFF2-40B4-BE49-F238E27FC236}">
                  <a16:creationId xmlns:a16="http://schemas.microsoft.com/office/drawing/2014/main" id="{2E19410A-C125-794E-A3D1-9259EFF2721F}"/>
                </a:ext>
              </a:extLst>
            </p:cNvPr>
            <p:cNvSpPr/>
            <p:nvPr/>
          </p:nvSpPr>
          <p:spPr>
            <a:xfrm>
              <a:off x="2923525" y="2376000"/>
              <a:ext cx="247775" cy="197950"/>
            </a:xfrm>
            <a:custGeom>
              <a:avLst/>
              <a:gdLst/>
              <a:ahLst/>
              <a:cxnLst/>
              <a:rect l="l" t="t" r="r" b="b"/>
              <a:pathLst>
                <a:path w="9911" h="7918" extrusionOk="0">
                  <a:moveTo>
                    <a:pt x="9911" y="1"/>
                  </a:moveTo>
                  <a:lnTo>
                    <a:pt x="1" y="1741"/>
                  </a:lnTo>
                  <a:cubicBezTo>
                    <a:pt x="450" y="4324"/>
                    <a:pt x="1657" y="6318"/>
                    <a:pt x="3706" y="7918"/>
                  </a:cubicBezTo>
                  <a:lnTo>
                    <a:pt x="991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4108;p64">
              <a:extLst>
                <a:ext uri="{FF2B5EF4-FFF2-40B4-BE49-F238E27FC236}">
                  <a16:creationId xmlns:a16="http://schemas.microsoft.com/office/drawing/2014/main" id="{DF992895-BF30-2B4A-A343-6EBBB83FC5C1}"/>
                </a:ext>
              </a:extLst>
            </p:cNvPr>
            <p:cNvSpPr/>
            <p:nvPr/>
          </p:nvSpPr>
          <p:spPr>
            <a:xfrm>
              <a:off x="2916500" y="2367575"/>
              <a:ext cx="268850" cy="214800"/>
            </a:xfrm>
            <a:custGeom>
              <a:avLst/>
              <a:gdLst/>
              <a:ahLst/>
              <a:cxnLst/>
              <a:rect l="l" t="t" r="r" b="b"/>
              <a:pathLst>
                <a:path w="10754" h="8592" extrusionOk="0">
                  <a:moveTo>
                    <a:pt x="9630" y="666"/>
                  </a:moveTo>
                  <a:lnTo>
                    <a:pt x="3964" y="7929"/>
                  </a:lnTo>
                  <a:lnTo>
                    <a:pt x="3964" y="7929"/>
                  </a:lnTo>
                  <a:cubicBezTo>
                    <a:pt x="2101" y="6427"/>
                    <a:pt x="1009" y="4618"/>
                    <a:pt x="547" y="2266"/>
                  </a:cubicBezTo>
                  <a:lnTo>
                    <a:pt x="547" y="2266"/>
                  </a:lnTo>
                  <a:lnTo>
                    <a:pt x="9630" y="666"/>
                  </a:lnTo>
                  <a:close/>
                  <a:moveTo>
                    <a:pt x="10753" y="1"/>
                  </a:moveTo>
                  <a:lnTo>
                    <a:pt x="10136" y="113"/>
                  </a:lnTo>
                  <a:lnTo>
                    <a:pt x="1" y="1882"/>
                  </a:lnTo>
                  <a:lnTo>
                    <a:pt x="57" y="2106"/>
                  </a:lnTo>
                  <a:cubicBezTo>
                    <a:pt x="506" y="4745"/>
                    <a:pt x="1741" y="6795"/>
                    <a:pt x="3847" y="8451"/>
                  </a:cubicBezTo>
                  <a:lnTo>
                    <a:pt x="4044" y="8592"/>
                  </a:lnTo>
                  <a:lnTo>
                    <a:pt x="1075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4109;p64">
              <a:extLst>
                <a:ext uri="{FF2B5EF4-FFF2-40B4-BE49-F238E27FC236}">
                  <a16:creationId xmlns:a16="http://schemas.microsoft.com/office/drawing/2014/main" id="{1DB820FD-4D14-AA4D-A7C6-374FACCDC163}"/>
                </a:ext>
              </a:extLst>
            </p:cNvPr>
            <p:cNvSpPr/>
            <p:nvPr/>
          </p:nvSpPr>
          <p:spPr>
            <a:xfrm>
              <a:off x="3016175" y="2250375"/>
              <a:ext cx="442200" cy="377675"/>
            </a:xfrm>
            <a:custGeom>
              <a:avLst/>
              <a:gdLst/>
              <a:ahLst/>
              <a:cxnLst/>
              <a:rect l="l" t="t" r="r" b="b"/>
              <a:pathLst>
                <a:path w="17688" h="15107" extrusionOk="0">
                  <a:moveTo>
                    <a:pt x="14908" y="0"/>
                  </a:moveTo>
                  <a:lnTo>
                    <a:pt x="6205" y="5026"/>
                  </a:lnTo>
                  <a:lnTo>
                    <a:pt x="0" y="12943"/>
                  </a:lnTo>
                  <a:cubicBezTo>
                    <a:pt x="1846" y="14382"/>
                    <a:pt x="3997" y="15106"/>
                    <a:pt x="6167" y="15106"/>
                  </a:cubicBezTo>
                  <a:cubicBezTo>
                    <a:pt x="7891" y="15106"/>
                    <a:pt x="9627" y="14649"/>
                    <a:pt x="11230" y="13729"/>
                  </a:cubicBezTo>
                  <a:cubicBezTo>
                    <a:pt x="16031" y="10949"/>
                    <a:pt x="17688" y="4801"/>
                    <a:pt x="149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4110;p64">
              <a:extLst>
                <a:ext uri="{FF2B5EF4-FFF2-40B4-BE49-F238E27FC236}">
                  <a16:creationId xmlns:a16="http://schemas.microsoft.com/office/drawing/2014/main" id="{861B2434-8A2C-B840-8DAA-F924886CB595}"/>
                </a:ext>
              </a:extLst>
            </p:cNvPr>
            <p:cNvSpPr/>
            <p:nvPr/>
          </p:nvSpPr>
          <p:spPr>
            <a:xfrm>
              <a:off x="3009850" y="2244450"/>
              <a:ext cx="418350" cy="389175"/>
            </a:xfrm>
            <a:custGeom>
              <a:avLst/>
              <a:gdLst/>
              <a:ahLst/>
              <a:cxnLst/>
              <a:rect l="l" t="t" r="r" b="b"/>
              <a:pathLst>
                <a:path w="16734" h="15567" extrusionOk="0">
                  <a:moveTo>
                    <a:pt x="15077" y="547"/>
                  </a:moveTo>
                  <a:cubicBezTo>
                    <a:pt x="15898" y="2037"/>
                    <a:pt x="16284" y="3649"/>
                    <a:pt x="16284" y="5235"/>
                  </a:cubicBezTo>
                  <a:cubicBezTo>
                    <a:pt x="16284" y="8632"/>
                    <a:pt x="14515" y="11945"/>
                    <a:pt x="11371" y="13769"/>
                  </a:cubicBezTo>
                  <a:cubicBezTo>
                    <a:pt x="9799" y="14668"/>
                    <a:pt x="8114" y="15117"/>
                    <a:pt x="6430" y="15117"/>
                  </a:cubicBezTo>
                  <a:cubicBezTo>
                    <a:pt x="4374" y="15117"/>
                    <a:pt x="2371" y="14439"/>
                    <a:pt x="595" y="13134"/>
                  </a:cubicBezTo>
                  <a:lnTo>
                    <a:pt x="595" y="13134"/>
                  </a:lnTo>
                  <a:lnTo>
                    <a:pt x="6593" y="5446"/>
                  </a:lnTo>
                  <a:lnTo>
                    <a:pt x="6593" y="5446"/>
                  </a:lnTo>
                  <a:lnTo>
                    <a:pt x="15077" y="547"/>
                  </a:lnTo>
                  <a:close/>
                  <a:moveTo>
                    <a:pt x="15166" y="0"/>
                  </a:moveTo>
                  <a:cubicBezTo>
                    <a:pt x="15127" y="0"/>
                    <a:pt x="15086" y="13"/>
                    <a:pt x="15049" y="41"/>
                  </a:cubicBezTo>
                  <a:lnTo>
                    <a:pt x="6346" y="5066"/>
                  </a:lnTo>
                  <a:lnTo>
                    <a:pt x="6261" y="5122"/>
                  </a:lnTo>
                  <a:lnTo>
                    <a:pt x="85" y="13039"/>
                  </a:lnTo>
                  <a:cubicBezTo>
                    <a:pt x="1" y="13124"/>
                    <a:pt x="29" y="13292"/>
                    <a:pt x="113" y="13376"/>
                  </a:cubicBezTo>
                  <a:cubicBezTo>
                    <a:pt x="1994" y="14836"/>
                    <a:pt x="4212" y="15566"/>
                    <a:pt x="6430" y="15566"/>
                  </a:cubicBezTo>
                  <a:cubicBezTo>
                    <a:pt x="8199" y="15566"/>
                    <a:pt x="9967" y="15117"/>
                    <a:pt x="11596" y="14162"/>
                  </a:cubicBezTo>
                  <a:cubicBezTo>
                    <a:pt x="14908" y="12253"/>
                    <a:pt x="16733" y="8800"/>
                    <a:pt x="16733" y="5235"/>
                  </a:cubicBezTo>
                  <a:cubicBezTo>
                    <a:pt x="16733" y="3494"/>
                    <a:pt x="16284" y="1725"/>
                    <a:pt x="15358" y="125"/>
                  </a:cubicBezTo>
                  <a:cubicBezTo>
                    <a:pt x="15320" y="50"/>
                    <a:pt x="15245" y="0"/>
                    <a:pt x="151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4111;p64">
              <a:extLst>
                <a:ext uri="{FF2B5EF4-FFF2-40B4-BE49-F238E27FC236}">
                  <a16:creationId xmlns:a16="http://schemas.microsoft.com/office/drawing/2014/main" id="{482DF43D-45CC-0141-8BE6-512355D9D1BD}"/>
                </a:ext>
              </a:extLst>
            </p:cNvPr>
            <p:cNvSpPr/>
            <p:nvPr/>
          </p:nvSpPr>
          <p:spPr>
            <a:xfrm>
              <a:off x="3171275" y="2124725"/>
              <a:ext cx="217625" cy="251300"/>
            </a:xfrm>
            <a:custGeom>
              <a:avLst/>
              <a:gdLst/>
              <a:ahLst/>
              <a:cxnLst/>
              <a:rect l="l" t="t" r="r" b="b"/>
              <a:pathLst>
                <a:path w="8705" h="10052" extrusionOk="0">
                  <a:moveTo>
                    <a:pt x="1" y="1"/>
                  </a:moveTo>
                  <a:lnTo>
                    <a:pt x="1" y="10052"/>
                  </a:lnTo>
                  <a:lnTo>
                    <a:pt x="8704" y="5026"/>
                  </a:lnTo>
                  <a:cubicBezTo>
                    <a:pt x="6851" y="1798"/>
                    <a:pt x="3707" y="1"/>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4112;p64">
              <a:extLst>
                <a:ext uri="{FF2B5EF4-FFF2-40B4-BE49-F238E27FC236}">
                  <a16:creationId xmlns:a16="http://schemas.microsoft.com/office/drawing/2014/main" id="{597B49CC-E884-5241-88FF-2552471F7958}"/>
                </a:ext>
              </a:extLst>
            </p:cNvPr>
            <p:cNvSpPr/>
            <p:nvPr/>
          </p:nvSpPr>
          <p:spPr>
            <a:xfrm>
              <a:off x="3164975" y="2118425"/>
              <a:ext cx="231625" cy="267425"/>
            </a:xfrm>
            <a:custGeom>
              <a:avLst/>
              <a:gdLst/>
              <a:ahLst/>
              <a:cxnLst/>
              <a:rect l="l" t="t" r="r" b="b"/>
              <a:pathLst>
                <a:path w="9265" h="10697" extrusionOk="0">
                  <a:moveTo>
                    <a:pt x="478" y="480"/>
                  </a:moveTo>
                  <a:cubicBezTo>
                    <a:pt x="3926" y="550"/>
                    <a:pt x="6847" y="2238"/>
                    <a:pt x="8645" y="5197"/>
                  </a:cubicBezTo>
                  <a:lnTo>
                    <a:pt x="8645" y="5197"/>
                  </a:lnTo>
                  <a:lnTo>
                    <a:pt x="478" y="9913"/>
                  </a:lnTo>
                  <a:lnTo>
                    <a:pt x="478" y="480"/>
                  </a:lnTo>
                  <a:close/>
                  <a:moveTo>
                    <a:pt x="0" y="0"/>
                  </a:moveTo>
                  <a:lnTo>
                    <a:pt x="0" y="10697"/>
                  </a:lnTo>
                  <a:lnTo>
                    <a:pt x="365" y="10500"/>
                  </a:lnTo>
                  <a:lnTo>
                    <a:pt x="9265" y="5363"/>
                  </a:lnTo>
                  <a:lnTo>
                    <a:pt x="9153" y="5166"/>
                  </a:lnTo>
                  <a:cubicBezTo>
                    <a:pt x="7272" y="1881"/>
                    <a:pt x="4043" y="0"/>
                    <a:pt x="2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4113;p64">
              <a:extLst>
                <a:ext uri="{FF2B5EF4-FFF2-40B4-BE49-F238E27FC236}">
                  <a16:creationId xmlns:a16="http://schemas.microsoft.com/office/drawing/2014/main" id="{CDDAE06D-6FD7-AC41-ACCC-CCBCC315A1BC}"/>
                </a:ext>
              </a:extLst>
            </p:cNvPr>
            <p:cNvSpPr/>
            <p:nvPr/>
          </p:nvSpPr>
          <p:spPr>
            <a:xfrm>
              <a:off x="3048450" y="2253175"/>
              <a:ext cx="244975" cy="244975"/>
            </a:xfrm>
            <a:custGeom>
              <a:avLst/>
              <a:gdLst/>
              <a:ahLst/>
              <a:cxnLst/>
              <a:rect l="l" t="t" r="r" b="b"/>
              <a:pathLst>
                <a:path w="9799" h="9799" extrusionOk="0">
                  <a:moveTo>
                    <a:pt x="4914" y="1"/>
                  </a:moveTo>
                  <a:cubicBezTo>
                    <a:pt x="2191" y="1"/>
                    <a:pt x="1" y="2190"/>
                    <a:pt x="1" y="4914"/>
                  </a:cubicBezTo>
                  <a:cubicBezTo>
                    <a:pt x="1" y="7609"/>
                    <a:pt x="2191" y="9799"/>
                    <a:pt x="4914" y="9799"/>
                  </a:cubicBezTo>
                  <a:cubicBezTo>
                    <a:pt x="7609" y="9799"/>
                    <a:pt x="9799" y="7609"/>
                    <a:pt x="9799" y="4914"/>
                  </a:cubicBezTo>
                  <a:cubicBezTo>
                    <a:pt x="9799" y="2190"/>
                    <a:pt x="7609" y="1"/>
                    <a:pt x="49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4114;p64">
              <a:extLst>
                <a:ext uri="{FF2B5EF4-FFF2-40B4-BE49-F238E27FC236}">
                  <a16:creationId xmlns:a16="http://schemas.microsoft.com/office/drawing/2014/main" id="{76AFD2FB-9EBA-FF49-84AC-B5B471A6DE9B}"/>
                </a:ext>
              </a:extLst>
            </p:cNvPr>
            <p:cNvSpPr/>
            <p:nvPr/>
          </p:nvSpPr>
          <p:spPr>
            <a:xfrm>
              <a:off x="3042850" y="2247575"/>
              <a:ext cx="256900" cy="256900"/>
            </a:xfrm>
            <a:custGeom>
              <a:avLst/>
              <a:gdLst/>
              <a:ahLst/>
              <a:cxnLst/>
              <a:rect l="l" t="t" r="r" b="b"/>
              <a:pathLst>
                <a:path w="10276" h="10276" extrusionOk="0">
                  <a:moveTo>
                    <a:pt x="5138" y="477"/>
                  </a:moveTo>
                  <a:cubicBezTo>
                    <a:pt x="6429" y="477"/>
                    <a:pt x="7580" y="983"/>
                    <a:pt x="8423" y="1825"/>
                  </a:cubicBezTo>
                  <a:cubicBezTo>
                    <a:pt x="9265" y="2667"/>
                    <a:pt x="9798" y="3846"/>
                    <a:pt x="9798" y="5138"/>
                  </a:cubicBezTo>
                  <a:cubicBezTo>
                    <a:pt x="9798" y="6429"/>
                    <a:pt x="9265" y="7580"/>
                    <a:pt x="8423" y="8422"/>
                  </a:cubicBezTo>
                  <a:cubicBezTo>
                    <a:pt x="7580" y="9265"/>
                    <a:pt x="6429" y="9798"/>
                    <a:pt x="5138" y="9798"/>
                  </a:cubicBezTo>
                  <a:cubicBezTo>
                    <a:pt x="3847" y="9798"/>
                    <a:pt x="2667" y="9265"/>
                    <a:pt x="1825" y="8422"/>
                  </a:cubicBezTo>
                  <a:cubicBezTo>
                    <a:pt x="983" y="7580"/>
                    <a:pt x="478" y="6429"/>
                    <a:pt x="478" y="5138"/>
                  </a:cubicBezTo>
                  <a:cubicBezTo>
                    <a:pt x="478" y="3846"/>
                    <a:pt x="983" y="2667"/>
                    <a:pt x="1825" y="1825"/>
                  </a:cubicBezTo>
                  <a:cubicBezTo>
                    <a:pt x="2667" y="983"/>
                    <a:pt x="3847" y="477"/>
                    <a:pt x="5138" y="477"/>
                  </a:cubicBezTo>
                  <a:close/>
                  <a:moveTo>
                    <a:pt x="5138" y="0"/>
                  </a:moveTo>
                  <a:cubicBezTo>
                    <a:pt x="2302" y="0"/>
                    <a:pt x="0" y="2302"/>
                    <a:pt x="0" y="5138"/>
                  </a:cubicBezTo>
                  <a:cubicBezTo>
                    <a:pt x="0" y="7973"/>
                    <a:pt x="2302" y="10275"/>
                    <a:pt x="5138" y="10275"/>
                  </a:cubicBezTo>
                  <a:cubicBezTo>
                    <a:pt x="7974" y="10275"/>
                    <a:pt x="10276" y="7973"/>
                    <a:pt x="10276" y="5138"/>
                  </a:cubicBezTo>
                  <a:cubicBezTo>
                    <a:pt x="10276" y="2302"/>
                    <a:pt x="7974" y="0"/>
                    <a:pt x="51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4115;p64">
              <a:extLst>
                <a:ext uri="{FF2B5EF4-FFF2-40B4-BE49-F238E27FC236}">
                  <a16:creationId xmlns:a16="http://schemas.microsoft.com/office/drawing/2014/main" id="{66B86900-F8CF-B140-AF7D-65CB9AFE916A}"/>
                </a:ext>
              </a:extLst>
            </p:cNvPr>
            <p:cNvSpPr/>
            <p:nvPr/>
          </p:nvSpPr>
          <p:spPr>
            <a:xfrm>
              <a:off x="2176025" y="2376000"/>
              <a:ext cx="295525" cy="251575"/>
            </a:xfrm>
            <a:custGeom>
              <a:avLst/>
              <a:gdLst/>
              <a:ahLst/>
              <a:cxnLst/>
              <a:rect l="l" t="t" r="r" b="b"/>
              <a:pathLst>
                <a:path w="11821" h="10063" extrusionOk="0">
                  <a:moveTo>
                    <a:pt x="1" y="1"/>
                  </a:moveTo>
                  <a:cubicBezTo>
                    <a:pt x="1" y="590"/>
                    <a:pt x="57" y="1208"/>
                    <a:pt x="169" y="1769"/>
                  </a:cubicBezTo>
                  <a:cubicBezTo>
                    <a:pt x="1022" y="6632"/>
                    <a:pt x="5276" y="10063"/>
                    <a:pt x="10074" y="10063"/>
                  </a:cubicBezTo>
                  <a:cubicBezTo>
                    <a:pt x="10650" y="10063"/>
                    <a:pt x="11234" y="10013"/>
                    <a:pt x="11820" y="9911"/>
                  </a:cubicBezTo>
                  <a:lnTo>
                    <a:pt x="100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4116;p64">
              <a:extLst>
                <a:ext uri="{FF2B5EF4-FFF2-40B4-BE49-F238E27FC236}">
                  <a16:creationId xmlns:a16="http://schemas.microsoft.com/office/drawing/2014/main" id="{728DB93A-0F76-104F-9420-8231842D2A9C}"/>
                </a:ext>
              </a:extLst>
            </p:cNvPr>
            <p:cNvSpPr/>
            <p:nvPr/>
          </p:nvSpPr>
          <p:spPr>
            <a:xfrm>
              <a:off x="2170425" y="2370400"/>
              <a:ext cx="306750" cy="263225"/>
            </a:xfrm>
            <a:custGeom>
              <a:avLst/>
              <a:gdLst/>
              <a:ahLst/>
              <a:cxnLst/>
              <a:rect l="l" t="t" r="r" b="b"/>
              <a:pathLst>
                <a:path w="12270" h="10529" extrusionOk="0">
                  <a:moveTo>
                    <a:pt x="10086" y="477"/>
                  </a:moveTo>
                  <a:lnTo>
                    <a:pt x="11775" y="9941"/>
                  </a:lnTo>
                  <a:lnTo>
                    <a:pt x="11775" y="9941"/>
                  </a:lnTo>
                  <a:cubicBezTo>
                    <a:pt x="11279" y="10008"/>
                    <a:pt x="10767" y="10051"/>
                    <a:pt x="10276" y="10051"/>
                  </a:cubicBezTo>
                  <a:cubicBezTo>
                    <a:pt x="5615" y="10051"/>
                    <a:pt x="1460" y="6710"/>
                    <a:pt x="618" y="1937"/>
                  </a:cubicBezTo>
                  <a:cubicBezTo>
                    <a:pt x="546" y="1483"/>
                    <a:pt x="495" y="967"/>
                    <a:pt x="481" y="477"/>
                  </a:cubicBezTo>
                  <a:close/>
                  <a:moveTo>
                    <a:pt x="225" y="0"/>
                  </a:moveTo>
                  <a:cubicBezTo>
                    <a:pt x="169" y="0"/>
                    <a:pt x="113" y="28"/>
                    <a:pt x="85" y="56"/>
                  </a:cubicBezTo>
                  <a:cubicBezTo>
                    <a:pt x="28" y="112"/>
                    <a:pt x="0" y="169"/>
                    <a:pt x="0" y="225"/>
                  </a:cubicBezTo>
                  <a:cubicBezTo>
                    <a:pt x="0" y="814"/>
                    <a:pt x="57" y="1432"/>
                    <a:pt x="169" y="2022"/>
                  </a:cubicBezTo>
                  <a:cubicBezTo>
                    <a:pt x="1039" y="7019"/>
                    <a:pt x="5391" y="10528"/>
                    <a:pt x="10276" y="10528"/>
                  </a:cubicBezTo>
                  <a:cubicBezTo>
                    <a:pt x="10865" y="10528"/>
                    <a:pt x="11483" y="10472"/>
                    <a:pt x="12073" y="10360"/>
                  </a:cubicBezTo>
                  <a:cubicBezTo>
                    <a:pt x="12129" y="10360"/>
                    <a:pt x="12185" y="10332"/>
                    <a:pt x="12241" y="10275"/>
                  </a:cubicBezTo>
                  <a:cubicBezTo>
                    <a:pt x="12269" y="10219"/>
                    <a:pt x="12269" y="10163"/>
                    <a:pt x="12269" y="10107"/>
                  </a:cubicBezTo>
                  <a:lnTo>
                    <a:pt x="10528" y="197"/>
                  </a:lnTo>
                  <a:cubicBezTo>
                    <a:pt x="10500" y="84"/>
                    <a:pt x="10416" y="0"/>
                    <a:pt x="103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4117;p64">
              <a:extLst>
                <a:ext uri="{FF2B5EF4-FFF2-40B4-BE49-F238E27FC236}">
                  <a16:creationId xmlns:a16="http://schemas.microsoft.com/office/drawing/2014/main" id="{EF3E4D4E-1F83-1344-BB8E-BB92DC687C0F}"/>
                </a:ext>
              </a:extLst>
            </p:cNvPr>
            <p:cNvSpPr/>
            <p:nvPr/>
          </p:nvSpPr>
          <p:spPr>
            <a:xfrm>
              <a:off x="2428000" y="2376000"/>
              <a:ext cx="197950" cy="247800"/>
            </a:xfrm>
            <a:custGeom>
              <a:avLst/>
              <a:gdLst/>
              <a:ahLst/>
              <a:cxnLst/>
              <a:rect l="l" t="t" r="r" b="b"/>
              <a:pathLst>
                <a:path w="7918" h="9912" extrusionOk="0">
                  <a:moveTo>
                    <a:pt x="1" y="1"/>
                  </a:moveTo>
                  <a:lnTo>
                    <a:pt x="1741" y="9911"/>
                  </a:lnTo>
                  <a:cubicBezTo>
                    <a:pt x="4324" y="9462"/>
                    <a:pt x="6290" y="8255"/>
                    <a:pt x="7918" y="6205"/>
                  </a:cubicBez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4118;p64">
              <a:extLst>
                <a:ext uri="{FF2B5EF4-FFF2-40B4-BE49-F238E27FC236}">
                  <a16:creationId xmlns:a16="http://schemas.microsoft.com/office/drawing/2014/main" id="{EF54C16A-56C3-804F-B74E-1C12C0DF21C6}"/>
                </a:ext>
              </a:extLst>
            </p:cNvPr>
            <p:cNvSpPr/>
            <p:nvPr/>
          </p:nvSpPr>
          <p:spPr>
            <a:xfrm>
              <a:off x="2419575" y="2361975"/>
              <a:ext cx="214100" cy="268825"/>
            </a:xfrm>
            <a:custGeom>
              <a:avLst/>
              <a:gdLst/>
              <a:ahLst/>
              <a:cxnLst/>
              <a:rect l="l" t="t" r="r" b="b"/>
              <a:pathLst>
                <a:path w="8564" h="10753" extrusionOk="0">
                  <a:moveTo>
                    <a:pt x="670" y="1148"/>
                  </a:moveTo>
                  <a:lnTo>
                    <a:pt x="7928" y="6790"/>
                  </a:lnTo>
                  <a:lnTo>
                    <a:pt x="7928" y="6790"/>
                  </a:lnTo>
                  <a:cubicBezTo>
                    <a:pt x="6430" y="8647"/>
                    <a:pt x="4603" y="9738"/>
                    <a:pt x="2261" y="10203"/>
                  </a:cubicBezTo>
                  <a:lnTo>
                    <a:pt x="2261" y="10203"/>
                  </a:lnTo>
                  <a:lnTo>
                    <a:pt x="670" y="1148"/>
                  </a:lnTo>
                  <a:close/>
                  <a:moveTo>
                    <a:pt x="1" y="0"/>
                  </a:moveTo>
                  <a:lnTo>
                    <a:pt x="85" y="618"/>
                  </a:lnTo>
                  <a:lnTo>
                    <a:pt x="1882" y="10753"/>
                  </a:lnTo>
                  <a:lnTo>
                    <a:pt x="2107" y="10697"/>
                  </a:lnTo>
                  <a:cubicBezTo>
                    <a:pt x="4746" y="10248"/>
                    <a:pt x="6795" y="9012"/>
                    <a:pt x="8423" y="6907"/>
                  </a:cubicBezTo>
                  <a:lnTo>
                    <a:pt x="8564" y="671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4119;p64">
              <a:extLst>
                <a:ext uri="{FF2B5EF4-FFF2-40B4-BE49-F238E27FC236}">
                  <a16:creationId xmlns:a16="http://schemas.microsoft.com/office/drawing/2014/main" id="{3D04CD7F-6C89-FF4F-86D8-C809F92E1E4C}"/>
                </a:ext>
              </a:extLst>
            </p:cNvPr>
            <p:cNvSpPr/>
            <p:nvPr/>
          </p:nvSpPr>
          <p:spPr>
            <a:xfrm>
              <a:off x="2302375" y="2124700"/>
              <a:ext cx="395175" cy="406450"/>
            </a:xfrm>
            <a:custGeom>
              <a:avLst/>
              <a:gdLst/>
              <a:ahLst/>
              <a:cxnLst/>
              <a:rect l="l" t="t" r="r" b="b"/>
              <a:pathLst>
                <a:path w="15807" h="16258" extrusionOk="0">
                  <a:moveTo>
                    <a:pt x="5009" y="1"/>
                  </a:moveTo>
                  <a:cubicBezTo>
                    <a:pt x="3306" y="1"/>
                    <a:pt x="1580" y="435"/>
                    <a:pt x="0" y="1350"/>
                  </a:cubicBezTo>
                  <a:lnTo>
                    <a:pt x="5026" y="10053"/>
                  </a:lnTo>
                  <a:lnTo>
                    <a:pt x="12943" y="16257"/>
                  </a:lnTo>
                  <a:cubicBezTo>
                    <a:pt x="15498" y="12972"/>
                    <a:pt x="15807" y="8649"/>
                    <a:pt x="13729" y="5027"/>
                  </a:cubicBezTo>
                  <a:cubicBezTo>
                    <a:pt x="11864" y="1806"/>
                    <a:pt x="8483" y="1"/>
                    <a:pt x="50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4120;p64">
              <a:extLst>
                <a:ext uri="{FF2B5EF4-FFF2-40B4-BE49-F238E27FC236}">
                  <a16:creationId xmlns:a16="http://schemas.microsoft.com/office/drawing/2014/main" id="{C01FCBF9-0B69-0642-9145-D8DC4ED62190}"/>
                </a:ext>
              </a:extLst>
            </p:cNvPr>
            <p:cNvSpPr/>
            <p:nvPr/>
          </p:nvSpPr>
          <p:spPr>
            <a:xfrm>
              <a:off x="2295350" y="2119125"/>
              <a:ext cx="390275" cy="417625"/>
            </a:xfrm>
            <a:custGeom>
              <a:avLst/>
              <a:gdLst/>
              <a:ahLst/>
              <a:cxnLst/>
              <a:rect l="l" t="t" r="r" b="b"/>
              <a:pathLst>
                <a:path w="15611" h="16705" extrusionOk="0">
                  <a:moveTo>
                    <a:pt x="5279" y="478"/>
                  </a:moveTo>
                  <a:cubicBezTo>
                    <a:pt x="8676" y="478"/>
                    <a:pt x="11989" y="2218"/>
                    <a:pt x="13785" y="5391"/>
                  </a:cubicBezTo>
                  <a:cubicBezTo>
                    <a:pt x="14712" y="6935"/>
                    <a:pt x="15161" y="8647"/>
                    <a:pt x="15161" y="10304"/>
                  </a:cubicBezTo>
                  <a:cubicBezTo>
                    <a:pt x="15134" y="12359"/>
                    <a:pt x="14482" y="14388"/>
                    <a:pt x="13180" y="16140"/>
                  </a:cubicBezTo>
                  <a:lnTo>
                    <a:pt x="13180" y="16140"/>
                  </a:lnTo>
                  <a:lnTo>
                    <a:pt x="5490" y="10141"/>
                  </a:lnTo>
                  <a:lnTo>
                    <a:pt x="5490" y="10141"/>
                  </a:lnTo>
                  <a:lnTo>
                    <a:pt x="593" y="1660"/>
                  </a:lnTo>
                  <a:lnTo>
                    <a:pt x="593" y="1660"/>
                  </a:lnTo>
                  <a:cubicBezTo>
                    <a:pt x="2082" y="863"/>
                    <a:pt x="3693" y="478"/>
                    <a:pt x="5279" y="478"/>
                  </a:cubicBezTo>
                  <a:close/>
                  <a:moveTo>
                    <a:pt x="5279" y="0"/>
                  </a:moveTo>
                  <a:cubicBezTo>
                    <a:pt x="3538" y="0"/>
                    <a:pt x="1769" y="450"/>
                    <a:pt x="141" y="1376"/>
                  </a:cubicBezTo>
                  <a:cubicBezTo>
                    <a:pt x="29" y="1432"/>
                    <a:pt x="1" y="1573"/>
                    <a:pt x="57" y="1685"/>
                  </a:cubicBezTo>
                  <a:lnTo>
                    <a:pt x="5082" y="10416"/>
                  </a:lnTo>
                  <a:lnTo>
                    <a:pt x="5138" y="10472"/>
                  </a:lnTo>
                  <a:lnTo>
                    <a:pt x="13084" y="16649"/>
                  </a:lnTo>
                  <a:cubicBezTo>
                    <a:pt x="13112" y="16705"/>
                    <a:pt x="13196" y="16705"/>
                    <a:pt x="13252" y="16705"/>
                  </a:cubicBezTo>
                  <a:cubicBezTo>
                    <a:pt x="13308" y="16705"/>
                    <a:pt x="13364" y="16677"/>
                    <a:pt x="13392" y="16621"/>
                  </a:cubicBezTo>
                  <a:cubicBezTo>
                    <a:pt x="14880" y="14740"/>
                    <a:pt x="15610" y="12550"/>
                    <a:pt x="15610" y="10304"/>
                  </a:cubicBezTo>
                  <a:cubicBezTo>
                    <a:pt x="15610" y="8563"/>
                    <a:pt x="15161" y="6766"/>
                    <a:pt x="14207" y="5138"/>
                  </a:cubicBezTo>
                  <a:cubicBezTo>
                    <a:pt x="12297" y="1853"/>
                    <a:pt x="8844" y="0"/>
                    <a:pt x="52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4121;p64">
              <a:extLst>
                <a:ext uri="{FF2B5EF4-FFF2-40B4-BE49-F238E27FC236}">
                  <a16:creationId xmlns:a16="http://schemas.microsoft.com/office/drawing/2014/main" id="{6BDC7DAC-E962-294B-B889-389FD81B20D2}"/>
                </a:ext>
              </a:extLst>
            </p:cNvPr>
            <p:cNvSpPr/>
            <p:nvPr/>
          </p:nvSpPr>
          <p:spPr>
            <a:xfrm>
              <a:off x="2176025" y="2158425"/>
              <a:ext cx="252000" cy="217600"/>
            </a:xfrm>
            <a:custGeom>
              <a:avLst/>
              <a:gdLst/>
              <a:ahLst/>
              <a:cxnLst/>
              <a:rect l="l" t="t" r="r" b="b"/>
              <a:pathLst>
                <a:path w="10080" h="8704" extrusionOk="0">
                  <a:moveTo>
                    <a:pt x="5054" y="1"/>
                  </a:moveTo>
                  <a:cubicBezTo>
                    <a:pt x="1826" y="1853"/>
                    <a:pt x="1" y="4998"/>
                    <a:pt x="1" y="8704"/>
                  </a:cubicBezTo>
                  <a:lnTo>
                    <a:pt x="10080" y="8704"/>
                  </a:lnTo>
                  <a:lnTo>
                    <a:pt x="50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4122;p64">
              <a:extLst>
                <a:ext uri="{FF2B5EF4-FFF2-40B4-BE49-F238E27FC236}">
                  <a16:creationId xmlns:a16="http://schemas.microsoft.com/office/drawing/2014/main" id="{C087DB4C-2665-FB4D-A37D-A517D6D1B6BF}"/>
                </a:ext>
              </a:extLst>
            </p:cNvPr>
            <p:cNvSpPr/>
            <p:nvPr/>
          </p:nvSpPr>
          <p:spPr>
            <a:xfrm>
              <a:off x="2170425" y="2150700"/>
              <a:ext cx="267425" cy="231650"/>
            </a:xfrm>
            <a:custGeom>
              <a:avLst/>
              <a:gdLst/>
              <a:ahLst/>
              <a:cxnLst/>
              <a:rect l="l" t="t" r="r" b="b"/>
              <a:pathLst>
                <a:path w="10697" h="9266" extrusionOk="0">
                  <a:moveTo>
                    <a:pt x="5176" y="634"/>
                  </a:moveTo>
                  <a:lnTo>
                    <a:pt x="9869" y="8788"/>
                  </a:lnTo>
                  <a:lnTo>
                    <a:pt x="480" y="8788"/>
                  </a:lnTo>
                  <a:cubicBezTo>
                    <a:pt x="550" y="5347"/>
                    <a:pt x="2230" y="2433"/>
                    <a:pt x="5176" y="634"/>
                  </a:cubicBezTo>
                  <a:close/>
                  <a:moveTo>
                    <a:pt x="5363" y="1"/>
                  </a:moveTo>
                  <a:lnTo>
                    <a:pt x="5138" y="113"/>
                  </a:lnTo>
                  <a:cubicBezTo>
                    <a:pt x="1853" y="1994"/>
                    <a:pt x="0" y="5223"/>
                    <a:pt x="0" y="9013"/>
                  </a:cubicBezTo>
                  <a:lnTo>
                    <a:pt x="0" y="9265"/>
                  </a:lnTo>
                  <a:lnTo>
                    <a:pt x="10697" y="9265"/>
                  </a:lnTo>
                  <a:lnTo>
                    <a:pt x="10500" y="8900"/>
                  </a:lnTo>
                  <a:lnTo>
                    <a:pt x="536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4123;p64">
              <a:extLst>
                <a:ext uri="{FF2B5EF4-FFF2-40B4-BE49-F238E27FC236}">
                  <a16:creationId xmlns:a16="http://schemas.microsoft.com/office/drawing/2014/main" id="{7C9EE3E3-DAA3-BA40-AF82-0E4A59CD9D1F}"/>
                </a:ext>
              </a:extLst>
            </p:cNvPr>
            <p:cNvSpPr/>
            <p:nvPr/>
          </p:nvSpPr>
          <p:spPr>
            <a:xfrm>
              <a:off x="2305175" y="2253875"/>
              <a:ext cx="244975" cy="244975"/>
            </a:xfrm>
            <a:custGeom>
              <a:avLst/>
              <a:gdLst/>
              <a:ahLst/>
              <a:cxnLst/>
              <a:rect l="l" t="t" r="r" b="b"/>
              <a:pathLst>
                <a:path w="9799" h="9799" extrusionOk="0">
                  <a:moveTo>
                    <a:pt x="4914" y="1"/>
                  </a:moveTo>
                  <a:cubicBezTo>
                    <a:pt x="2191" y="1"/>
                    <a:pt x="1" y="2191"/>
                    <a:pt x="1" y="4886"/>
                  </a:cubicBezTo>
                  <a:cubicBezTo>
                    <a:pt x="1" y="7609"/>
                    <a:pt x="2191" y="9799"/>
                    <a:pt x="4914" y="9799"/>
                  </a:cubicBezTo>
                  <a:cubicBezTo>
                    <a:pt x="7609" y="9799"/>
                    <a:pt x="9799" y="7609"/>
                    <a:pt x="9799" y="4886"/>
                  </a:cubicBezTo>
                  <a:cubicBezTo>
                    <a:pt x="9799" y="2191"/>
                    <a:pt x="7609" y="1"/>
                    <a:pt x="49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4124;p64">
              <a:extLst>
                <a:ext uri="{FF2B5EF4-FFF2-40B4-BE49-F238E27FC236}">
                  <a16:creationId xmlns:a16="http://schemas.microsoft.com/office/drawing/2014/main" id="{D949BB1E-7F26-484D-A0B6-9F6C14CE2975}"/>
                </a:ext>
              </a:extLst>
            </p:cNvPr>
            <p:cNvSpPr/>
            <p:nvPr/>
          </p:nvSpPr>
          <p:spPr>
            <a:xfrm>
              <a:off x="2299575" y="2247575"/>
              <a:ext cx="256200" cy="256900"/>
            </a:xfrm>
            <a:custGeom>
              <a:avLst/>
              <a:gdLst/>
              <a:ahLst/>
              <a:cxnLst/>
              <a:rect l="l" t="t" r="r" b="b"/>
              <a:pathLst>
                <a:path w="10248" h="10276" extrusionOk="0">
                  <a:moveTo>
                    <a:pt x="5138" y="477"/>
                  </a:moveTo>
                  <a:cubicBezTo>
                    <a:pt x="6401" y="477"/>
                    <a:pt x="7580" y="1011"/>
                    <a:pt x="8423" y="1853"/>
                  </a:cubicBezTo>
                  <a:cubicBezTo>
                    <a:pt x="9265" y="2695"/>
                    <a:pt x="9798" y="3846"/>
                    <a:pt x="9798" y="5138"/>
                  </a:cubicBezTo>
                  <a:cubicBezTo>
                    <a:pt x="9798" y="6429"/>
                    <a:pt x="9265" y="7608"/>
                    <a:pt x="8423" y="8451"/>
                  </a:cubicBezTo>
                  <a:cubicBezTo>
                    <a:pt x="7580" y="9293"/>
                    <a:pt x="6401" y="9826"/>
                    <a:pt x="5138" y="9826"/>
                  </a:cubicBezTo>
                  <a:cubicBezTo>
                    <a:pt x="3846" y="9826"/>
                    <a:pt x="2667" y="9293"/>
                    <a:pt x="1825" y="8451"/>
                  </a:cubicBezTo>
                  <a:cubicBezTo>
                    <a:pt x="983" y="7608"/>
                    <a:pt x="449" y="6429"/>
                    <a:pt x="449" y="5138"/>
                  </a:cubicBezTo>
                  <a:cubicBezTo>
                    <a:pt x="449" y="3846"/>
                    <a:pt x="983" y="2695"/>
                    <a:pt x="1825" y="1853"/>
                  </a:cubicBezTo>
                  <a:cubicBezTo>
                    <a:pt x="2667" y="1011"/>
                    <a:pt x="3846" y="477"/>
                    <a:pt x="5138" y="477"/>
                  </a:cubicBezTo>
                  <a:close/>
                  <a:moveTo>
                    <a:pt x="5138" y="0"/>
                  </a:moveTo>
                  <a:cubicBezTo>
                    <a:pt x="2302" y="0"/>
                    <a:pt x="0" y="2302"/>
                    <a:pt x="0" y="5138"/>
                  </a:cubicBezTo>
                  <a:cubicBezTo>
                    <a:pt x="0" y="7973"/>
                    <a:pt x="2302" y="10275"/>
                    <a:pt x="5138" y="10275"/>
                  </a:cubicBezTo>
                  <a:cubicBezTo>
                    <a:pt x="7973" y="10275"/>
                    <a:pt x="10247" y="7973"/>
                    <a:pt x="10247" y="5138"/>
                  </a:cubicBezTo>
                  <a:cubicBezTo>
                    <a:pt x="10247" y="2302"/>
                    <a:pt x="7973" y="0"/>
                    <a:pt x="51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4125;p64">
              <a:extLst>
                <a:ext uri="{FF2B5EF4-FFF2-40B4-BE49-F238E27FC236}">
                  <a16:creationId xmlns:a16="http://schemas.microsoft.com/office/drawing/2014/main" id="{8AE17C06-695C-E246-B4E8-1F62851BD4AA}"/>
                </a:ext>
              </a:extLst>
            </p:cNvPr>
            <p:cNvSpPr/>
            <p:nvPr/>
          </p:nvSpPr>
          <p:spPr>
            <a:xfrm>
              <a:off x="3662600" y="2376000"/>
              <a:ext cx="294800" cy="251575"/>
            </a:xfrm>
            <a:custGeom>
              <a:avLst/>
              <a:gdLst/>
              <a:ahLst/>
              <a:cxnLst/>
              <a:rect l="l" t="t" r="r" b="b"/>
              <a:pathLst>
                <a:path w="11792" h="10063" extrusionOk="0">
                  <a:moveTo>
                    <a:pt x="0" y="1"/>
                  </a:moveTo>
                  <a:cubicBezTo>
                    <a:pt x="0" y="590"/>
                    <a:pt x="56" y="1208"/>
                    <a:pt x="141" y="1769"/>
                  </a:cubicBezTo>
                  <a:cubicBezTo>
                    <a:pt x="1018" y="6632"/>
                    <a:pt x="5252" y="10063"/>
                    <a:pt x="10046" y="10063"/>
                  </a:cubicBezTo>
                  <a:cubicBezTo>
                    <a:pt x="10622" y="10063"/>
                    <a:pt x="11205" y="10013"/>
                    <a:pt x="11792" y="9911"/>
                  </a:cubicBezTo>
                  <a:lnTo>
                    <a:pt x="1005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4126;p64">
              <a:extLst>
                <a:ext uri="{FF2B5EF4-FFF2-40B4-BE49-F238E27FC236}">
                  <a16:creationId xmlns:a16="http://schemas.microsoft.com/office/drawing/2014/main" id="{4C7AF389-9F5F-C741-A52A-F07AF69A8FD7}"/>
                </a:ext>
              </a:extLst>
            </p:cNvPr>
            <p:cNvSpPr/>
            <p:nvPr/>
          </p:nvSpPr>
          <p:spPr>
            <a:xfrm>
              <a:off x="3656275" y="2370400"/>
              <a:ext cx="307450" cy="263225"/>
            </a:xfrm>
            <a:custGeom>
              <a:avLst/>
              <a:gdLst/>
              <a:ahLst/>
              <a:cxnLst/>
              <a:rect l="l" t="t" r="r" b="b"/>
              <a:pathLst>
                <a:path w="12298" h="10529" extrusionOk="0">
                  <a:moveTo>
                    <a:pt x="10114" y="477"/>
                  </a:moveTo>
                  <a:lnTo>
                    <a:pt x="11777" y="9943"/>
                  </a:lnTo>
                  <a:lnTo>
                    <a:pt x="11777" y="9943"/>
                  </a:lnTo>
                  <a:cubicBezTo>
                    <a:pt x="11273" y="10009"/>
                    <a:pt x="10785" y="10051"/>
                    <a:pt x="10276" y="10051"/>
                  </a:cubicBezTo>
                  <a:cubicBezTo>
                    <a:pt x="5616" y="10051"/>
                    <a:pt x="1461" y="6710"/>
                    <a:pt x="618" y="1937"/>
                  </a:cubicBezTo>
                  <a:cubicBezTo>
                    <a:pt x="547" y="1483"/>
                    <a:pt x="495" y="967"/>
                    <a:pt x="482" y="477"/>
                  </a:cubicBezTo>
                  <a:close/>
                  <a:moveTo>
                    <a:pt x="253" y="0"/>
                  </a:moveTo>
                  <a:cubicBezTo>
                    <a:pt x="197" y="0"/>
                    <a:pt x="113" y="28"/>
                    <a:pt x="85" y="56"/>
                  </a:cubicBezTo>
                  <a:cubicBezTo>
                    <a:pt x="29" y="112"/>
                    <a:pt x="1" y="169"/>
                    <a:pt x="1" y="225"/>
                  </a:cubicBezTo>
                  <a:cubicBezTo>
                    <a:pt x="1" y="814"/>
                    <a:pt x="57" y="1432"/>
                    <a:pt x="169" y="2022"/>
                  </a:cubicBezTo>
                  <a:cubicBezTo>
                    <a:pt x="1039" y="7019"/>
                    <a:pt x="5391" y="10528"/>
                    <a:pt x="10276" y="10528"/>
                  </a:cubicBezTo>
                  <a:cubicBezTo>
                    <a:pt x="10894" y="10528"/>
                    <a:pt x="11483" y="10472"/>
                    <a:pt x="12101" y="10360"/>
                  </a:cubicBezTo>
                  <a:cubicBezTo>
                    <a:pt x="12157" y="10360"/>
                    <a:pt x="12213" y="10332"/>
                    <a:pt x="12241" y="10275"/>
                  </a:cubicBezTo>
                  <a:cubicBezTo>
                    <a:pt x="12269" y="10219"/>
                    <a:pt x="12297" y="10163"/>
                    <a:pt x="12269" y="10107"/>
                  </a:cubicBezTo>
                  <a:lnTo>
                    <a:pt x="10529" y="197"/>
                  </a:lnTo>
                  <a:cubicBezTo>
                    <a:pt x="10501" y="84"/>
                    <a:pt x="10416" y="0"/>
                    <a:pt x="103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4127;p64">
              <a:extLst>
                <a:ext uri="{FF2B5EF4-FFF2-40B4-BE49-F238E27FC236}">
                  <a16:creationId xmlns:a16="http://schemas.microsoft.com/office/drawing/2014/main" id="{8A7F445A-7A99-FC40-A5B9-8598BB3079A0}"/>
                </a:ext>
              </a:extLst>
            </p:cNvPr>
            <p:cNvSpPr/>
            <p:nvPr/>
          </p:nvSpPr>
          <p:spPr>
            <a:xfrm>
              <a:off x="3913875" y="2376000"/>
              <a:ext cx="197950" cy="247800"/>
            </a:xfrm>
            <a:custGeom>
              <a:avLst/>
              <a:gdLst/>
              <a:ahLst/>
              <a:cxnLst/>
              <a:rect l="l" t="t" r="r" b="b"/>
              <a:pathLst>
                <a:path w="7918" h="9912" extrusionOk="0">
                  <a:moveTo>
                    <a:pt x="0" y="1"/>
                  </a:moveTo>
                  <a:lnTo>
                    <a:pt x="1741" y="9911"/>
                  </a:lnTo>
                  <a:cubicBezTo>
                    <a:pt x="4324" y="9462"/>
                    <a:pt x="6317" y="8255"/>
                    <a:pt x="7917" y="6205"/>
                  </a:cubicBez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4128;p64">
              <a:extLst>
                <a:ext uri="{FF2B5EF4-FFF2-40B4-BE49-F238E27FC236}">
                  <a16:creationId xmlns:a16="http://schemas.microsoft.com/office/drawing/2014/main" id="{27C96E35-E08E-BD43-B0CC-6A71336B3261}"/>
                </a:ext>
              </a:extLst>
            </p:cNvPr>
            <p:cNvSpPr/>
            <p:nvPr/>
          </p:nvSpPr>
          <p:spPr>
            <a:xfrm>
              <a:off x="3905450" y="2361975"/>
              <a:ext cx="214800" cy="268825"/>
            </a:xfrm>
            <a:custGeom>
              <a:avLst/>
              <a:gdLst/>
              <a:ahLst/>
              <a:cxnLst/>
              <a:rect l="l" t="t" r="r" b="b"/>
              <a:pathLst>
                <a:path w="8592" h="10753" extrusionOk="0">
                  <a:moveTo>
                    <a:pt x="665" y="1124"/>
                  </a:moveTo>
                  <a:lnTo>
                    <a:pt x="7944" y="6802"/>
                  </a:lnTo>
                  <a:lnTo>
                    <a:pt x="7944" y="6802"/>
                  </a:lnTo>
                  <a:cubicBezTo>
                    <a:pt x="6418" y="8659"/>
                    <a:pt x="4610" y="9747"/>
                    <a:pt x="2261" y="10208"/>
                  </a:cubicBezTo>
                  <a:lnTo>
                    <a:pt x="2261" y="10208"/>
                  </a:lnTo>
                  <a:lnTo>
                    <a:pt x="665" y="1124"/>
                  </a:lnTo>
                  <a:close/>
                  <a:moveTo>
                    <a:pt x="0" y="0"/>
                  </a:moveTo>
                  <a:lnTo>
                    <a:pt x="112" y="618"/>
                  </a:lnTo>
                  <a:lnTo>
                    <a:pt x="1881" y="10753"/>
                  </a:lnTo>
                  <a:lnTo>
                    <a:pt x="2134" y="10697"/>
                  </a:lnTo>
                  <a:cubicBezTo>
                    <a:pt x="4745" y="10248"/>
                    <a:pt x="6794" y="9012"/>
                    <a:pt x="8451" y="6907"/>
                  </a:cubicBezTo>
                  <a:lnTo>
                    <a:pt x="8591" y="6710"/>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4129;p64">
              <a:extLst>
                <a:ext uri="{FF2B5EF4-FFF2-40B4-BE49-F238E27FC236}">
                  <a16:creationId xmlns:a16="http://schemas.microsoft.com/office/drawing/2014/main" id="{B32F08EB-9B77-AE4B-9DF4-C7FC69C4AF7B}"/>
                </a:ext>
              </a:extLst>
            </p:cNvPr>
            <p:cNvSpPr/>
            <p:nvPr/>
          </p:nvSpPr>
          <p:spPr>
            <a:xfrm>
              <a:off x="3788225" y="2124700"/>
              <a:ext cx="395175" cy="406450"/>
            </a:xfrm>
            <a:custGeom>
              <a:avLst/>
              <a:gdLst/>
              <a:ahLst/>
              <a:cxnLst/>
              <a:rect l="l" t="t" r="r" b="b"/>
              <a:pathLst>
                <a:path w="15807" h="16258" extrusionOk="0">
                  <a:moveTo>
                    <a:pt x="5010" y="1"/>
                  </a:moveTo>
                  <a:cubicBezTo>
                    <a:pt x="3306" y="1"/>
                    <a:pt x="1580" y="435"/>
                    <a:pt x="1" y="1350"/>
                  </a:cubicBezTo>
                  <a:lnTo>
                    <a:pt x="5026" y="10053"/>
                  </a:lnTo>
                  <a:lnTo>
                    <a:pt x="12943" y="16257"/>
                  </a:lnTo>
                  <a:cubicBezTo>
                    <a:pt x="15526" y="12972"/>
                    <a:pt x="15807" y="8649"/>
                    <a:pt x="13729" y="5027"/>
                  </a:cubicBezTo>
                  <a:cubicBezTo>
                    <a:pt x="11864" y="1806"/>
                    <a:pt x="8483" y="1"/>
                    <a:pt x="501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4130;p64">
              <a:extLst>
                <a:ext uri="{FF2B5EF4-FFF2-40B4-BE49-F238E27FC236}">
                  <a16:creationId xmlns:a16="http://schemas.microsoft.com/office/drawing/2014/main" id="{F2495F02-8396-DD4A-88DA-2A56199DD657}"/>
                </a:ext>
              </a:extLst>
            </p:cNvPr>
            <p:cNvSpPr/>
            <p:nvPr/>
          </p:nvSpPr>
          <p:spPr>
            <a:xfrm>
              <a:off x="3781200" y="2119125"/>
              <a:ext cx="390975" cy="417625"/>
            </a:xfrm>
            <a:custGeom>
              <a:avLst/>
              <a:gdLst/>
              <a:ahLst/>
              <a:cxnLst/>
              <a:rect l="l" t="t" r="r" b="b"/>
              <a:pathLst>
                <a:path w="15639" h="16705" extrusionOk="0">
                  <a:moveTo>
                    <a:pt x="5307" y="478"/>
                  </a:moveTo>
                  <a:cubicBezTo>
                    <a:pt x="8676" y="478"/>
                    <a:pt x="11989" y="2218"/>
                    <a:pt x="13814" y="5391"/>
                  </a:cubicBezTo>
                  <a:cubicBezTo>
                    <a:pt x="14712" y="6935"/>
                    <a:pt x="15161" y="8647"/>
                    <a:pt x="15161" y="10304"/>
                  </a:cubicBezTo>
                  <a:cubicBezTo>
                    <a:pt x="15161" y="12364"/>
                    <a:pt x="14507" y="14398"/>
                    <a:pt x="13198" y="16154"/>
                  </a:cubicBezTo>
                  <a:lnTo>
                    <a:pt x="13198" y="16154"/>
                  </a:lnTo>
                  <a:lnTo>
                    <a:pt x="5491" y="10141"/>
                  </a:lnTo>
                  <a:lnTo>
                    <a:pt x="5491" y="10141"/>
                  </a:lnTo>
                  <a:lnTo>
                    <a:pt x="593" y="1660"/>
                  </a:lnTo>
                  <a:lnTo>
                    <a:pt x="593" y="1660"/>
                  </a:lnTo>
                  <a:cubicBezTo>
                    <a:pt x="2083" y="863"/>
                    <a:pt x="3695" y="478"/>
                    <a:pt x="5307" y="478"/>
                  </a:cubicBezTo>
                  <a:close/>
                  <a:moveTo>
                    <a:pt x="5307" y="0"/>
                  </a:moveTo>
                  <a:cubicBezTo>
                    <a:pt x="3538" y="0"/>
                    <a:pt x="1770" y="450"/>
                    <a:pt x="169" y="1376"/>
                  </a:cubicBezTo>
                  <a:cubicBezTo>
                    <a:pt x="57" y="1432"/>
                    <a:pt x="1" y="1573"/>
                    <a:pt x="85" y="1685"/>
                  </a:cubicBezTo>
                  <a:lnTo>
                    <a:pt x="5111" y="10416"/>
                  </a:lnTo>
                  <a:lnTo>
                    <a:pt x="5167" y="10472"/>
                  </a:lnTo>
                  <a:lnTo>
                    <a:pt x="13084" y="16649"/>
                  </a:lnTo>
                  <a:cubicBezTo>
                    <a:pt x="13140" y="16705"/>
                    <a:pt x="13196" y="16705"/>
                    <a:pt x="13252" y="16705"/>
                  </a:cubicBezTo>
                  <a:cubicBezTo>
                    <a:pt x="13308" y="16705"/>
                    <a:pt x="13365" y="16677"/>
                    <a:pt x="13421" y="16621"/>
                  </a:cubicBezTo>
                  <a:cubicBezTo>
                    <a:pt x="14881" y="14740"/>
                    <a:pt x="15639" y="12550"/>
                    <a:pt x="15639" y="10304"/>
                  </a:cubicBezTo>
                  <a:cubicBezTo>
                    <a:pt x="15639" y="8563"/>
                    <a:pt x="15161" y="6766"/>
                    <a:pt x="14207" y="5138"/>
                  </a:cubicBezTo>
                  <a:cubicBezTo>
                    <a:pt x="12298" y="1853"/>
                    <a:pt x="8844" y="0"/>
                    <a:pt x="53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4131;p64">
              <a:extLst>
                <a:ext uri="{FF2B5EF4-FFF2-40B4-BE49-F238E27FC236}">
                  <a16:creationId xmlns:a16="http://schemas.microsoft.com/office/drawing/2014/main" id="{AA355178-0AF3-DA45-B00F-4C66498BB9C0}"/>
                </a:ext>
              </a:extLst>
            </p:cNvPr>
            <p:cNvSpPr/>
            <p:nvPr/>
          </p:nvSpPr>
          <p:spPr>
            <a:xfrm>
              <a:off x="3662600" y="2158425"/>
              <a:ext cx="251300" cy="217600"/>
            </a:xfrm>
            <a:custGeom>
              <a:avLst/>
              <a:gdLst/>
              <a:ahLst/>
              <a:cxnLst/>
              <a:rect l="l" t="t" r="r" b="b"/>
              <a:pathLst>
                <a:path w="10052" h="8704" extrusionOk="0">
                  <a:moveTo>
                    <a:pt x="5026" y="1"/>
                  </a:moveTo>
                  <a:cubicBezTo>
                    <a:pt x="1797" y="1853"/>
                    <a:pt x="0" y="4998"/>
                    <a:pt x="0" y="8704"/>
                  </a:cubicBezTo>
                  <a:lnTo>
                    <a:pt x="10051" y="8704"/>
                  </a:lnTo>
                  <a:lnTo>
                    <a:pt x="502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4132;p64">
              <a:extLst>
                <a:ext uri="{FF2B5EF4-FFF2-40B4-BE49-F238E27FC236}">
                  <a16:creationId xmlns:a16="http://schemas.microsoft.com/office/drawing/2014/main" id="{C4B21EB7-D362-AD46-9855-E274DB7707E3}"/>
                </a:ext>
              </a:extLst>
            </p:cNvPr>
            <p:cNvSpPr/>
            <p:nvPr/>
          </p:nvSpPr>
          <p:spPr>
            <a:xfrm>
              <a:off x="3656275" y="2150700"/>
              <a:ext cx="267450" cy="231650"/>
            </a:xfrm>
            <a:custGeom>
              <a:avLst/>
              <a:gdLst/>
              <a:ahLst/>
              <a:cxnLst/>
              <a:rect l="l" t="t" r="r" b="b"/>
              <a:pathLst>
                <a:path w="10698" h="9266" extrusionOk="0">
                  <a:moveTo>
                    <a:pt x="5197" y="621"/>
                  </a:moveTo>
                  <a:lnTo>
                    <a:pt x="9897" y="8788"/>
                  </a:lnTo>
                  <a:lnTo>
                    <a:pt x="480" y="8788"/>
                  </a:lnTo>
                  <a:cubicBezTo>
                    <a:pt x="550" y="5339"/>
                    <a:pt x="2238" y="2419"/>
                    <a:pt x="5197" y="621"/>
                  </a:cubicBezTo>
                  <a:close/>
                  <a:moveTo>
                    <a:pt x="5363" y="1"/>
                  </a:moveTo>
                  <a:lnTo>
                    <a:pt x="5166" y="113"/>
                  </a:lnTo>
                  <a:cubicBezTo>
                    <a:pt x="1882" y="1994"/>
                    <a:pt x="1" y="5223"/>
                    <a:pt x="1" y="9013"/>
                  </a:cubicBezTo>
                  <a:lnTo>
                    <a:pt x="1" y="9265"/>
                  </a:lnTo>
                  <a:lnTo>
                    <a:pt x="10697" y="9265"/>
                  </a:lnTo>
                  <a:lnTo>
                    <a:pt x="10501" y="8900"/>
                  </a:lnTo>
                  <a:lnTo>
                    <a:pt x="536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4133;p64">
              <a:extLst>
                <a:ext uri="{FF2B5EF4-FFF2-40B4-BE49-F238E27FC236}">
                  <a16:creationId xmlns:a16="http://schemas.microsoft.com/office/drawing/2014/main" id="{68D82D0B-4BC6-444D-BC68-63A18705A211}"/>
                </a:ext>
              </a:extLst>
            </p:cNvPr>
            <p:cNvSpPr/>
            <p:nvPr/>
          </p:nvSpPr>
          <p:spPr>
            <a:xfrm>
              <a:off x="3791025" y="2253875"/>
              <a:ext cx="245000" cy="244975"/>
            </a:xfrm>
            <a:custGeom>
              <a:avLst/>
              <a:gdLst/>
              <a:ahLst/>
              <a:cxnLst/>
              <a:rect l="l" t="t" r="r" b="b"/>
              <a:pathLst>
                <a:path w="9800" h="9799" extrusionOk="0">
                  <a:moveTo>
                    <a:pt x="4914" y="1"/>
                  </a:moveTo>
                  <a:cubicBezTo>
                    <a:pt x="2191" y="1"/>
                    <a:pt x="1" y="2191"/>
                    <a:pt x="1" y="4886"/>
                  </a:cubicBezTo>
                  <a:cubicBezTo>
                    <a:pt x="1" y="7609"/>
                    <a:pt x="2191" y="9799"/>
                    <a:pt x="4914" y="9799"/>
                  </a:cubicBezTo>
                  <a:cubicBezTo>
                    <a:pt x="7609" y="9799"/>
                    <a:pt x="9799" y="7609"/>
                    <a:pt x="9799" y="4886"/>
                  </a:cubicBezTo>
                  <a:cubicBezTo>
                    <a:pt x="9799" y="2191"/>
                    <a:pt x="7609" y="1"/>
                    <a:pt x="49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4134;p64">
              <a:extLst>
                <a:ext uri="{FF2B5EF4-FFF2-40B4-BE49-F238E27FC236}">
                  <a16:creationId xmlns:a16="http://schemas.microsoft.com/office/drawing/2014/main" id="{2EA7D607-4221-FB4C-9140-9D7A56BDF701}"/>
                </a:ext>
              </a:extLst>
            </p:cNvPr>
            <p:cNvSpPr/>
            <p:nvPr/>
          </p:nvSpPr>
          <p:spPr>
            <a:xfrm>
              <a:off x="3785425" y="2247575"/>
              <a:ext cx="256900" cy="256900"/>
            </a:xfrm>
            <a:custGeom>
              <a:avLst/>
              <a:gdLst/>
              <a:ahLst/>
              <a:cxnLst/>
              <a:rect l="l" t="t" r="r" b="b"/>
              <a:pathLst>
                <a:path w="10276" h="10276" extrusionOk="0">
                  <a:moveTo>
                    <a:pt x="5138" y="477"/>
                  </a:moveTo>
                  <a:cubicBezTo>
                    <a:pt x="6430" y="477"/>
                    <a:pt x="7581" y="1011"/>
                    <a:pt x="8423" y="1853"/>
                  </a:cubicBezTo>
                  <a:cubicBezTo>
                    <a:pt x="9293" y="2695"/>
                    <a:pt x="9798" y="3846"/>
                    <a:pt x="9798" y="5138"/>
                  </a:cubicBezTo>
                  <a:cubicBezTo>
                    <a:pt x="9798" y="6429"/>
                    <a:pt x="9293" y="7608"/>
                    <a:pt x="8423" y="8451"/>
                  </a:cubicBezTo>
                  <a:cubicBezTo>
                    <a:pt x="7581" y="9293"/>
                    <a:pt x="6430" y="9826"/>
                    <a:pt x="5138" y="9826"/>
                  </a:cubicBezTo>
                  <a:cubicBezTo>
                    <a:pt x="3847" y="9826"/>
                    <a:pt x="2667" y="9293"/>
                    <a:pt x="1825" y="8451"/>
                  </a:cubicBezTo>
                  <a:cubicBezTo>
                    <a:pt x="983" y="7608"/>
                    <a:pt x="478" y="6429"/>
                    <a:pt x="478" y="5138"/>
                  </a:cubicBezTo>
                  <a:cubicBezTo>
                    <a:pt x="478" y="3846"/>
                    <a:pt x="983" y="2695"/>
                    <a:pt x="1825" y="1853"/>
                  </a:cubicBezTo>
                  <a:cubicBezTo>
                    <a:pt x="2667" y="1011"/>
                    <a:pt x="3847" y="477"/>
                    <a:pt x="5138" y="477"/>
                  </a:cubicBezTo>
                  <a:close/>
                  <a:moveTo>
                    <a:pt x="5138" y="0"/>
                  </a:moveTo>
                  <a:cubicBezTo>
                    <a:pt x="2303" y="0"/>
                    <a:pt x="0" y="2302"/>
                    <a:pt x="0" y="5138"/>
                  </a:cubicBezTo>
                  <a:cubicBezTo>
                    <a:pt x="0" y="7973"/>
                    <a:pt x="2303" y="10275"/>
                    <a:pt x="5138" y="10275"/>
                  </a:cubicBezTo>
                  <a:cubicBezTo>
                    <a:pt x="7974" y="10275"/>
                    <a:pt x="10276" y="7973"/>
                    <a:pt x="10276" y="5138"/>
                  </a:cubicBezTo>
                  <a:cubicBezTo>
                    <a:pt x="10276" y="2302"/>
                    <a:pt x="7974" y="0"/>
                    <a:pt x="51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4135;p64">
              <a:extLst>
                <a:ext uri="{FF2B5EF4-FFF2-40B4-BE49-F238E27FC236}">
                  <a16:creationId xmlns:a16="http://schemas.microsoft.com/office/drawing/2014/main" id="{9FE59BB3-688E-DA42-9CD7-A957CEF29472}"/>
                </a:ext>
              </a:extLst>
            </p:cNvPr>
            <p:cNvSpPr/>
            <p:nvPr/>
          </p:nvSpPr>
          <p:spPr>
            <a:xfrm>
              <a:off x="2155675" y="1182825"/>
              <a:ext cx="277975" cy="11950"/>
            </a:xfrm>
            <a:custGeom>
              <a:avLst/>
              <a:gdLst/>
              <a:ahLst/>
              <a:cxnLst/>
              <a:rect l="l" t="t" r="r" b="b"/>
              <a:pathLst>
                <a:path w="11119" h="478" extrusionOk="0">
                  <a:moveTo>
                    <a:pt x="1" y="1"/>
                  </a:moveTo>
                  <a:lnTo>
                    <a:pt x="1" y="478"/>
                  </a:lnTo>
                  <a:lnTo>
                    <a:pt x="11118" y="478"/>
                  </a:lnTo>
                  <a:lnTo>
                    <a:pt x="1111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4136;p64">
              <a:extLst>
                <a:ext uri="{FF2B5EF4-FFF2-40B4-BE49-F238E27FC236}">
                  <a16:creationId xmlns:a16="http://schemas.microsoft.com/office/drawing/2014/main" id="{85392061-34CE-944B-B04D-09B52893F221}"/>
                </a:ext>
              </a:extLst>
            </p:cNvPr>
            <p:cNvSpPr/>
            <p:nvPr/>
          </p:nvSpPr>
          <p:spPr>
            <a:xfrm>
              <a:off x="2155675" y="1229850"/>
              <a:ext cx="277975" cy="11950"/>
            </a:xfrm>
            <a:custGeom>
              <a:avLst/>
              <a:gdLst/>
              <a:ahLst/>
              <a:cxnLst/>
              <a:rect l="l" t="t" r="r" b="b"/>
              <a:pathLst>
                <a:path w="11119" h="478" extrusionOk="0">
                  <a:moveTo>
                    <a:pt x="1" y="1"/>
                  </a:moveTo>
                  <a:lnTo>
                    <a:pt x="1" y="478"/>
                  </a:lnTo>
                  <a:lnTo>
                    <a:pt x="11118" y="478"/>
                  </a:lnTo>
                  <a:lnTo>
                    <a:pt x="1111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4137;p64">
              <a:extLst>
                <a:ext uri="{FF2B5EF4-FFF2-40B4-BE49-F238E27FC236}">
                  <a16:creationId xmlns:a16="http://schemas.microsoft.com/office/drawing/2014/main" id="{27010C54-FB6C-2145-B31C-F3A311691A1F}"/>
                </a:ext>
              </a:extLst>
            </p:cNvPr>
            <p:cNvSpPr/>
            <p:nvPr/>
          </p:nvSpPr>
          <p:spPr>
            <a:xfrm>
              <a:off x="2155675" y="1277575"/>
              <a:ext cx="277975" cy="11950"/>
            </a:xfrm>
            <a:custGeom>
              <a:avLst/>
              <a:gdLst/>
              <a:ahLst/>
              <a:cxnLst/>
              <a:rect l="l" t="t" r="r" b="b"/>
              <a:pathLst>
                <a:path w="11119" h="478" extrusionOk="0">
                  <a:moveTo>
                    <a:pt x="1" y="1"/>
                  </a:moveTo>
                  <a:lnTo>
                    <a:pt x="1" y="478"/>
                  </a:lnTo>
                  <a:lnTo>
                    <a:pt x="11118" y="478"/>
                  </a:lnTo>
                  <a:lnTo>
                    <a:pt x="1111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4138;p64">
              <a:extLst>
                <a:ext uri="{FF2B5EF4-FFF2-40B4-BE49-F238E27FC236}">
                  <a16:creationId xmlns:a16="http://schemas.microsoft.com/office/drawing/2014/main" id="{CB7A2370-DDDE-6847-9933-C5B169234DD1}"/>
                </a:ext>
              </a:extLst>
            </p:cNvPr>
            <p:cNvSpPr/>
            <p:nvPr/>
          </p:nvSpPr>
          <p:spPr>
            <a:xfrm>
              <a:off x="2155675" y="1324600"/>
              <a:ext cx="277975" cy="11950"/>
            </a:xfrm>
            <a:custGeom>
              <a:avLst/>
              <a:gdLst/>
              <a:ahLst/>
              <a:cxnLst/>
              <a:rect l="l" t="t" r="r" b="b"/>
              <a:pathLst>
                <a:path w="11119" h="478" extrusionOk="0">
                  <a:moveTo>
                    <a:pt x="1" y="1"/>
                  </a:moveTo>
                  <a:lnTo>
                    <a:pt x="1" y="478"/>
                  </a:lnTo>
                  <a:lnTo>
                    <a:pt x="11118" y="478"/>
                  </a:lnTo>
                  <a:lnTo>
                    <a:pt x="1111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4139;p64">
              <a:extLst>
                <a:ext uri="{FF2B5EF4-FFF2-40B4-BE49-F238E27FC236}">
                  <a16:creationId xmlns:a16="http://schemas.microsoft.com/office/drawing/2014/main" id="{D8A51DC1-A76E-DE44-A9BE-B918CA6DD9CB}"/>
                </a:ext>
              </a:extLst>
            </p:cNvPr>
            <p:cNvSpPr/>
            <p:nvPr/>
          </p:nvSpPr>
          <p:spPr>
            <a:xfrm>
              <a:off x="4314625" y="1290925"/>
              <a:ext cx="604350" cy="291850"/>
            </a:xfrm>
            <a:custGeom>
              <a:avLst/>
              <a:gdLst/>
              <a:ahLst/>
              <a:cxnLst/>
              <a:rect l="l" t="t" r="r" b="b"/>
              <a:pathLst>
                <a:path w="24174" h="11674" extrusionOk="0">
                  <a:moveTo>
                    <a:pt x="225" y="0"/>
                  </a:moveTo>
                  <a:cubicBezTo>
                    <a:pt x="113" y="0"/>
                    <a:pt x="1" y="112"/>
                    <a:pt x="1" y="225"/>
                  </a:cubicBezTo>
                  <a:cubicBezTo>
                    <a:pt x="1" y="365"/>
                    <a:pt x="113" y="477"/>
                    <a:pt x="225" y="477"/>
                  </a:cubicBezTo>
                  <a:lnTo>
                    <a:pt x="11034" y="477"/>
                  </a:lnTo>
                  <a:lnTo>
                    <a:pt x="23752" y="11623"/>
                  </a:lnTo>
                  <a:cubicBezTo>
                    <a:pt x="23799" y="11658"/>
                    <a:pt x="23851" y="11674"/>
                    <a:pt x="23902" y="11674"/>
                  </a:cubicBezTo>
                  <a:cubicBezTo>
                    <a:pt x="23972" y="11674"/>
                    <a:pt x="24040" y="11644"/>
                    <a:pt x="24089" y="11595"/>
                  </a:cubicBezTo>
                  <a:cubicBezTo>
                    <a:pt x="24173" y="11483"/>
                    <a:pt x="24173" y="11342"/>
                    <a:pt x="24061" y="11258"/>
                  </a:cubicBezTo>
                  <a:lnTo>
                    <a:pt x="11259" y="56"/>
                  </a:lnTo>
                  <a:cubicBezTo>
                    <a:pt x="11231" y="28"/>
                    <a:pt x="11174" y="0"/>
                    <a:pt x="111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4140;p64">
              <a:extLst>
                <a:ext uri="{FF2B5EF4-FFF2-40B4-BE49-F238E27FC236}">
                  <a16:creationId xmlns:a16="http://schemas.microsoft.com/office/drawing/2014/main" id="{88140CAC-12EA-ED46-8235-B9D5979B4E3F}"/>
                </a:ext>
              </a:extLst>
            </p:cNvPr>
            <p:cNvSpPr/>
            <p:nvPr/>
          </p:nvSpPr>
          <p:spPr>
            <a:xfrm>
              <a:off x="4963850" y="1490950"/>
              <a:ext cx="277975" cy="11950"/>
            </a:xfrm>
            <a:custGeom>
              <a:avLst/>
              <a:gdLst/>
              <a:ahLst/>
              <a:cxnLst/>
              <a:rect l="l" t="t" r="r" b="b"/>
              <a:pathLst>
                <a:path w="11119" h="478" extrusionOk="0">
                  <a:moveTo>
                    <a:pt x="1" y="0"/>
                  </a:moveTo>
                  <a:lnTo>
                    <a:pt x="1" y="478"/>
                  </a:lnTo>
                  <a:lnTo>
                    <a:pt x="11118" y="478"/>
                  </a:lnTo>
                  <a:lnTo>
                    <a:pt x="1111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4141;p64">
              <a:extLst>
                <a:ext uri="{FF2B5EF4-FFF2-40B4-BE49-F238E27FC236}">
                  <a16:creationId xmlns:a16="http://schemas.microsoft.com/office/drawing/2014/main" id="{472D0202-C533-6C4F-B4FB-D264C0E95B2E}"/>
                </a:ext>
              </a:extLst>
            </p:cNvPr>
            <p:cNvSpPr/>
            <p:nvPr/>
          </p:nvSpPr>
          <p:spPr>
            <a:xfrm>
              <a:off x="4963850" y="1537975"/>
              <a:ext cx="277975" cy="11950"/>
            </a:xfrm>
            <a:custGeom>
              <a:avLst/>
              <a:gdLst/>
              <a:ahLst/>
              <a:cxnLst/>
              <a:rect l="l" t="t" r="r" b="b"/>
              <a:pathLst>
                <a:path w="11119" h="478" extrusionOk="0">
                  <a:moveTo>
                    <a:pt x="1" y="0"/>
                  </a:moveTo>
                  <a:lnTo>
                    <a:pt x="1" y="478"/>
                  </a:lnTo>
                  <a:lnTo>
                    <a:pt x="11118" y="478"/>
                  </a:lnTo>
                  <a:lnTo>
                    <a:pt x="1111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4142;p64">
              <a:extLst>
                <a:ext uri="{FF2B5EF4-FFF2-40B4-BE49-F238E27FC236}">
                  <a16:creationId xmlns:a16="http://schemas.microsoft.com/office/drawing/2014/main" id="{E73683A6-6B74-5347-8DA7-4E16BF9D0247}"/>
                </a:ext>
              </a:extLst>
            </p:cNvPr>
            <p:cNvSpPr/>
            <p:nvPr/>
          </p:nvSpPr>
          <p:spPr>
            <a:xfrm>
              <a:off x="4963850" y="1585700"/>
              <a:ext cx="277975" cy="11250"/>
            </a:xfrm>
            <a:custGeom>
              <a:avLst/>
              <a:gdLst/>
              <a:ahLst/>
              <a:cxnLst/>
              <a:rect l="l" t="t" r="r" b="b"/>
              <a:pathLst>
                <a:path w="11119" h="450" extrusionOk="0">
                  <a:moveTo>
                    <a:pt x="1" y="1"/>
                  </a:moveTo>
                  <a:lnTo>
                    <a:pt x="1" y="450"/>
                  </a:lnTo>
                  <a:lnTo>
                    <a:pt x="11118" y="450"/>
                  </a:lnTo>
                  <a:lnTo>
                    <a:pt x="1111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4143;p64">
              <a:extLst>
                <a:ext uri="{FF2B5EF4-FFF2-40B4-BE49-F238E27FC236}">
                  <a16:creationId xmlns:a16="http://schemas.microsoft.com/office/drawing/2014/main" id="{ED669180-CBE6-5C4E-8FAA-D052599C6E58}"/>
                </a:ext>
              </a:extLst>
            </p:cNvPr>
            <p:cNvSpPr/>
            <p:nvPr/>
          </p:nvSpPr>
          <p:spPr>
            <a:xfrm>
              <a:off x="4963850" y="1632725"/>
              <a:ext cx="277975" cy="11950"/>
            </a:xfrm>
            <a:custGeom>
              <a:avLst/>
              <a:gdLst/>
              <a:ahLst/>
              <a:cxnLst/>
              <a:rect l="l" t="t" r="r" b="b"/>
              <a:pathLst>
                <a:path w="11119" h="478" extrusionOk="0">
                  <a:moveTo>
                    <a:pt x="1" y="1"/>
                  </a:moveTo>
                  <a:lnTo>
                    <a:pt x="1" y="478"/>
                  </a:lnTo>
                  <a:lnTo>
                    <a:pt x="11118" y="478"/>
                  </a:lnTo>
                  <a:lnTo>
                    <a:pt x="1111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4144;p64">
              <a:extLst>
                <a:ext uri="{FF2B5EF4-FFF2-40B4-BE49-F238E27FC236}">
                  <a16:creationId xmlns:a16="http://schemas.microsoft.com/office/drawing/2014/main" id="{04491816-FC64-8441-A8DD-1B846807B13A}"/>
                </a:ext>
              </a:extLst>
            </p:cNvPr>
            <p:cNvSpPr/>
            <p:nvPr/>
          </p:nvSpPr>
          <p:spPr>
            <a:xfrm>
              <a:off x="4963850" y="2298800"/>
              <a:ext cx="277975" cy="11950"/>
            </a:xfrm>
            <a:custGeom>
              <a:avLst/>
              <a:gdLst/>
              <a:ahLst/>
              <a:cxnLst/>
              <a:rect l="l" t="t" r="r" b="b"/>
              <a:pathLst>
                <a:path w="11119" h="478" extrusionOk="0">
                  <a:moveTo>
                    <a:pt x="1" y="0"/>
                  </a:moveTo>
                  <a:lnTo>
                    <a:pt x="1" y="478"/>
                  </a:lnTo>
                  <a:lnTo>
                    <a:pt x="11118" y="478"/>
                  </a:lnTo>
                  <a:lnTo>
                    <a:pt x="1111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4145;p64">
              <a:extLst>
                <a:ext uri="{FF2B5EF4-FFF2-40B4-BE49-F238E27FC236}">
                  <a16:creationId xmlns:a16="http://schemas.microsoft.com/office/drawing/2014/main" id="{E1FAEC75-69A1-5341-84B1-D0C776DFB7A4}"/>
                </a:ext>
              </a:extLst>
            </p:cNvPr>
            <p:cNvSpPr/>
            <p:nvPr/>
          </p:nvSpPr>
          <p:spPr>
            <a:xfrm>
              <a:off x="4963850" y="2345825"/>
              <a:ext cx="277975" cy="11950"/>
            </a:xfrm>
            <a:custGeom>
              <a:avLst/>
              <a:gdLst/>
              <a:ahLst/>
              <a:cxnLst/>
              <a:rect l="l" t="t" r="r" b="b"/>
              <a:pathLst>
                <a:path w="11119" h="478" extrusionOk="0">
                  <a:moveTo>
                    <a:pt x="1" y="1"/>
                  </a:moveTo>
                  <a:lnTo>
                    <a:pt x="1" y="478"/>
                  </a:lnTo>
                  <a:lnTo>
                    <a:pt x="11118" y="478"/>
                  </a:lnTo>
                  <a:lnTo>
                    <a:pt x="1111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4146;p64">
              <a:extLst>
                <a:ext uri="{FF2B5EF4-FFF2-40B4-BE49-F238E27FC236}">
                  <a16:creationId xmlns:a16="http://schemas.microsoft.com/office/drawing/2014/main" id="{62B17A58-0E23-B748-B6F1-E98CDECDDBEA}"/>
                </a:ext>
              </a:extLst>
            </p:cNvPr>
            <p:cNvSpPr/>
            <p:nvPr/>
          </p:nvSpPr>
          <p:spPr>
            <a:xfrm>
              <a:off x="4963850" y="2393550"/>
              <a:ext cx="277975" cy="11950"/>
            </a:xfrm>
            <a:custGeom>
              <a:avLst/>
              <a:gdLst/>
              <a:ahLst/>
              <a:cxnLst/>
              <a:rect l="l" t="t" r="r" b="b"/>
              <a:pathLst>
                <a:path w="11119" h="478" extrusionOk="0">
                  <a:moveTo>
                    <a:pt x="1" y="1"/>
                  </a:moveTo>
                  <a:lnTo>
                    <a:pt x="1" y="478"/>
                  </a:lnTo>
                  <a:lnTo>
                    <a:pt x="11118" y="478"/>
                  </a:lnTo>
                  <a:lnTo>
                    <a:pt x="1111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4147;p64">
              <a:extLst>
                <a:ext uri="{FF2B5EF4-FFF2-40B4-BE49-F238E27FC236}">
                  <a16:creationId xmlns:a16="http://schemas.microsoft.com/office/drawing/2014/main" id="{09BAD904-28EA-504C-8377-A5C8EF8527C5}"/>
                </a:ext>
              </a:extLst>
            </p:cNvPr>
            <p:cNvSpPr/>
            <p:nvPr/>
          </p:nvSpPr>
          <p:spPr>
            <a:xfrm>
              <a:off x="4963850" y="2440575"/>
              <a:ext cx="277975" cy="11950"/>
            </a:xfrm>
            <a:custGeom>
              <a:avLst/>
              <a:gdLst/>
              <a:ahLst/>
              <a:cxnLst/>
              <a:rect l="l" t="t" r="r" b="b"/>
              <a:pathLst>
                <a:path w="11119" h="478" extrusionOk="0">
                  <a:moveTo>
                    <a:pt x="1" y="1"/>
                  </a:moveTo>
                  <a:lnTo>
                    <a:pt x="1" y="478"/>
                  </a:lnTo>
                  <a:lnTo>
                    <a:pt x="11118" y="478"/>
                  </a:lnTo>
                  <a:lnTo>
                    <a:pt x="1111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4148;p64">
              <a:extLst>
                <a:ext uri="{FF2B5EF4-FFF2-40B4-BE49-F238E27FC236}">
                  <a16:creationId xmlns:a16="http://schemas.microsoft.com/office/drawing/2014/main" id="{AAB06D38-DF8F-4446-BC97-248DD88F48E2}"/>
                </a:ext>
              </a:extLst>
            </p:cNvPr>
            <p:cNvSpPr/>
            <p:nvPr/>
          </p:nvSpPr>
          <p:spPr>
            <a:xfrm>
              <a:off x="2291850" y="3234400"/>
              <a:ext cx="278650" cy="11950"/>
            </a:xfrm>
            <a:custGeom>
              <a:avLst/>
              <a:gdLst/>
              <a:ahLst/>
              <a:cxnLst/>
              <a:rect l="l" t="t" r="r" b="b"/>
              <a:pathLst>
                <a:path w="11146" h="478" extrusionOk="0">
                  <a:moveTo>
                    <a:pt x="0" y="0"/>
                  </a:moveTo>
                  <a:lnTo>
                    <a:pt x="0" y="477"/>
                  </a:lnTo>
                  <a:lnTo>
                    <a:pt x="11146" y="477"/>
                  </a:lnTo>
                  <a:lnTo>
                    <a:pt x="1114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4149;p64">
              <a:extLst>
                <a:ext uri="{FF2B5EF4-FFF2-40B4-BE49-F238E27FC236}">
                  <a16:creationId xmlns:a16="http://schemas.microsoft.com/office/drawing/2014/main" id="{5F2FC1E5-8A72-F445-A47F-A6A440DF9EEE}"/>
                </a:ext>
              </a:extLst>
            </p:cNvPr>
            <p:cNvSpPr/>
            <p:nvPr/>
          </p:nvSpPr>
          <p:spPr>
            <a:xfrm>
              <a:off x="2291850" y="3282125"/>
              <a:ext cx="278650" cy="11950"/>
            </a:xfrm>
            <a:custGeom>
              <a:avLst/>
              <a:gdLst/>
              <a:ahLst/>
              <a:cxnLst/>
              <a:rect l="l" t="t" r="r" b="b"/>
              <a:pathLst>
                <a:path w="11146" h="478" extrusionOk="0">
                  <a:moveTo>
                    <a:pt x="0" y="0"/>
                  </a:moveTo>
                  <a:lnTo>
                    <a:pt x="0" y="478"/>
                  </a:lnTo>
                  <a:lnTo>
                    <a:pt x="11146" y="478"/>
                  </a:lnTo>
                  <a:lnTo>
                    <a:pt x="1114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4150;p64">
              <a:extLst>
                <a:ext uri="{FF2B5EF4-FFF2-40B4-BE49-F238E27FC236}">
                  <a16:creationId xmlns:a16="http://schemas.microsoft.com/office/drawing/2014/main" id="{2D914CF8-A4C1-6F40-BF11-E6B389564B87}"/>
                </a:ext>
              </a:extLst>
            </p:cNvPr>
            <p:cNvSpPr/>
            <p:nvPr/>
          </p:nvSpPr>
          <p:spPr>
            <a:xfrm>
              <a:off x="2291850" y="3329150"/>
              <a:ext cx="278650" cy="11950"/>
            </a:xfrm>
            <a:custGeom>
              <a:avLst/>
              <a:gdLst/>
              <a:ahLst/>
              <a:cxnLst/>
              <a:rect l="l" t="t" r="r" b="b"/>
              <a:pathLst>
                <a:path w="11146" h="478" extrusionOk="0">
                  <a:moveTo>
                    <a:pt x="0" y="0"/>
                  </a:moveTo>
                  <a:lnTo>
                    <a:pt x="0" y="478"/>
                  </a:lnTo>
                  <a:lnTo>
                    <a:pt x="11146" y="478"/>
                  </a:lnTo>
                  <a:lnTo>
                    <a:pt x="1114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4151;p64">
              <a:extLst>
                <a:ext uri="{FF2B5EF4-FFF2-40B4-BE49-F238E27FC236}">
                  <a16:creationId xmlns:a16="http://schemas.microsoft.com/office/drawing/2014/main" id="{6BC7DDAD-8AC3-3E47-A652-5C87043AD2DA}"/>
                </a:ext>
              </a:extLst>
            </p:cNvPr>
            <p:cNvSpPr/>
            <p:nvPr/>
          </p:nvSpPr>
          <p:spPr>
            <a:xfrm>
              <a:off x="2291850" y="3376875"/>
              <a:ext cx="278650" cy="11250"/>
            </a:xfrm>
            <a:custGeom>
              <a:avLst/>
              <a:gdLst/>
              <a:ahLst/>
              <a:cxnLst/>
              <a:rect l="l" t="t" r="r" b="b"/>
              <a:pathLst>
                <a:path w="11146" h="450" extrusionOk="0">
                  <a:moveTo>
                    <a:pt x="0" y="0"/>
                  </a:moveTo>
                  <a:lnTo>
                    <a:pt x="0" y="450"/>
                  </a:lnTo>
                  <a:lnTo>
                    <a:pt x="11146" y="450"/>
                  </a:lnTo>
                  <a:lnTo>
                    <a:pt x="1114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4152;p64">
              <a:extLst>
                <a:ext uri="{FF2B5EF4-FFF2-40B4-BE49-F238E27FC236}">
                  <a16:creationId xmlns:a16="http://schemas.microsoft.com/office/drawing/2014/main" id="{6D14DD97-20AD-584B-944F-A2F0DE9CE3F4}"/>
                </a:ext>
              </a:extLst>
            </p:cNvPr>
            <p:cNvSpPr/>
            <p:nvPr/>
          </p:nvSpPr>
          <p:spPr>
            <a:xfrm>
              <a:off x="4036000" y="2098775"/>
              <a:ext cx="888575" cy="274450"/>
            </a:xfrm>
            <a:custGeom>
              <a:avLst/>
              <a:gdLst/>
              <a:ahLst/>
              <a:cxnLst/>
              <a:rect l="l" t="t" r="r" b="b"/>
              <a:pathLst>
                <a:path w="35543" h="10978" extrusionOk="0">
                  <a:moveTo>
                    <a:pt x="4548" y="0"/>
                  </a:moveTo>
                  <a:lnTo>
                    <a:pt x="0" y="5194"/>
                  </a:lnTo>
                  <a:lnTo>
                    <a:pt x="365" y="5503"/>
                  </a:lnTo>
                  <a:lnTo>
                    <a:pt x="4773" y="477"/>
                  </a:lnTo>
                  <a:lnTo>
                    <a:pt x="22488" y="477"/>
                  </a:lnTo>
                  <a:lnTo>
                    <a:pt x="35234" y="10977"/>
                  </a:lnTo>
                  <a:lnTo>
                    <a:pt x="35543" y="10612"/>
                  </a:lnTo>
                  <a:lnTo>
                    <a:pt x="226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4153;p64">
              <a:extLst>
                <a:ext uri="{FF2B5EF4-FFF2-40B4-BE49-F238E27FC236}">
                  <a16:creationId xmlns:a16="http://schemas.microsoft.com/office/drawing/2014/main" id="{20480DBC-C740-904E-8B51-B1CC7E5843DC}"/>
                </a:ext>
              </a:extLst>
            </p:cNvPr>
            <p:cNvSpPr/>
            <p:nvPr/>
          </p:nvSpPr>
          <p:spPr>
            <a:xfrm>
              <a:off x="2418875" y="2616750"/>
              <a:ext cx="11975" cy="600125"/>
            </a:xfrm>
            <a:custGeom>
              <a:avLst/>
              <a:gdLst/>
              <a:ahLst/>
              <a:cxnLst/>
              <a:rect l="l" t="t" r="r" b="b"/>
              <a:pathLst>
                <a:path w="479" h="24005" extrusionOk="0">
                  <a:moveTo>
                    <a:pt x="1" y="0"/>
                  </a:moveTo>
                  <a:lnTo>
                    <a:pt x="1" y="24004"/>
                  </a:lnTo>
                  <a:lnTo>
                    <a:pt x="478" y="24004"/>
                  </a:lnTo>
                  <a:lnTo>
                    <a:pt x="47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4154;p64">
              <a:extLst>
                <a:ext uri="{FF2B5EF4-FFF2-40B4-BE49-F238E27FC236}">
                  <a16:creationId xmlns:a16="http://schemas.microsoft.com/office/drawing/2014/main" id="{57B48B9D-B69C-014B-9E35-3970688651EC}"/>
                </a:ext>
              </a:extLst>
            </p:cNvPr>
            <p:cNvSpPr/>
            <p:nvPr/>
          </p:nvSpPr>
          <p:spPr>
            <a:xfrm>
              <a:off x="1831425" y="3538000"/>
              <a:ext cx="129875" cy="102100"/>
            </a:xfrm>
            <a:custGeom>
              <a:avLst/>
              <a:gdLst/>
              <a:ahLst/>
              <a:cxnLst/>
              <a:rect l="l" t="t" r="r" b="b"/>
              <a:pathLst>
                <a:path w="5195" h="4084" extrusionOk="0">
                  <a:moveTo>
                    <a:pt x="1580" y="1"/>
                  </a:moveTo>
                  <a:cubicBezTo>
                    <a:pt x="1521" y="1"/>
                    <a:pt x="1462" y="5"/>
                    <a:pt x="1404" y="13"/>
                  </a:cubicBezTo>
                  <a:cubicBezTo>
                    <a:pt x="506" y="125"/>
                    <a:pt x="0" y="1023"/>
                    <a:pt x="197" y="1894"/>
                  </a:cubicBezTo>
                  <a:cubicBezTo>
                    <a:pt x="393" y="2736"/>
                    <a:pt x="1292" y="3381"/>
                    <a:pt x="2050" y="3718"/>
                  </a:cubicBezTo>
                  <a:cubicBezTo>
                    <a:pt x="2860" y="4062"/>
                    <a:pt x="4638" y="4084"/>
                    <a:pt x="5070" y="4084"/>
                  </a:cubicBezTo>
                  <a:cubicBezTo>
                    <a:pt x="5132" y="4084"/>
                    <a:pt x="5166" y="4083"/>
                    <a:pt x="5166" y="4083"/>
                  </a:cubicBezTo>
                  <a:cubicBezTo>
                    <a:pt x="5194" y="4083"/>
                    <a:pt x="4689" y="2623"/>
                    <a:pt x="4661" y="2539"/>
                  </a:cubicBezTo>
                  <a:cubicBezTo>
                    <a:pt x="4206" y="1576"/>
                    <a:pt x="2782" y="1"/>
                    <a:pt x="15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4155;p64">
              <a:extLst>
                <a:ext uri="{FF2B5EF4-FFF2-40B4-BE49-F238E27FC236}">
                  <a16:creationId xmlns:a16="http://schemas.microsoft.com/office/drawing/2014/main" id="{A0C2BE09-877A-D842-8B68-C342E91FB775}"/>
                </a:ext>
              </a:extLst>
            </p:cNvPr>
            <p:cNvSpPr/>
            <p:nvPr/>
          </p:nvSpPr>
          <p:spPr>
            <a:xfrm>
              <a:off x="1834225" y="3377750"/>
              <a:ext cx="807875" cy="1698375"/>
            </a:xfrm>
            <a:custGeom>
              <a:avLst/>
              <a:gdLst/>
              <a:ahLst/>
              <a:cxnLst/>
              <a:rect l="l" t="t" r="r" b="b"/>
              <a:pathLst>
                <a:path w="32315" h="67935" extrusionOk="0">
                  <a:moveTo>
                    <a:pt x="15189" y="33037"/>
                  </a:moveTo>
                  <a:cubicBezTo>
                    <a:pt x="15835" y="33739"/>
                    <a:pt x="17491" y="34553"/>
                    <a:pt x="17716" y="34666"/>
                  </a:cubicBezTo>
                  <a:cubicBezTo>
                    <a:pt x="17491" y="35199"/>
                    <a:pt x="17267" y="35733"/>
                    <a:pt x="17042" y="36238"/>
                  </a:cubicBezTo>
                  <a:cubicBezTo>
                    <a:pt x="16284" y="37979"/>
                    <a:pt x="15582" y="39410"/>
                    <a:pt x="15077" y="40393"/>
                  </a:cubicBezTo>
                  <a:cubicBezTo>
                    <a:pt x="14993" y="40590"/>
                    <a:pt x="14880" y="40758"/>
                    <a:pt x="14796" y="40926"/>
                  </a:cubicBezTo>
                  <a:lnTo>
                    <a:pt x="14712" y="40926"/>
                  </a:lnTo>
                  <a:cubicBezTo>
                    <a:pt x="14712" y="40730"/>
                    <a:pt x="14684" y="40533"/>
                    <a:pt x="14628" y="40281"/>
                  </a:cubicBezTo>
                  <a:cubicBezTo>
                    <a:pt x="14487" y="39186"/>
                    <a:pt x="14234" y="37614"/>
                    <a:pt x="13870" y="35733"/>
                  </a:cubicBezTo>
                  <a:cubicBezTo>
                    <a:pt x="13757" y="35115"/>
                    <a:pt x="13617" y="34497"/>
                    <a:pt x="13476" y="33852"/>
                  </a:cubicBezTo>
                  <a:cubicBezTo>
                    <a:pt x="13617" y="33795"/>
                    <a:pt x="14459" y="33459"/>
                    <a:pt x="15189" y="33037"/>
                  </a:cubicBezTo>
                  <a:close/>
                  <a:moveTo>
                    <a:pt x="6799" y="1"/>
                  </a:moveTo>
                  <a:cubicBezTo>
                    <a:pt x="6583" y="1"/>
                    <a:pt x="6362" y="52"/>
                    <a:pt x="6149" y="162"/>
                  </a:cubicBezTo>
                  <a:cubicBezTo>
                    <a:pt x="5026" y="751"/>
                    <a:pt x="4745" y="2997"/>
                    <a:pt x="4914" y="4092"/>
                  </a:cubicBezTo>
                  <a:cubicBezTo>
                    <a:pt x="4942" y="4205"/>
                    <a:pt x="5363" y="5665"/>
                    <a:pt x="5363" y="5665"/>
                  </a:cubicBezTo>
                  <a:lnTo>
                    <a:pt x="5391" y="5636"/>
                  </a:lnTo>
                  <a:lnTo>
                    <a:pt x="5391" y="5636"/>
                  </a:lnTo>
                  <a:cubicBezTo>
                    <a:pt x="5335" y="6001"/>
                    <a:pt x="5307" y="6366"/>
                    <a:pt x="5251" y="6787"/>
                  </a:cubicBezTo>
                  <a:cubicBezTo>
                    <a:pt x="5166" y="7574"/>
                    <a:pt x="5110" y="8444"/>
                    <a:pt x="5082" y="9398"/>
                  </a:cubicBezTo>
                  <a:cubicBezTo>
                    <a:pt x="5054" y="10353"/>
                    <a:pt x="5054" y="11392"/>
                    <a:pt x="5138" y="12487"/>
                  </a:cubicBezTo>
                  <a:cubicBezTo>
                    <a:pt x="5251" y="13582"/>
                    <a:pt x="5419" y="14733"/>
                    <a:pt x="5728" y="15884"/>
                  </a:cubicBezTo>
                  <a:lnTo>
                    <a:pt x="5728" y="15940"/>
                  </a:lnTo>
                  <a:cubicBezTo>
                    <a:pt x="5531" y="15603"/>
                    <a:pt x="4942" y="14761"/>
                    <a:pt x="4914" y="14705"/>
                  </a:cubicBezTo>
                  <a:cubicBezTo>
                    <a:pt x="4274" y="13994"/>
                    <a:pt x="2816" y="13024"/>
                    <a:pt x="1685" y="13024"/>
                  </a:cubicBezTo>
                  <a:cubicBezTo>
                    <a:pt x="1475" y="13024"/>
                    <a:pt x="1276" y="13058"/>
                    <a:pt x="1096" y="13132"/>
                  </a:cubicBezTo>
                  <a:cubicBezTo>
                    <a:pt x="253" y="13497"/>
                    <a:pt x="1" y="14480"/>
                    <a:pt x="422" y="15238"/>
                  </a:cubicBezTo>
                  <a:cubicBezTo>
                    <a:pt x="843" y="16024"/>
                    <a:pt x="1882" y="16417"/>
                    <a:pt x="2724" y="16529"/>
                  </a:cubicBezTo>
                  <a:cubicBezTo>
                    <a:pt x="2826" y="16545"/>
                    <a:pt x="2941" y="16552"/>
                    <a:pt x="3065" y="16552"/>
                  </a:cubicBezTo>
                  <a:cubicBezTo>
                    <a:pt x="4063" y="16552"/>
                    <a:pt x="5634" y="16102"/>
                    <a:pt x="5784" y="16052"/>
                  </a:cubicBezTo>
                  <a:cubicBezTo>
                    <a:pt x="6093" y="17147"/>
                    <a:pt x="6486" y="18270"/>
                    <a:pt x="6963" y="19365"/>
                  </a:cubicBezTo>
                  <a:cubicBezTo>
                    <a:pt x="7244" y="19983"/>
                    <a:pt x="7525" y="20628"/>
                    <a:pt x="7833" y="21246"/>
                  </a:cubicBezTo>
                  <a:cubicBezTo>
                    <a:pt x="7665" y="20965"/>
                    <a:pt x="7497" y="20741"/>
                    <a:pt x="7468" y="20713"/>
                  </a:cubicBezTo>
                  <a:cubicBezTo>
                    <a:pt x="6853" y="20002"/>
                    <a:pt x="5378" y="19032"/>
                    <a:pt x="4241" y="19032"/>
                  </a:cubicBezTo>
                  <a:cubicBezTo>
                    <a:pt x="4030" y="19032"/>
                    <a:pt x="3831" y="19066"/>
                    <a:pt x="3650" y="19140"/>
                  </a:cubicBezTo>
                  <a:cubicBezTo>
                    <a:pt x="2808" y="19505"/>
                    <a:pt x="2583" y="20488"/>
                    <a:pt x="3005" y="21246"/>
                  </a:cubicBezTo>
                  <a:cubicBezTo>
                    <a:pt x="3426" y="22032"/>
                    <a:pt x="4436" y="22425"/>
                    <a:pt x="5279" y="22537"/>
                  </a:cubicBezTo>
                  <a:cubicBezTo>
                    <a:pt x="5385" y="22555"/>
                    <a:pt x="5505" y="22563"/>
                    <a:pt x="5634" y="22563"/>
                  </a:cubicBezTo>
                  <a:cubicBezTo>
                    <a:pt x="6527" y="22563"/>
                    <a:pt x="7862" y="22186"/>
                    <a:pt x="8255" y="22088"/>
                  </a:cubicBezTo>
                  <a:cubicBezTo>
                    <a:pt x="8367" y="22313"/>
                    <a:pt x="8479" y="22566"/>
                    <a:pt x="8620" y="22790"/>
                  </a:cubicBezTo>
                  <a:cubicBezTo>
                    <a:pt x="9181" y="23941"/>
                    <a:pt x="9743" y="25064"/>
                    <a:pt x="10276" y="26187"/>
                  </a:cubicBezTo>
                  <a:cubicBezTo>
                    <a:pt x="10472" y="26608"/>
                    <a:pt x="10641" y="27001"/>
                    <a:pt x="10809" y="27394"/>
                  </a:cubicBezTo>
                  <a:cubicBezTo>
                    <a:pt x="10641" y="27170"/>
                    <a:pt x="10529" y="26973"/>
                    <a:pt x="10501" y="26945"/>
                  </a:cubicBezTo>
                  <a:cubicBezTo>
                    <a:pt x="9867" y="26217"/>
                    <a:pt x="8427" y="25253"/>
                    <a:pt x="7300" y="25253"/>
                  </a:cubicBezTo>
                  <a:cubicBezTo>
                    <a:pt x="7079" y="25253"/>
                    <a:pt x="6871" y="25290"/>
                    <a:pt x="6682" y="25373"/>
                  </a:cubicBezTo>
                  <a:cubicBezTo>
                    <a:pt x="5840" y="25710"/>
                    <a:pt x="5587" y="26721"/>
                    <a:pt x="6009" y="27479"/>
                  </a:cubicBezTo>
                  <a:cubicBezTo>
                    <a:pt x="6458" y="28265"/>
                    <a:pt x="7468" y="28658"/>
                    <a:pt x="8311" y="28770"/>
                  </a:cubicBezTo>
                  <a:cubicBezTo>
                    <a:pt x="8406" y="28784"/>
                    <a:pt x="8514" y="28790"/>
                    <a:pt x="8630" y="28790"/>
                  </a:cubicBezTo>
                  <a:cubicBezTo>
                    <a:pt x="9464" y="28790"/>
                    <a:pt x="10734" y="28469"/>
                    <a:pt x="11202" y="28321"/>
                  </a:cubicBezTo>
                  <a:cubicBezTo>
                    <a:pt x="11371" y="28742"/>
                    <a:pt x="11539" y="29163"/>
                    <a:pt x="11680" y="29556"/>
                  </a:cubicBezTo>
                  <a:cubicBezTo>
                    <a:pt x="11764" y="29837"/>
                    <a:pt x="11848" y="30118"/>
                    <a:pt x="11932" y="30398"/>
                  </a:cubicBezTo>
                  <a:cubicBezTo>
                    <a:pt x="12017" y="30679"/>
                    <a:pt x="12101" y="30960"/>
                    <a:pt x="12157" y="31241"/>
                  </a:cubicBezTo>
                  <a:cubicBezTo>
                    <a:pt x="12297" y="31774"/>
                    <a:pt x="12438" y="32336"/>
                    <a:pt x="12550" y="32841"/>
                  </a:cubicBezTo>
                  <a:cubicBezTo>
                    <a:pt x="12634" y="33206"/>
                    <a:pt x="12690" y="33571"/>
                    <a:pt x="12775" y="33936"/>
                  </a:cubicBezTo>
                  <a:cubicBezTo>
                    <a:pt x="12578" y="33515"/>
                    <a:pt x="12213" y="32757"/>
                    <a:pt x="12185" y="32700"/>
                  </a:cubicBezTo>
                  <a:cubicBezTo>
                    <a:pt x="11624" y="31833"/>
                    <a:pt x="10159" y="30525"/>
                    <a:pt x="8990" y="30525"/>
                  </a:cubicBezTo>
                  <a:cubicBezTo>
                    <a:pt x="8872" y="30525"/>
                    <a:pt x="8758" y="30539"/>
                    <a:pt x="8648" y="30567"/>
                  </a:cubicBezTo>
                  <a:cubicBezTo>
                    <a:pt x="7777" y="30791"/>
                    <a:pt x="7384" y="31746"/>
                    <a:pt x="7665" y="32560"/>
                  </a:cubicBezTo>
                  <a:cubicBezTo>
                    <a:pt x="7974" y="33402"/>
                    <a:pt x="8928" y="33936"/>
                    <a:pt x="9743" y="34160"/>
                  </a:cubicBezTo>
                  <a:cubicBezTo>
                    <a:pt x="10047" y="34259"/>
                    <a:pt x="10487" y="34292"/>
                    <a:pt x="10940" y="34292"/>
                  </a:cubicBezTo>
                  <a:cubicBezTo>
                    <a:pt x="11780" y="34292"/>
                    <a:pt x="12667" y="34179"/>
                    <a:pt x="12831" y="34160"/>
                  </a:cubicBezTo>
                  <a:cubicBezTo>
                    <a:pt x="12943" y="34750"/>
                    <a:pt x="13055" y="35311"/>
                    <a:pt x="13140" y="35873"/>
                  </a:cubicBezTo>
                  <a:cubicBezTo>
                    <a:pt x="13476" y="37726"/>
                    <a:pt x="13673" y="39298"/>
                    <a:pt x="13785" y="40393"/>
                  </a:cubicBezTo>
                  <a:cubicBezTo>
                    <a:pt x="13813" y="40590"/>
                    <a:pt x="13841" y="40758"/>
                    <a:pt x="13870" y="40926"/>
                  </a:cubicBezTo>
                  <a:lnTo>
                    <a:pt x="10079" y="40926"/>
                  </a:lnTo>
                  <a:lnTo>
                    <a:pt x="11455" y="67934"/>
                  </a:lnTo>
                  <a:lnTo>
                    <a:pt x="17912" y="67934"/>
                  </a:lnTo>
                  <a:lnTo>
                    <a:pt x="19288" y="40926"/>
                  </a:lnTo>
                  <a:lnTo>
                    <a:pt x="15751" y="40926"/>
                  </a:lnTo>
                  <a:cubicBezTo>
                    <a:pt x="15779" y="40870"/>
                    <a:pt x="15807" y="40814"/>
                    <a:pt x="15835" y="40758"/>
                  </a:cubicBezTo>
                  <a:cubicBezTo>
                    <a:pt x="16312" y="39747"/>
                    <a:pt x="16986" y="38315"/>
                    <a:pt x="17716" y="36547"/>
                  </a:cubicBezTo>
                  <a:cubicBezTo>
                    <a:pt x="17940" y="35985"/>
                    <a:pt x="18193" y="35368"/>
                    <a:pt x="18418" y="34750"/>
                  </a:cubicBezTo>
                  <a:cubicBezTo>
                    <a:pt x="18620" y="34795"/>
                    <a:pt x="19909" y="35057"/>
                    <a:pt x="20874" y="35057"/>
                  </a:cubicBezTo>
                  <a:cubicBezTo>
                    <a:pt x="21111" y="35057"/>
                    <a:pt x="21329" y="35041"/>
                    <a:pt x="21506" y="35003"/>
                  </a:cubicBezTo>
                  <a:cubicBezTo>
                    <a:pt x="22320" y="34806"/>
                    <a:pt x="23303" y="34329"/>
                    <a:pt x="23668" y="33543"/>
                  </a:cubicBezTo>
                  <a:cubicBezTo>
                    <a:pt x="24033" y="32729"/>
                    <a:pt x="23724" y="31774"/>
                    <a:pt x="22853" y="31465"/>
                  </a:cubicBezTo>
                  <a:cubicBezTo>
                    <a:pt x="22709" y="31417"/>
                    <a:pt x="22555" y="31395"/>
                    <a:pt x="22395" y="31395"/>
                  </a:cubicBezTo>
                  <a:cubicBezTo>
                    <a:pt x="21245" y="31395"/>
                    <a:pt x="19767" y="32530"/>
                    <a:pt x="19176" y="33318"/>
                  </a:cubicBezTo>
                  <a:cubicBezTo>
                    <a:pt x="19148" y="33374"/>
                    <a:pt x="18783" y="34020"/>
                    <a:pt x="18558" y="34413"/>
                  </a:cubicBezTo>
                  <a:cubicBezTo>
                    <a:pt x="18642" y="34160"/>
                    <a:pt x="18726" y="33908"/>
                    <a:pt x="18839" y="33655"/>
                  </a:cubicBezTo>
                  <a:cubicBezTo>
                    <a:pt x="19035" y="33122"/>
                    <a:pt x="19204" y="32616"/>
                    <a:pt x="19400" y="32055"/>
                  </a:cubicBezTo>
                  <a:cubicBezTo>
                    <a:pt x="19484" y="31774"/>
                    <a:pt x="19569" y="31493"/>
                    <a:pt x="19653" y="31213"/>
                  </a:cubicBezTo>
                  <a:cubicBezTo>
                    <a:pt x="19737" y="30932"/>
                    <a:pt x="19793" y="30623"/>
                    <a:pt x="19878" y="30342"/>
                  </a:cubicBezTo>
                  <a:cubicBezTo>
                    <a:pt x="20018" y="29668"/>
                    <a:pt x="20158" y="28967"/>
                    <a:pt x="20271" y="28237"/>
                  </a:cubicBezTo>
                  <a:cubicBezTo>
                    <a:pt x="20699" y="28397"/>
                    <a:pt x="22197" y="28914"/>
                    <a:pt x="23066" y="28914"/>
                  </a:cubicBezTo>
                  <a:cubicBezTo>
                    <a:pt x="23109" y="28914"/>
                    <a:pt x="23151" y="28913"/>
                    <a:pt x="23190" y="28910"/>
                  </a:cubicBezTo>
                  <a:cubicBezTo>
                    <a:pt x="24033" y="28854"/>
                    <a:pt x="25071" y="28545"/>
                    <a:pt x="25577" y="27815"/>
                  </a:cubicBezTo>
                  <a:cubicBezTo>
                    <a:pt x="26054" y="27086"/>
                    <a:pt x="25886" y="26075"/>
                    <a:pt x="25071" y="25654"/>
                  </a:cubicBezTo>
                  <a:cubicBezTo>
                    <a:pt x="24845" y="25535"/>
                    <a:pt x="24583" y="25483"/>
                    <a:pt x="24302" y="25483"/>
                  </a:cubicBezTo>
                  <a:cubicBezTo>
                    <a:pt x="23192" y="25483"/>
                    <a:pt x="21791" y="26290"/>
                    <a:pt x="21141" y="26917"/>
                  </a:cubicBezTo>
                  <a:cubicBezTo>
                    <a:pt x="21085" y="26973"/>
                    <a:pt x="20579" y="27619"/>
                    <a:pt x="20327" y="27956"/>
                  </a:cubicBezTo>
                  <a:cubicBezTo>
                    <a:pt x="20383" y="27535"/>
                    <a:pt x="20439" y="27114"/>
                    <a:pt x="20495" y="26692"/>
                  </a:cubicBezTo>
                  <a:cubicBezTo>
                    <a:pt x="20664" y="25429"/>
                    <a:pt x="20776" y="24166"/>
                    <a:pt x="20888" y="22902"/>
                  </a:cubicBezTo>
                  <a:cubicBezTo>
                    <a:pt x="20944" y="22509"/>
                    <a:pt x="20972" y="22116"/>
                    <a:pt x="21029" y="21751"/>
                  </a:cubicBezTo>
                  <a:cubicBezTo>
                    <a:pt x="21164" y="21805"/>
                    <a:pt x="22960" y="22456"/>
                    <a:pt x="23922" y="22456"/>
                  </a:cubicBezTo>
                  <a:cubicBezTo>
                    <a:pt x="23960" y="22456"/>
                    <a:pt x="23997" y="22455"/>
                    <a:pt x="24033" y="22453"/>
                  </a:cubicBezTo>
                  <a:cubicBezTo>
                    <a:pt x="24875" y="22397"/>
                    <a:pt x="25942" y="22088"/>
                    <a:pt x="26419" y="21330"/>
                  </a:cubicBezTo>
                  <a:cubicBezTo>
                    <a:pt x="26896" y="20600"/>
                    <a:pt x="26728" y="19590"/>
                    <a:pt x="25914" y="19168"/>
                  </a:cubicBezTo>
                  <a:cubicBezTo>
                    <a:pt x="25695" y="19059"/>
                    <a:pt x="25444" y="19012"/>
                    <a:pt x="25174" y="19012"/>
                  </a:cubicBezTo>
                  <a:cubicBezTo>
                    <a:pt x="24059" y="19012"/>
                    <a:pt x="22639" y="19827"/>
                    <a:pt x="21983" y="20460"/>
                  </a:cubicBezTo>
                  <a:cubicBezTo>
                    <a:pt x="21927" y="20516"/>
                    <a:pt x="21197" y="21443"/>
                    <a:pt x="21029" y="21667"/>
                  </a:cubicBezTo>
                  <a:cubicBezTo>
                    <a:pt x="21113" y="20825"/>
                    <a:pt x="21225" y="19983"/>
                    <a:pt x="21337" y="19140"/>
                  </a:cubicBezTo>
                  <a:cubicBezTo>
                    <a:pt x="21534" y="17989"/>
                    <a:pt x="21759" y="16894"/>
                    <a:pt x="22067" y="15828"/>
                  </a:cubicBezTo>
                  <a:cubicBezTo>
                    <a:pt x="22147" y="15854"/>
                    <a:pt x="23941" y="16536"/>
                    <a:pt x="24941" y="16536"/>
                  </a:cubicBezTo>
                  <a:cubicBezTo>
                    <a:pt x="24996" y="16536"/>
                    <a:pt x="25049" y="16534"/>
                    <a:pt x="25099" y="16529"/>
                  </a:cubicBezTo>
                  <a:cubicBezTo>
                    <a:pt x="25942" y="16473"/>
                    <a:pt x="27009" y="16164"/>
                    <a:pt x="27486" y="15435"/>
                  </a:cubicBezTo>
                  <a:cubicBezTo>
                    <a:pt x="27963" y="14705"/>
                    <a:pt x="27795" y="13666"/>
                    <a:pt x="26980" y="13273"/>
                  </a:cubicBezTo>
                  <a:cubicBezTo>
                    <a:pt x="26754" y="13154"/>
                    <a:pt x="26492" y="13102"/>
                    <a:pt x="26211" y="13102"/>
                  </a:cubicBezTo>
                  <a:cubicBezTo>
                    <a:pt x="25101" y="13102"/>
                    <a:pt x="23700" y="13909"/>
                    <a:pt x="23050" y="14536"/>
                  </a:cubicBezTo>
                  <a:cubicBezTo>
                    <a:pt x="22994" y="14592"/>
                    <a:pt x="22208" y="15575"/>
                    <a:pt x="22095" y="15771"/>
                  </a:cubicBezTo>
                  <a:cubicBezTo>
                    <a:pt x="22095" y="15715"/>
                    <a:pt x="22123" y="15631"/>
                    <a:pt x="22123" y="15575"/>
                  </a:cubicBezTo>
                  <a:cubicBezTo>
                    <a:pt x="22488" y="14452"/>
                    <a:pt x="22966" y="13385"/>
                    <a:pt x="23443" y="12431"/>
                  </a:cubicBezTo>
                  <a:cubicBezTo>
                    <a:pt x="23724" y="11869"/>
                    <a:pt x="24033" y="11364"/>
                    <a:pt x="24341" y="10858"/>
                  </a:cubicBezTo>
                  <a:cubicBezTo>
                    <a:pt x="24706" y="11027"/>
                    <a:pt x="26363" y="11841"/>
                    <a:pt x="27233" y="11869"/>
                  </a:cubicBezTo>
                  <a:cubicBezTo>
                    <a:pt x="27284" y="11871"/>
                    <a:pt x="27336" y="11872"/>
                    <a:pt x="27388" y="11872"/>
                  </a:cubicBezTo>
                  <a:cubicBezTo>
                    <a:pt x="28202" y="11872"/>
                    <a:pt x="29176" y="11660"/>
                    <a:pt x="29704" y="11027"/>
                  </a:cubicBezTo>
                  <a:cubicBezTo>
                    <a:pt x="30265" y="10353"/>
                    <a:pt x="30209" y="9314"/>
                    <a:pt x="29451" y="8809"/>
                  </a:cubicBezTo>
                  <a:cubicBezTo>
                    <a:pt x="29170" y="8631"/>
                    <a:pt x="28816" y="8557"/>
                    <a:pt x="28431" y="8557"/>
                  </a:cubicBezTo>
                  <a:cubicBezTo>
                    <a:pt x="27359" y="8557"/>
                    <a:pt x="26049" y="9134"/>
                    <a:pt x="25408" y="9651"/>
                  </a:cubicBezTo>
                  <a:cubicBezTo>
                    <a:pt x="25352" y="9707"/>
                    <a:pt x="24903" y="10156"/>
                    <a:pt x="24594" y="10465"/>
                  </a:cubicBezTo>
                  <a:cubicBezTo>
                    <a:pt x="24734" y="10241"/>
                    <a:pt x="24875" y="10016"/>
                    <a:pt x="25015" y="9791"/>
                  </a:cubicBezTo>
                  <a:cubicBezTo>
                    <a:pt x="25549" y="9005"/>
                    <a:pt x="26082" y="8304"/>
                    <a:pt x="26559" y="7714"/>
                  </a:cubicBezTo>
                  <a:cubicBezTo>
                    <a:pt x="26840" y="7349"/>
                    <a:pt x="27093" y="7040"/>
                    <a:pt x="27317" y="6759"/>
                  </a:cubicBezTo>
                  <a:cubicBezTo>
                    <a:pt x="27767" y="6759"/>
                    <a:pt x="29535" y="6703"/>
                    <a:pt x="30321" y="6338"/>
                  </a:cubicBezTo>
                  <a:cubicBezTo>
                    <a:pt x="31079" y="5973"/>
                    <a:pt x="31950" y="5328"/>
                    <a:pt x="32146" y="4457"/>
                  </a:cubicBezTo>
                  <a:cubicBezTo>
                    <a:pt x="32315" y="3587"/>
                    <a:pt x="31809" y="2717"/>
                    <a:pt x="30883" y="2604"/>
                  </a:cubicBezTo>
                  <a:cubicBezTo>
                    <a:pt x="30844" y="2601"/>
                    <a:pt x="30805" y="2599"/>
                    <a:pt x="30766" y="2599"/>
                  </a:cubicBezTo>
                  <a:cubicBezTo>
                    <a:pt x="29555" y="2599"/>
                    <a:pt x="28145" y="4236"/>
                    <a:pt x="27710" y="5215"/>
                  </a:cubicBezTo>
                  <a:cubicBezTo>
                    <a:pt x="27654" y="5300"/>
                    <a:pt x="27205" y="6759"/>
                    <a:pt x="27233" y="6759"/>
                  </a:cubicBezTo>
                  <a:lnTo>
                    <a:pt x="27261" y="6759"/>
                  </a:lnTo>
                  <a:cubicBezTo>
                    <a:pt x="27009" y="7040"/>
                    <a:pt x="26756" y="7321"/>
                    <a:pt x="26503" y="7658"/>
                  </a:cubicBezTo>
                  <a:cubicBezTo>
                    <a:pt x="25998" y="8247"/>
                    <a:pt x="25464" y="8949"/>
                    <a:pt x="24903" y="9735"/>
                  </a:cubicBezTo>
                  <a:cubicBezTo>
                    <a:pt x="24369" y="10493"/>
                    <a:pt x="23780" y="11364"/>
                    <a:pt x="23275" y="12346"/>
                  </a:cubicBezTo>
                  <a:cubicBezTo>
                    <a:pt x="22741" y="13301"/>
                    <a:pt x="22236" y="14340"/>
                    <a:pt x="21871" y="15491"/>
                  </a:cubicBezTo>
                  <a:lnTo>
                    <a:pt x="21843" y="15547"/>
                  </a:lnTo>
                  <a:cubicBezTo>
                    <a:pt x="21871" y="15154"/>
                    <a:pt x="21843" y="14143"/>
                    <a:pt x="21843" y="14059"/>
                  </a:cubicBezTo>
                  <a:cubicBezTo>
                    <a:pt x="21702" y="12936"/>
                    <a:pt x="20748" y="10858"/>
                    <a:pt x="19513" y="10634"/>
                  </a:cubicBezTo>
                  <a:cubicBezTo>
                    <a:pt x="19422" y="10617"/>
                    <a:pt x="19333" y="10609"/>
                    <a:pt x="19246" y="10609"/>
                  </a:cubicBezTo>
                  <a:cubicBezTo>
                    <a:pt x="18473" y="10609"/>
                    <a:pt x="17876" y="11255"/>
                    <a:pt x="17800" y="12037"/>
                  </a:cubicBezTo>
                  <a:cubicBezTo>
                    <a:pt x="17716" y="12936"/>
                    <a:pt x="18361" y="13806"/>
                    <a:pt x="19007" y="14368"/>
                  </a:cubicBezTo>
                  <a:cubicBezTo>
                    <a:pt x="19709" y="15013"/>
                    <a:pt x="21674" y="15631"/>
                    <a:pt x="21815" y="15659"/>
                  </a:cubicBezTo>
                  <a:cubicBezTo>
                    <a:pt x="21478" y="16754"/>
                    <a:pt x="21197" y="17905"/>
                    <a:pt x="21001" y="19084"/>
                  </a:cubicBezTo>
                  <a:cubicBezTo>
                    <a:pt x="20860" y="19758"/>
                    <a:pt x="20776" y="20432"/>
                    <a:pt x="20692" y="21134"/>
                  </a:cubicBezTo>
                  <a:cubicBezTo>
                    <a:pt x="20664" y="20797"/>
                    <a:pt x="20664" y="20516"/>
                    <a:pt x="20664" y="20488"/>
                  </a:cubicBezTo>
                  <a:cubicBezTo>
                    <a:pt x="20523" y="19365"/>
                    <a:pt x="19597" y="17287"/>
                    <a:pt x="18333" y="17063"/>
                  </a:cubicBezTo>
                  <a:cubicBezTo>
                    <a:pt x="18246" y="17046"/>
                    <a:pt x="18159" y="17038"/>
                    <a:pt x="18074" y="17038"/>
                  </a:cubicBezTo>
                  <a:cubicBezTo>
                    <a:pt x="17317" y="17038"/>
                    <a:pt x="16697" y="17684"/>
                    <a:pt x="16621" y="18467"/>
                  </a:cubicBezTo>
                  <a:cubicBezTo>
                    <a:pt x="16565" y="19365"/>
                    <a:pt x="17210" y="20235"/>
                    <a:pt x="17828" y="20797"/>
                  </a:cubicBezTo>
                  <a:cubicBezTo>
                    <a:pt x="18446" y="21358"/>
                    <a:pt x="20130" y="21920"/>
                    <a:pt x="20551" y="22060"/>
                  </a:cubicBezTo>
                  <a:cubicBezTo>
                    <a:pt x="20523" y="22341"/>
                    <a:pt x="20495" y="22594"/>
                    <a:pt x="20467" y="22846"/>
                  </a:cubicBezTo>
                  <a:cubicBezTo>
                    <a:pt x="20299" y="24110"/>
                    <a:pt x="20158" y="25373"/>
                    <a:pt x="19990" y="26608"/>
                  </a:cubicBezTo>
                  <a:cubicBezTo>
                    <a:pt x="19934" y="27057"/>
                    <a:pt x="19849" y="27479"/>
                    <a:pt x="19765" y="27900"/>
                  </a:cubicBezTo>
                  <a:cubicBezTo>
                    <a:pt x="19765" y="27619"/>
                    <a:pt x="19765" y="27366"/>
                    <a:pt x="19765" y="27338"/>
                  </a:cubicBezTo>
                  <a:cubicBezTo>
                    <a:pt x="19597" y="26215"/>
                    <a:pt x="18670" y="24166"/>
                    <a:pt x="17435" y="23941"/>
                  </a:cubicBezTo>
                  <a:cubicBezTo>
                    <a:pt x="17344" y="23924"/>
                    <a:pt x="17255" y="23916"/>
                    <a:pt x="17168" y="23916"/>
                  </a:cubicBezTo>
                  <a:cubicBezTo>
                    <a:pt x="16391" y="23916"/>
                    <a:pt x="15773" y="24560"/>
                    <a:pt x="15722" y="25317"/>
                  </a:cubicBezTo>
                  <a:cubicBezTo>
                    <a:pt x="15638" y="26215"/>
                    <a:pt x="16284" y="27114"/>
                    <a:pt x="16902" y="27647"/>
                  </a:cubicBezTo>
                  <a:cubicBezTo>
                    <a:pt x="17519" y="28209"/>
                    <a:pt x="19035" y="28714"/>
                    <a:pt x="19569" y="28910"/>
                  </a:cubicBezTo>
                  <a:cubicBezTo>
                    <a:pt x="19484" y="29332"/>
                    <a:pt x="19400" y="29753"/>
                    <a:pt x="19288" y="30174"/>
                  </a:cubicBezTo>
                  <a:cubicBezTo>
                    <a:pt x="19204" y="30455"/>
                    <a:pt x="19148" y="30735"/>
                    <a:pt x="19035" y="31016"/>
                  </a:cubicBezTo>
                  <a:cubicBezTo>
                    <a:pt x="18951" y="31297"/>
                    <a:pt x="18867" y="31578"/>
                    <a:pt x="18783" y="31858"/>
                  </a:cubicBezTo>
                  <a:cubicBezTo>
                    <a:pt x="18586" y="32364"/>
                    <a:pt x="18390" y="32897"/>
                    <a:pt x="18193" y="33402"/>
                  </a:cubicBezTo>
                  <a:cubicBezTo>
                    <a:pt x="18053" y="33767"/>
                    <a:pt x="17940" y="34104"/>
                    <a:pt x="17800" y="34413"/>
                  </a:cubicBezTo>
                  <a:cubicBezTo>
                    <a:pt x="17856" y="33992"/>
                    <a:pt x="17968" y="33150"/>
                    <a:pt x="17968" y="33065"/>
                  </a:cubicBezTo>
                  <a:cubicBezTo>
                    <a:pt x="17997" y="32336"/>
                    <a:pt x="17744" y="31100"/>
                    <a:pt x="17210" y="30258"/>
                  </a:cubicBezTo>
                  <a:cubicBezTo>
                    <a:pt x="17210" y="30146"/>
                    <a:pt x="17210" y="30033"/>
                    <a:pt x="17182" y="29921"/>
                  </a:cubicBezTo>
                  <a:cubicBezTo>
                    <a:pt x="17061" y="29194"/>
                    <a:pt x="16437" y="28613"/>
                    <a:pt x="15708" y="28613"/>
                  </a:cubicBezTo>
                  <a:cubicBezTo>
                    <a:pt x="15594" y="28613"/>
                    <a:pt x="15476" y="28627"/>
                    <a:pt x="15357" y="28658"/>
                  </a:cubicBezTo>
                  <a:cubicBezTo>
                    <a:pt x="14150" y="28995"/>
                    <a:pt x="13364" y="31128"/>
                    <a:pt x="13308" y="32251"/>
                  </a:cubicBezTo>
                  <a:cubicBezTo>
                    <a:pt x="13308" y="32307"/>
                    <a:pt x="13364" y="33037"/>
                    <a:pt x="13392" y="33487"/>
                  </a:cubicBezTo>
                  <a:cubicBezTo>
                    <a:pt x="13336" y="33234"/>
                    <a:pt x="13280" y="32981"/>
                    <a:pt x="13196" y="32700"/>
                  </a:cubicBezTo>
                  <a:cubicBezTo>
                    <a:pt x="13083" y="32167"/>
                    <a:pt x="12943" y="31634"/>
                    <a:pt x="12775" y="31044"/>
                  </a:cubicBezTo>
                  <a:cubicBezTo>
                    <a:pt x="12690" y="30791"/>
                    <a:pt x="12606" y="30511"/>
                    <a:pt x="12522" y="30230"/>
                  </a:cubicBezTo>
                  <a:cubicBezTo>
                    <a:pt x="12466" y="29949"/>
                    <a:pt x="12325" y="29668"/>
                    <a:pt x="12241" y="29360"/>
                  </a:cubicBezTo>
                  <a:cubicBezTo>
                    <a:pt x="11989" y="28714"/>
                    <a:pt x="11708" y="28068"/>
                    <a:pt x="11427" y="27394"/>
                  </a:cubicBezTo>
                  <a:cubicBezTo>
                    <a:pt x="11904" y="27282"/>
                    <a:pt x="13561" y="26861"/>
                    <a:pt x="14234" y="26356"/>
                  </a:cubicBezTo>
                  <a:cubicBezTo>
                    <a:pt x="14908" y="25850"/>
                    <a:pt x="15610" y="25008"/>
                    <a:pt x="15610" y="24110"/>
                  </a:cubicBezTo>
                  <a:cubicBezTo>
                    <a:pt x="15584" y="23297"/>
                    <a:pt x="14995" y="22583"/>
                    <a:pt x="14163" y="22583"/>
                  </a:cubicBezTo>
                  <a:cubicBezTo>
                    <a:pt x="14104" y="22583"/>
                    <a:pt x="14043" y="22586"/>
                    <a:pt x="13982" y="22594"/>
                  </a:cubicBezTo>
                  <a:cubicBezTo>
                    <a:pt x="12747" y="22734"/>
                    <a:pt x="11652" y="24727"/>
                    <a:pt x="11427" y="25822"/>
                  </a:cubicBezTo>
                  <a:cubicBezTo>
                    <a:pt x="11427" y="25878"/>
                    <a:pt x="11343" y="26692"/>
                    <a:pt x="11315" y="27142"/>
                  </a:cubicBezTo>
                  <a:cubicBezTo>
                    <a:pt x="11118" y="26749"/>
                    <a:pt x="10950" y="26356"/>
                    <a:pt x="10753" y="25963"/>
                  </a:cubicBezTo>
                  <a:cubicBezTo>
                    <a:pt x="10192" y="24840"/>
                    <a:pt x="9602" y="23717"/>
                    <a:pt x="9013" y="22594"/>
                  </a:cubicBezTo>
                  <a:cubicBezTo>
                    <a:pt x="8816" y="22257"/>
                    <a:pt x="8648" y="21920"/>
                    <a:pt x="8451" y="21555"/>
                  </a:cubicBezTo>
                  <a:cubicBezTo>
                    <a:pt x="8620" y="21527"/>
                    <a:pt x="10613" y="21078"/>
                    <a:pt x="11371" y="20488"/>
                  </a:cubicBezTo>
                  <a:cubicBezTo>
                    <a:pt x="12045" y="19983"/>
                    <a:pt x="12747" y="19140"/>
                    <a:pt x="12747" y="18242"/>
                  </a:cubicBezTo>
                  <a:cubicBezTo>
                    <a:pt x="12747" y="17418"/>
                    <a:pt x="12117" y="16719"/>
                    <a:pt x="11263" y="16719"/>
                  </a:cubicBezTo>
                  <a:cubicBezTo>
                    <a:pt x="11216" y="16719"/>
                    <a:pt x="11167" y="16722"/>
                    <a:pt x="11118" y="16726"/>
                  </a:cubicBezTo>
                  <a:cubicBezTo>
                    <a:pt x="9883" y="16866"/>
                    <a:pt x="8788" y="18860"/>
                    <a:pt x="8563" y="19955"/>
                  </a:cubicBezTo>
                  <a:cubicBezTo>
                    <a:pt x="8535" y="20039"/>
                    <a:pt x="8451" y="21218"/>
                    <a:pt x="8423" y="21499"/>
                  </a:cubicBezTo>
                  <a:cubicBezTo>
                    <a:pt x="8030" y="20741"/>
                    <a:pt x="7637" y="19983"/>
                    <a:pt x="7300" y="19225"/>
                  </a:cubicBezTo>
                  <a:cubicBezTo>
                    <a:pt x="6823" y="18158"/>
                    <a:pt x="6402" y="17091"/>
                    <a:pt x="6065" y="16052"/>
                  </a:cubicBezTo>
                  <a:cubicBezTo>
                    <a:pt x="6149" y="16024"/>
                    <a:pt x="8226" y="15547"/>
                    <a:pt x="9013" y="14957"/>
                  </a:cubicBezTo>
                  <a:cubicBezTo>
                    <a:pt x="9658" y="14452"/>
                    <a:pt x="10360" y="13610"/>
                    <a:pt x="10360" y="12739"/>
                  </a:cubicBezTo>
                  <a:cubicBezTo>
                    <a:pt x="10360" y="11914"/>
                    <a:pt x="9728" y="11189"/>
                    <a:pt x="8896" y="11189"/>
                  </a:cubicBezTo>
                  <a:cubicBezTo>
                    <a:pt x="8851" y="11189"/>
                    <a:pt x="8806" y="11191"/>
                    <a:pt x="8760" y="11195"/>
                  </a:cubicBezTo>
                  <a:cubicBezTo>
                    <a:pt x="7497" y="11336"/>
                    <a:pt x="6430" y="13329"/>
                    <a:pt x="6177" y="14424"/>
                  </a:cubicBezTo>
                  <a:cubicBezTo>
                    <a:pt x="6177" y="14508"/>
                    <a:pt x="6065" y="15771"/>
                    <a:pt x="6065" y="15996"/>
                  </a:cubicBezTo>
                  <a:cubicBezTo>
                    <a:pt x="6037" y="15940"/>
                    <a:pt x="6009" y="15884"/>
                    <a:pt x="5981" y="15799"/>
                  </a:cubicBezTo>
                  <a:cubicBezTo>
                    <a:pt x="5644" y="14677"/>
                    <a:pt x="5475" y="13525"/>
                    <a:pt x="5363" y="12459"/>
                  </a:cubicBezTo>
                  <a:cubicBezTo>
                    <a:pt x="5279" y="11841"/>
                    <a:pt x="5251" y="11223"/>
                    <a:pt x="5223" y="10662"/>
                  </a:cubicBezTo>
                  <a:cubicBezTo>
                    <a:pt x="5644" y="10606"/>
                    <a:pt x="7440" y="10353"/>
                    <a:pt x="8198" y="9904"/>
                  </a:cubicBezTo>
                  <a:cubicBezTo>
                    <a:pt x="8900" y="9483"/>
                    <a:pt x="9714" y="8725"/>
                    <a:pt x="9799" y="7826"/>
                  </a:cubicBezTo>
                  <a:cubicBezTo>
                    <a:pt x="9883" y="6956"/>
                    <a:pt x="9265" y="6142"/>
                    <a:pt x="8367" y="6142"/>
                  </a:cubicBezTo>
                  <a:cubicBezTo>
                    <a:pt x="7104" y="6142"/>
                    <a:pt x="5812" y="7995"/>
                    <a:pt x="5447" y="9062"/>
                  </a:cubicBezTo>
                  <a:cubicBezTo>
                    <a:pt x="5447" y="9118"/>
                    <a:pt x="5307" y="9735"/>
                    <a:pt x="5223" y="10185"/>
                  </a:cubicBezTo>
                  <a:cubicBezTo>
                    <a:pt x="5223" y="9932"/>
                    <a:pt x="5223" y="9651"/>
                    <a:pt x="5223" y="9398"/>
                  </a:cubicBezTo>
                  <a:cubicBezTo>
                    <a:pt x="5223" y="8444"/>
                    <a:pt x="5279" y="7574"/>
                    <a:pt x="5335" y="6787"/>
                  </a:cubicBezTo>
                  <a:cubicBezTo>
                    <a:pt x="5363" y="6366"/>
                    <a:pt x="5419" y="5973"/>
                    <a:pt x="5447" y="5608"/>
                  </a:cubicBezTo>
                  <a:cubicBezTo>
                    <a:pt x="5812" y="5356"/>
                    <a:pt x="7272" y="4317"/>
                    <a:pt x="7721" y="3587"/>
                  </a:cubicBezTo>
                  <a:cubicBezTo>
                    <a:pt x="8170" y="2857"/>
                    <a:pt x="8535" y="1818"/>
                    <a:pt x="8198" y="1004"/>
                  </a:cubicBezTo>
                  <a:cubicBezTo>
                    <a:pt x="7970" y="403"/>
                    <a:pt x="7406" y="1"/>
                    <a:pt x="67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4156;p64">
              <a:extLst>
                <a:ext uri="{FF2B5EF4-FFF2-40B4-BE49-F238E27FC236}">
                  <a16:creationId xmlns:a16="http://schemas.microsoft.com/office/drawing/2014/main" id="{B3EFE385-1B1F-9847-92C8-6E871FA6E3C1}"/>
                </a:ext>
              </a:extLst>
            </p:cNvPr>
            <p:cNvSpPr/>
            <p:nvPr/>
          </p:nvSpPr>
          <p:spPr>
            <a:xfrm>
              <a:off x="2360625" y="3503225"/>
              <a:ext cx="95475" cy="140375"/>
            </a:xfrm>
            <a:custGeom>
              <a:avLst/>
              <a:gdLst/>
              <a:ahLst/>
              <a:cxnLst/>
              <a:rect l="l" t="t" r="r" b="b"/>
              <a:pathLst>
                <a:path w="3819" h="5615" extrusionOk="0">
                  <a:moveTo>
                    <a:pt x="1726" y="0"/>
                  </a:moveTo>
                  <a:cubicBezTo>
                    <a:pt x="1103" y="0"/>
                    <a:pt x="522" y="423"/>
                    <a:pt x="309" y="1039"/>
                  </a:cubicBezTo>
                  <a:cubicBezTo>
                    <a:pt x="1" y="1881"/>
                    <a:pt x="366" y="2891"/>
                    <a:pt x="843" y="3593"/>
                  </a:cubicBezTo>
                  <a:cubicBezTo>
                    <a:pt x="1376" y="4436"/>
                    <a:pt x="3229" y="5615"/>
                    <a:pt x="3229" y="5615"/>
                  </a:cubicBezTo>
                  <a:cubicBezTo>
                    <a:pt x="3257" y="5615"/>
                    <a:pt x="3650" y="4127"/>
                    <a:pt x="3650" y="4043"/>
                  </a:cubicBezTo>
                  <a:cubicBezTo>
                    <a:pt x="3819" y="2920"/>
                    <a:pt x="3454" y="674"/>
                    <a:pt x="2331" y="140"/>
                  </a:cubicBezTo>
                  <a:cubicBezTo>
                    <a:pt x="2132" y="44"/>
                    <a:pt x="1927" y="0"/>
                    <a:pt x="17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4157;p64">
              <a:extLst>
                <a:ext uri="{FF2B5EF4-FFF2-40B4-BE49-F238E27FC236}">
                  <a16:creationId xmlns:a16="http://schemas.microsoft.com/office/drawing/2014/main" id="{4DA0AFC7-F736-A34E-A98B-93EA06C638AC}"/>
                </a:ext>
              </a:extLst>
            </p:cNvPr>
            <p:cNvSpPr/>
            <p:nvPr/>
          </p:nvSpPr>
          <p:spPr>
            <a:xfrm>
              <a:off x="3864725" y="5031175"/>
              <a:ext cx="1179875" cy="346750"/>
            </a:xfrm>
            <a:custGeom>
              <a:avLst/>
              <a:gdLst/>
              <a:ahLst/>
              <a:cxnLst/>
              <a:rect l="l" t="t" r="r" b="b"/>
              <a:pathLst>
                <a:path w="47195" h="13870" extrusionOk="0">
                  <a:moveTo>
                    <a:pt x="23584" y="1"/>
                  </a:moveTo>
                  <a:cubicBezTo>
                    <a:pt x="10557" y="1"/>
                    <a:pt x="1" y="3117"/>
                    <a:pt x="1" y="6935"/>
                  </a:cubicBezTo>
                  <a:cubicBezTo>
                    <a:pt x="1" y="10753"/>
                    <a:pt x="10557" y="13869"/>
                    <a:pt x="23584" y="13869"/>
                  </a:cubicBezTo>
                  <a:cubicBezTo>
                    <a:pt x="36610" y="13869"/>
                    <a:pt x="47194" y="10753"/>
                    <a:pt x="47194" y="6935"/>
                  </a:cubicBezTo>
                  <a:cubicBezTo>
                    <a:pt x="47194" y="3117"/>
                    <a:pt x="36610" y="1"/>
                    <a:pt x="235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4158;p64">
              <a:extLst>
                <a:ext uri="{FF2B5EF4-FFF2-40B4-BE49-F238E27FC236}">
                  <a16:creationId xmlns:a16="http://schemas.microsoft.com/office/drawing/2014/main" id="{2124A9F6-FF80-E541-B282-28F151DAFA7D}"/>
                </a:ext>
              </a:extLst>
            </p:cNvPr>
            <p:cNvSpPr/>
            <p:nvPr/>
          </p:nvSpPr>
          <p:spPr>
            <a:xfrm>
              <a:off x="3864725" y="5031175"/>
              <a:ext cx="1179875" cy="346750"/>
            </a:xfrm>
            <a:custGeom>
              <a:avLst/>
              <a:gdLst/>
              <a:ahLst/>
              <a:cxnLst/>
              <a:rect l="l" t="t" r="r" b="b"/>
              <a:pathLst>
                <a:path w="47195" h="13870" extrusionOk="0">
                  <a:moveTo>
                    <a:pt x="23584" y="1"/>
                  </a:moveTo>
                  <a:cubicBezTo>
                    <a:pt x="10557" y="1"/>
                    <a:pt x="1" y="3117"/>
                    <a:pt x="1" y="6935"/>
                  </a:cubicBezTo>
                  <a:cubicBezTo>
                    <a:pt x="1" y="10753"/>
                    <a:pt x="10557" y="13869"/>
                    <a:pt x="23584" y="13869"/>
                  </a:cubicBezTo>
                  <a:cubicBezTo>
                    <a:pt x="36610" y="13869"/>
                    <a:pt x="47194" y="10753"/>
                    <a:pt x="47194" y="6935"/>
                  </a:cubicBezTo>
                  <a:cubicBezTo>
                    <a:pt x="47194" y="3117"/>
                    <a:pt x="36610" y="1"/>
                    <a:pt x="2358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4159;p64">
              <a:extLst>
                <a:ext uri="{FF2B5EF4-FFF2-40B4-BE49-F238E27FC236}">
                  <a16:creationId xmlns:a16="http://schemas.microsoft.com/office/drawing/2014/main" id="{006EA5B0-50A8-2B4C-89A3-9701640F0803}"/>
                </a:ext>
              </a:extLst>
            </p:cNvPr>
            <p:cNvSpPr/>
            <p:nvPr/>
          </p:nvSpPr>
          <p:spPr>
            <a:xfrm>
              <a:off x="4084425" y="2377175"/>
              <a:ext cx="392350" cy="435425"/>
            </a:xfrm>
            <a:custGeom>
              <a:avLst/>
              <a:gdLst/>
              <a:ahLst/>
              <a:cxnLst/>
              <a:rect l="l" t="t" r="r" b="b"/>
              <a:pathLst>
                <a:path w="15694" h="17417" extrusionOk="0">
                  <a:moveTo>
                    <a:pt x="7946" y="0"/>
                  </a:moveTo>
                  <a:cubicBezTo>
                    <a:pt x="5367" y="0"/>
                    <a:pt x="3225" y="1790"/>
                    <a:pt x="2162" y="2958"/>
                  </a:cubicBezTo>
                  <a:cubicBezTo>
                    <a:pt x="1011" y="4249"/>
                    <a:pt x="1769" y="6748"/>
                    <a:pt x="1657" y="7253"/>
                  </a:cubicBezTo>
                  <a:cubicBezTo>
                    <a:pt x="1516" y="7759"/>
                    <a:pt x="0" y="9415"/>
                    <a:pt x="56" y="9920"/>
                  </a:cubicBezTo>
                  <a:cubicBezTo>
                    <a:pt x="113" y="10426"/>
                    <a:pt x="871" y="10510"/>
                    <a:pt x="871" y="10510"/>
                  </a:cubicBezTo>
                  <a:cubicBezTo>
                    <a:pt x="871" y="10510"/>
                    <a:pt x="1516" y="13486"/>
                    <a:pt x="1909" y="14216"/>
                  </a:cubicBezTo>
                  <a:cubicBezTo>
                    <a:pt x="2274" y="14918"/>
                    <a:pt x="3313" y="15030"/>
                    <a:pt x="3678" y="15030"/>
                  </a:cubicBezTo>
                  <a:cubicBezTo>
                    <a:pt x="4071" y="15030"/>
                    <a:pt x="4464" y="15339"/>
                    <a:pt x="4464" y="15339"/>
                  </a:cubicBezTo>
                  <a:lnTo>
                    <a:pt x="5054" y="17416"/>
                  </a:lnTo>
                  <a:lnTo>
                    <a:pt x="13785" y="15423"/>
                  </a:lnTo>
                  <a:lnTo>
                    <a:pt x="13504" y="12531"/>
                  </a:lnTo>
                  <a:cubicBezTo>
                    <a:pt x="13504" y="12531"/>
                    <a:pt x="15694" y="9668"/>
                    <a:pt x="15497" y="6860"/>
                  </a:cubicBezTo>
                  <a:cubicBezTo>
                    <a:pt x="15301" y="4053"/>
                    <a:pt x="13083" y="2649"/>
                    <a:pt x="13083" y="2649"/>
                  </a:cubicBezTo>
                  <a:cubicBezTo>
                    <a:pt x="13083" y="2649"/>
                    <a:pt x="11483" y="347"/>
                    <a:pt x="8591" y="38"/>
                  </a:cubicBezTo>
                  <a:cubicBezTo>
                    <a:pt x="8373" y="12"/>
                    <a:pt x="8158" y="0"/>
                    <a:pt x="79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4160;p64">
              <a:extLst>
                <a:ext uri="{FF2B5EF4-FFF2-40B4-BE49-F238E27FC236}">
                  <a16:creationId xmlns:a16="http://schemas.microsoft.com/office/drawing/2014/main" id="{D48A80E0-954A-1B40-8A10-1CA5EE292DC7}"/>
                </a:ext>
              </a:extLst>
            </p:cNvPr>
            <p:cNvSpPr/>
            <p:nvPr/>
          </p:nvSpPr>
          <p:spPr>
            <a:xfrm>
              <a:off x="4079500" y="2371100"/>
              <a:ext cx="398700" cy="447250"/>
            </a:xfrm>
            <a:custGeom>
              <a:avLst/>
              <a:gdLst/>
              <a:ahLst/>
              <a:cxnLst/>
              <a:rect l="l" t="t" r="r" b="b"/>
              <a:pathLst>
                <a:path w="15948" h="17890" extrusionOk="0">
                  <a:moveTo>
                    <a:pt x="8170" y="477"/>
                  </a:moveTo>
                  <a:cubicBezTo>
                    <a:pt x="8367" y="477"/>
                    <a:pt x="8564" y="477"/>
                    <a:pt x="8788" y="506"/>
                  </a:cubicBezTo>
                  <a:cubicBezTo>
                    <a:pt x="10164" y="674"/>
                    <a:pt x="11231" y="1292"/>
                    <a:pt x="11961" y="1881"/>
                  </a:cubicBezTo>
                  <a:cubicBezTo>
                    <a:pt x="12326" y="2190"/>
                    <a:pt x="12606" y="2471"/>
                    <a:pt x="12803" y="2695"/>
                  </a:cubicBezTo>
                  <a:cubicBezTo>
                    <a:pt x="12887" y="2780"/>
                    <a:pt x="12971" y="2864"/>
                    <a:pt x="12999" y="2948"/>
                  </a:cubicBezTo>
                  <a:lnTo>
                    <a:pt x="13055" y="3004"/>
                  </a:lnTo>
                  <a:lnTo>
                    <a:pt x="13084" y="3032"/>
                  </a:lnTo>
                  <a:lnTo>
                    <a:pt x="13140" y="3088"/>
                  </a:lnTo>
                  <a:lnTo>
                    <a:pt x="13168" y="3116"/>
                  </a:lnTo>
                  <a:cubicBezTo>
                    <a:pt x="13280" y="3173"/>
                    <a:pt x="13813" y="3566"/>
                    <a:pt x="14347" y="4211"/>
                  </a:cubicBezTo>
                  <a:cubicBezTo>
                    <a:pt x="14852" y="4885"/>
                    <a:pt x="15386" y="5868"/>
                    <a:pt x="15470" y="7131"/>
                  </a:cubicBezTo>
                  <a:cubicBezTo>
                    <a:pt x="15470" y="7243"/>
                    <a:pt x="15470" y="7356"/>
                    <a:pt x="15470" y="7468"/>
                  </a:cubicBezTo>
                  <a:cubicBezTo>
                    <a:pt x="15470" y="8760"/>
                    <a:pt x="14993" y="10051"/>
                    <a:pt x="14487" y="11034"/>
                  </a:cubicBezTo>
                  <a:cubicBezTo>
                    <a:pt x="14263" y="11511"/>
                    <a:pt x="14010" y="11932"/>
                    <a:pt x="13842" y="12213"/>
                  </a:cubicBezTo>
                  <a:cubicBezTo>
                    <a:pt x="13729" y="12353"/>
                    <a:pt x="13673" y="12465"/>
                    <a:pt x="13617" y="12522"/>
                  </a:cubicBezTo>
                  <a:lnTo>
                    <a:pt x="13561" y="12606"/>
                  </a:lnTo>
                  <a:lnTo>
                    <a:pt x="13533" y="12634"/>
                  </a:lnTo>
                  <a:cubicBezTo>
                    <a:pt x="13505" y="12690"/>
                    <a:pt x="13477" y="12746"/>
                    <a:pt x="13477" y="12802"/>
                  </a:cubicBezTo>
                  <a:lnTo>
                    <a:pt x="13729" y="15469"/>
                  </a:lnTo>
                  <a:lnTo>
                    <a:pt x="5391" y="17378"/>
                  </a:lnTo>
                  <a:lnTo>
                    <a:pt x="4886" y="15526"/>
                  </a:lnTo>
                  <a:cubicBezTo>
                    <a:pt x="4858" y="15469"/>
                    <a:pt x="4830" y="15413"/>
                    <a:pt x="4801" y="15385"/>
                  </a:cubicBezTo>
                  <a:cubicBezTo>
                    <a:pt x="4773" y="15385"/>
                    <a:pt x="4689" y="15301"/>
                    <a:pt x="4521" y="15217"/>
                  </a:cubicBezTo>
                  <a:cubicBezTo>
                    <a:pt x="4352" y="15132"/>
                    <a:pt x="4128" y="15048"/>
                    <a:pt x="3875" y="15048"/>
                  </a:cubicBezTo>
                  <a:cubicBezTo>
                    <a:pt x="3707" y="15048"/>
                    <a:pt x="3398" y="15020"/>
                    <a:pt x="3061" y="14908"/>
                  </a:cubicBezTo>
                  <a:cubicBezTo>
                    <a:pt x="2752" y="14796"/>
                    <a:pt x="2443" y="14599"/>
                    <a:pt x="2303" y="14346"/>
                  </a:cubicBezTo>
                  <a:cubicBezTo>
                    <a:pt x="2219" y="14178"/>
                    <a:pt x="2106" y="13869"/>
                    <a:pt x="1994" y="13504"/>
                  </a:cubicBezTo>
                  <a:cubicBezTo>
                    <a:pt x="1826" y="12943"/>
                    <a:pt x="1657" y="12241"/>
                    <a:pt x="1517" y="11679"/>
                  </a:cubicBezTo>
                  <a:cubicBezTo>
                    <a:pt x="1404" y="11118"/>
                    <a:pt x="1320" y="10697"/>
                    <a:pt x="1292" y="10697"/>
                  </a:cubicBezTo>
                  <a:cubicBezTo>
                    <a:pt x="1292" y="10584"/>
                    <a:pt x="1208" y="10528"/>
                    <a:pt x="1096" y="10500"/>
                  </a:cubicBezTo>
                  <a:cubicBezTo>
                    <a:pt x="1068" y="10500"/>
                    <a:pt x="899" y="10472"/>
                    <a:pt x="731" y="10416"/>
                  </a:cubicBezTo>
                  <a:cubicBezTo>
                    <a:pt x="675" y="10388"/>
                    <a:pt x="590" y="10332"/>
                    <a:pt x="562" y="10304"/>
                  </a:cubicBezTo>
                  <a:cubicBezTo>
                    <a:pt x="506" y="10247"/>
                    <a:pt x="478" y="10191"/>
                    <a:pt x="478" y="10135"/>
                  </a:cubicBezTo>
                  <a:cubicBezTo>
                    <a:pt x="478" y="10107"/>
                    <a:pt x="478" y="10051"/>
                    <a:pt x="534" y="9967"/>
                  </a:cubicBezTo>
                  <a:cubicBezTo>
                    <a:pt x="646" y="9686"/>
                    <a:pt x="983" y="9181"/>
                    <a:pt x="1320" y="8731"/>
                  </a:cubicBezTo>
                  <a:cubicBezTo>
                    <a:pt x="1489" y="8507"/>
                    <a:pt x="1657" y="8282"/>
                    <a:pt x="1797" y="8086"/>
                  </a:cubicBezTo>
                  <a:cubicBezTo>
                    <a:pt x="1910" y="7889"/>
                    <a:pt x="2022" y="7721"/>
                    <a:pt x="2078" y="7552"/>
                  </a:cubicBezTo>
                  <a:cubicBezTo>
                    <a:pt x="2078" y="7468"/>
                    <a:pt x="2078" y="7412"/>
                    <a:pt x="2078" y="7328"/>
                  </a:cubicBezTo>
                  <a:cubicBezTo>
                    <a:pt x="2078" y="7103"/>
                    <a:pt x="2050" y="6822"/>
                    <a:pt x="2022" y="6485"/>
                  </a:cubicBezTo>
                  <a:cubicBezTo>
                    <a:pt x="1966" y="6149"/>
                    <a:pt x="1938" y="5756"/>
                    <a:pt x="1938" y="5362"/>
                  </a:cubicBezTo>
                  <a:cubicBezTo>
                    <a:pt x="1938" y="4604"/>
                    <a:pt x="2078" y="3875"/>
                    <a:pt x="2527" y="3369"/>
                  </a:cubicBezTo>
                  <a:cubicBezTo>
                    <a:pt x="3033" y="2780"/>
                    <a:pt x="3847" y="2050"/>
                    <a:pt x="4801" y="1488"/>
                  </a:cubicBezTo>
                  <a:cubicBezTo>
                    <a:pt x="5784" y="899"/>
                    <a:pt x="6935" y="477"/>
                    <a:pt x="8170" y="477"/>
                  </a:cubicBezTo>
                  <a:close/>
                  <a:moveTo>
                    <a:pt x="8170" y="0"/>
                  </a:moveTo>
                  <a:cubicBezTo>
                    <a:pt x="6823" y="0"/>
                    <a:pt x="5588" y="477"/>
                    <a:pt x="4577" y="1067"/>
                  </a:cubicBezTo>
                  <a:cubicBezTo>
                    <a:pt x="3538" y="1685"/>
                    <a:pt x="2724" y="2443"/>
                    <a:pt x="2191" y="3060"/>
                  </a:cubicBezTo>
                  <a:cubicBezTo>
                    <a:pt x="1601" y="3706"/>
                    <a:pt x="1489" y="4576"/>
                    <a:pt x="1489" y="5362"/>
                  </a:cubicBezTo>
                  <a:cubicBezTo>
                    <a:pt x="1489" y="5784"/>
                    <a:pt x="1517" y="6177"/>
                    <a:pt x="1545" y="6514"/>
                  </a:cubicBezTo>
                  <a:cubicBezTo>
                    <a:pt x="1601" y="6879"/>
                    <a:pt x="1629" y="7159"/>
                    <a:pt x="1629" y="7328"/>
                  </a:cubicBezTo>
                  <a:cubicBezTo>
                    <a:pt x="1629" y="7384"/>
                    <a:pt x="1629" y="7412"/>
                    <a:pt x="1601" y="7440"/>
                  </a:cubicBezTo>
                  <a:lnTo>
                    <a:pt x="1626" y="7446"/>
                  </a:lnTo>
                  <a:lnTo>
                    <a:pt x="1626" y="7446"/>
                  </a:lnTo>
                  <a:cubicBezTo>
                    <a:pt x="1594" y="7508"/>
                    <a:pt x="1484" y="7700"/>
                    <a:pt x="1348" y="7917"/>
                  </a:cubicBezTo>
                  <a:cubicBezTo>
                    <a:pt x="1124" y="8226"/>
                    <a:pt x="787" y="8675"/>
                    <a:pt x="534" y="9068"/>
                  </a:cubicBezTo>
                  <a:cubicBezTo>
                    <a:pt x="394" y="9265"/>
                    <a:pt x="253" y="9433"/>
                    <a:pt x="169" y="9630"/>
                  </a:cubicBezTo>
                  <a:cubicBezTo>
                    <a:pt x="85" y="9798"/>
                    <a:pt x="29" y="9967"/>
                    <a:pt x="1" y="10135"/>
                  </a:cubicBezTo>
                  <a:lnTo>
                    <a:pt x="29" y="10219"/>
                  </a:lnTo>
                  <a:lnTo>
                    <a:pt x="30" y="10219"/>
                  </a:lnTo>
                  <a:lnTo>
                    <a:pt x="30" y="10219"/>
                  </a:lnTo>
                  <a:cubicBezTo>
                    <a:pt x="40" y="10401"/>
                    <a:pt x="146" y="10534"/>
                    <a:pt x="253" y="10641"/>
                  </a:cubicBezTo>
                  <a:cubicBezTo>
                    <a:pt x="422" y="10809"/>
                    <a:pt x="618" y="10865"/>
                    <a:pt x="759" y="10921"/>
                  </a:cubicBezTo>
                  <a:cubicBezTo>
                    <a:pt x="804" y="10936"/>
                    <a:pt x="845" y="10947"/>
                    <a:pt x="882" y="10956"/>
                  </a:cubicBezTo>
                  <a:lnTo>
                    <a:pt x="882" y="10956"/>
                  </a:lnTo>
                  <a:cubicBezTo>
                    <a:pt x="943" y="11227"/>
                    <a:pt x="1068" y="11783"/>
                    <a:pt x="1208" y="12381"/>
                  </a:cubicBezTo>
                  <a:cubicBezTo>
                    <a:pt x="1320" y="12802"/>
                    <a:pt x="1433" y="13251"/>
                    <a:pt x="1545" y="13645"/>
                  </a:cubicBezTo>
                  <a:cubicBezTo>
                    <a:pt x="1657" y="14038"/>
                    <a:pt x="1769" y="14346"/>
                    <a:pt x="1882" y="14543"/>
                  </a:cubicBezTo>
                  <a:cubicBezTo>
                    <a:pt x="2134" y="14992"/>
                    <a:pt x="2527" y="15217"/>
                    <a:pt x="2920" y="15357"/>
                  </a:cubicBezTo>
                  <a:cubicBezTo>
                    <a:pt x="3314" y="15469"/>
                    <a:pt x="3679" y="15497"/>
                    <a:pt x="3875" y="15497"/>
                  </a:cubicBezTo>
                  <a:cubicBezTo>
                    <a:pt x="4015" y="15497"/>
                    <a:pt x="4184" y="15554"/>
                    <a:pt x="4296" y="15638"/>
                  </a:cubicBezTo>
                  <a:cubicBezTo>
                    <a:pt x="4350" y="15665"/>
                    <a:pt x="4403" y="15691"/>
                    <a:pt x="4432" y="15718"/>
                  </a:cubicBezTo>
                  <a:lnTo>
                    <a:pt x="4432" y="15718"/>
                  </a:lnTo>
                  <a:lnTo>
                    <a:pt x="5026" y="17715"/>
                  </a:lnTo>
                  <a:cubicBezTo>
                    <a:pt x="5050" y="17813"/>
                    <a:pt x="5138" y="17889"/>
                    <a:pt x="5235" y="17889"/>
                  </a:cubicBezTo>
                  <a:cubicBezTo>
                    <a:pt x="5249" y="17889"/>
                    <a:pt x="5264" y="17888"/>
                    <a:pt x="5279" y="17884"/>
                  </a:cubicBezTo>
                  <a:lnTo>
                    <a:pt x="14010" y="15891"/>
                  </a:lnTo>
                  <a:cubicBezTo>
                    <a:pt x="14150" y="15862"/>
                    <a:pt x="14207" y="15750"/>
                    <a:pt x="14207" y="15638"/>
                  </a:cubicBezTo>
                  <a:lnTo>
                    <a:pt x="13959" y="12830"/>
                  </a:lnTo>
                  <a:lnTo>
                    <a:pt x="13959" y="12830"/>
                  </a:lnTo>
                  <a:cubicBezTo>
                    <a:pt x="14108" y="12620"/>
                    <a:pt x="14508" y="12030"/>
                    <a:pt x="14908" y="11230"/>
                  </a:cubicBezTo>
                  <a:cubicBezTo>
                    <a:pt x="15414" y="10219"/>
                    <a:pt x="15947" y="8872"/>
                    <a:pt x="15947" y="7468"/>
                  </a:cubicBezTo>
                  <a:cubicBezTo>
                    <a:pt x="15947" y="7328"/>
                    <a:pt x="15947" y="7215"/>
                    <a:pt x="15919" y="7075"/>
                  </a:cubicBezTo>
                  <a:cubicBezTo>
                    <a:pt x="15835" y="5615"/>
                    <a:pt x="15189" y="4520"/>
                    <a:pt x="14600" y="3790"/>
                  </a:cubicBezTo>
                  <a:cubicBezTo>
                    <a:pt x="14040" y="3129"/>
                    <a:pt x="13526" y="2767"/>
                    <a:pt x="13414" y="2705"/>
                  </a:cubicBezTo>
                  <a:lnTo>
                    <a:pt x="13414" y="2705"/>
                  </a:lnTo>
                  <a:cubicBezTo>
                    <a:pt x="13299" y="2554"/>
                    <a:pt x="12901" y="2054"/>
                    <a:pt x="12269" y="1516"/>
                  </a:cubicBezTo>
                  <a:cubicBezTo>
                    <a:pt x="11483" y="899"/>
                    <a:pt x="10332" y="197"/>
                    <a:pt x="8816" y="56"/>
                  </a:cubicBezTo>
                  <a:cubicBezTo>
                    <a:pt x="8620" y="28"/>
                    <a:pt x="8395" y="0"/>
                    <a:pt x="81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4161;p64">
              <a:extLst>
                <a:ext uri="{FF2B5EF4-FFF2-40B4-BE49-F238E27FC236}">
                  <a16:creationId xmlns:a16="http://schemas.microsoft.com/office/drawing/2014/main" id="{D352BCCE-2DF2-3E4A-80C3-3B1B5E5CB4BA}"/>
                </a:ext>
              </a:extLst>
            </p:cNvPr>
            <p:cNvSpPr/>
            <p:nvPr/>
          </p:nvSpPr>
          <p:spPr>
            <a:xfrm>
              <a:off x="4160925" y="2436200"/>
              <a:ext cx="315850" cy="264150"/>
            </a:xfrm>
            <a:custGeom>
              <a:avLst/>
              <a:gdLst/>
              <a:ahLst/>
              <a:cxnLst/>
              <a:rect l="l" t="t" r="r" b="b"/>
              <a:pathLst>
                <a:path w="12634" h="10566" extrusionOk="0">
                  <a:moveTo>
                    <a:pt x="3102" y="0"/>
                  </a:moveTo>
                  <a:cubicBezTo>
                    <a:pt x="2764" y="0"/>
                    <a:pt x="2447" y="83"/>
                    <a:pt x="2162" y="288"/>
                  </a:cubicBezTo>
                  <a:cubicBezTo>
                    <a:pt x="2162" y="288"/>
                    <a:pt x="0" y="2085"/>
                    <a:pt x="113" y="2899"/>
                  </a:cubicBezTo>
                  <a:cubicBezTo>
                    <a:pt x="253" y="3741"/>
                    <a:pt x="1264" y="4387"/>
                    <a:pt x="1208" y="5145"/>
                  </a:cubicBezTo>
                  <a:cubicBezTo>
                    <a:pt x="1161" y="5772"/>
                    <a:pt x="1364" y="6975"/>
                    <a:pt x="1659" y="6975"/>
                  </a:cubicBezTo>
                  <a:cubicBezTo>
                    <a:pt x="1720" y="6975"/>
                    <a:pt x="1785" y="6923"/>
                    <a:pt x="1853" y="6801"/>
                  </a:cubicBezTo>
                  <a:cubicBezTo>
                    <a:pt x="2218" y="6099"/>
                    <a:pt x="2022" y="5341"/>
                    <a:pt x="2611" y="5145"/>
                  </a:cubicBezTo>
                  <a:cubicBezTo>
                    <a:pt x="2659" y="5128"/>
                    <a:pt x="2709" y="5120"/>
                    <a:pt x="2760" y="5120"/>
                  </a:cubicBezTo>
                  <a:cubicBezTo>
                    <a:pt x="3311" y="5120"/>
                    <a:pt x="4025" y="6040"/>
                    <a:pt x="4127" y="6914"/>
                  </a:cubicBezTo>
                  <a:cubicBezTo>
                    <a:pt x="4268" y="7896"/>
                    <a:pt x="4071" y="8317"/>
                    <a:pt x="4577" y="9019"/>
                  </a:cubicBezTo>
                  <a:cubicBezTo>
                    <a:pt x="5094" y="9700"/>
                    <a:pt x="6245" y="10566"/>
                    <a:pt x="7518" y="10566"/>
                  </a:cubicBezTo>
                  <a:cubicBezTo>
                    <a:pt x="7558" y="10566"/>
                    <a:pt x="7597" y="10565"/>
                    <a:pt x="7637" y="10563"/>
                  </a:cubicBezTo>
                  <a:cubicBezTo>
                    <a:pt x="8984" y="10507"/>
                    <a:pt x="10444" y="10170"/>
                    <a:pt x="10444" y="10170"/>
                  </a:cubicBezTo>
                  <a:cubicBezTo>
                    <a:pt x="10444" y="10170"/>
                    <a:pt x="12634" y="7307"/>
                    <a:pt x="12437" y="4499"/>
                  </a:cubicBezTo>
                  <a:cubicBezTo>
                    <a:pt x="12241" y="1692"/>
                    <a:pt x="10023" y="288"/>
                    <a:pt x="10023" y="288"/>
                  </a:cubicBezTo>
                  <a:lnTo>
                    <a:pt x="10023" y="288"/>
                  </a:lnTo>
                  <a:cubicBezTo>
                    <a:pt x="10023" y="288"/>
                    <a:pt x="10079" y="1186"/>
                    <a:pt x="8226" y="1495"/>
                  </a:cubicBezTo>
                  <a:cubicBezTo>
                    <a:pt x="8116" y="1515"/>
                    <a:pt x="8003" y="1524"/>
                    <a:pt x="7887" y="1524"/>
                  </a:cubicBezTo>
                  <a:cubicBezTo>
                    <a:pt x="6410" y="1524"/>
                    <a:pt x="4554" y="0"/>
                    <a:pt x="31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4162;p64">
              <a:extLst>
                <a:ext uri="{FF2B5EF4-FFF2-40B4-BE49-F238E27FC236}">
                  <a16:creationId xmlns:a16="http://schemas.microsoft.com/office/drawing/2014/main" id="{FF6E5D22-0578-0E40-AA8A-D596B9FA1414}"/>
                </a:ext>
              </a:extLst>
            </p:cNvPr>
            <p:cNvSpPr/>
            <p:nvPr/>
          </p:nvSpPr>
          <p:spPr>
            <a:xfrm>
              <a:off x="4158125" y="2430050"/>
              <a:ext cx="320075" cy="275850"/>
            </a:xfrm>
            <a:custGeom>
              <a:avLst/>
              <a:gdLst/>
              <a:ahLst/>
              <a:cxnLst/>
              <a:rect l="l" t="t" r="r" b="b"/>
              <a:pathLst>
                <a:path w="12803" h="11034" extrusionOk="0">
                  <a:moveTo>
                    <a:pt x="3201" y="478"/>
                  </a:moveTo>
                  <a:cubicBezTo>
                    <a:pt x="3846" y="478"/>
                    <a:pt x="4689" y="843"/>
                    <a:pt x="5503" y="1236"/>
                  </a:cubicBezTo>
                  <a:cubicBezTo>
                    <a:pt x="6345" y="1601"/>
                    <a:pt x="7187" y="1994"/>
                    <a:pt x="8001" y="1994"/>
                  </a:cubicBezTo>
                  <a:cubicBezTo>
                    <a:pt x="8142" y="1994"/>
                    <a:pt x="8254" y="1994"/>
                    <a:pt x="8366" y="1966"/>
                  </a:cubicBezTo>
                  <a:cubicBezTo>
                    <a:pt x="9265" y="1825"/>
                    <a:pt x="9770" y="1517"/>
                    <a:pt x="10051" y="1236"/>
                  </a:cubicBezTo>
                  <a:cubicBezTo>
                    <a:pt x="10150" y="1127"/>
                    <a:pt x="10217" y="1022"/>
                    <a:pt x="10263" y="926"/>
                  </a:cubicBezTo>
                  <a:lnTo>
                    <a:pt x="10263" y="926"/>
                  </a:lnTo>
                  <a:cubicBezTo>
                    <a:pt x="10494" y="1108"/>
                    <a:pt x="10848" y="1425"/>
                    <a:pt x="11202" y="1853"/>
                  </a:cubicBezTo>
                  <a:cubicBezTo>
                    <a:pt x="11707" y="2527"/>
                    <a:pt x="12241" y="3510"/>
                    <a:pt x="12325" y="4773"/>
                  </a:cubicBezTo>
                  <a:cubicBezTo>
                    <a:pt x="12325" y="4885"/>
                    <a:pt x="12325" y="4998"/>
                    <a:pt x="12325" y="5110"/>
                  </a:cubicBezTo>
                  <a:cubicBezTo>
                    <a:pt x="12325" y="6402"/>
                    <a:pt x="11848" y="7693"/>
                    <a:pt x="11342" y="8676"/>
                  </a:cubicBezTo>
                  <a:cubicBezTo>
                    <a:pt x="11118" y="9153"/>
                    <a:pt x="10865" y="9574"/>
                    <a:pt x="10697" y="9855"/>
                  </a:cubicBezTo>
                  <a:cubicBezTo>
                    <a:pt x="10584" y="9995"/>
                    <a:pt x="10528" y="10107"/>
                    <a:pt x="10472" y="10164"/>
                  </a:cubicBezTo>
                  <a:lnTo>
                    <a:pt x="10437" y="10216"/>
                  </a:lnTo>
                  <a:lnTo>
                    <a:pt x="10437" y="10216"/>
                  </a:lnTo>
                  <a:cubicBezTo>
                    <a:pt x="10397" y="10225"/>
                    <a:pt x="10343" y="10237"/>
                    <a:pt x="10275" y="10248"/>
                  </a:cubicBezTo>
                  <a:cubicBezTo>
                    <a:pt x="9798" y="10332"/>
                    <a:pt x="8731" y="10529"/>
                    <a:pt x="7749" y="10585"/>
                  </a:cubicBezTo>
                  <a:lnTo>
                    <a:pt x="7636" y="10585"/>
                  </a:lnTo>
                  <a:cubicBezTo>
                    <a:pt x="7047" y="10585"/>
                    <a:pt x="6457" y="10388"/>
                    <a:pt x="5980" y="10107"/>
                  </a:cubicBezTo>
                  <a:cubicBezTo>
                    <a:pt x="5503" y="9827"/>
                    <a:pt x="5110" y="9462"/>
                    <a:pt x="4885" y="9153"/>
                  </a:cubicBezTo>
                  <a:cubicBezTo>
                    <a:pt x="4660" y="8816"/>
                    <a:pt x="4604" y="8591"/>
                    <a:pt x="4576" y="8311"/>
                  </a:cubicBezTo>
                  <a:cubicBezTo>
                    <a:pt x="4520" y="8002"/>
                    <a:pt x="4548" y="7637"/>
                    <a:pt x="4492" y="7131"/>
                  </a:cubicBezTo>
                  <a:cubicBezTo>
                    <a:pt x="4408" y="6654"/>
                    <a:pt x="4183" y="6177"/>
                    <a:pt x="3902" y="5784"/>
                  </a:cubicBezTo>
                  <a:cubicBezTo>
                    <a:pt x="3762" y="5615"/>
                    <a:pt x="3594" y="5447"/>
                    <a:pt x="3425" y="5335"/>
                  </a:cubicBezTo>
                  <a:cubicBezTo>
                    <a:pt x="3257" y="5222"/>
                    <a:pt x="3060" y="5138"/>
                    <a:pt x="2864" y="5138"/>
                  </a:cubicBezTo>
                  <a:cubicBezTo>
                    <a:pt x="2779" y="5138"/>
                    <a:pt x="2723" y="5138"/>
                    <a:pt x="2639" y="5166"/>
                  </a:cubicBezTo>
                  <a:cubicBezTo>
                    <a:pt x="2443" y="5222"/>
                    <a:pt x="2302" y="5363"/>
                    <a:pt x="2218" y="5503"/>
                  </a:cubicBezTo>
                  <a:cubicBezTo>
                    <a:pt x="2078" y="5728"/>
                    <a:pt x="2050" y="5980"/>
                    <a:pt x="1993" y="6205"/>
                  </a:cubicBezTo>
                  <a:cubicBezTo>
                    <a:pt x="1940" y="6445"/>
                    <a:pt x="1887" y="6685"/>
                    <a:pt x="1762" y="6900"/>
                  </a:cubicBezTo>
                  <a:lnTo>
                    <a:pt x="1762" y="6900"/>
                  </a:lnTo>
                  <a:cubicBezTo>
                    <a:pt x="1754" y="6885"/>
                    <a:pt x="1747" y="6869"/>
                    <a:pt x="1741" y="6851"/>
                  </a:cubicBezTo>
                  <a:cubicBezTo>
                    <a:pt x="1628" y="6570"/>
                    <a:pt x="1544" y="6008"/>
                    <a:pt x="1544" y="5587"/>
                  </a:cubicBezTo>
                  <a:cubicBezTo>
                    <a:pt x="1544" y="5531"/>
                    <a:pt x="1544" y="5475"/>
                    <a:pt x="1544" y="5391"/>
                  </a:cubicBezTo>
                  <a:lnTo>
                    <a:pt x="1544" y="5307"/>
                  </a:lnTo>
                  <a:cubicBezTo>
                    <a:pt x="1544" y="5082"/>
                    <a:pt x="1488" y="4857"/>
                    <a:pt x="1376" y="4661"/>
                  </a:cubicBezTo>
                  <a:cubicBezTo>
                    <a:pt x="1207" y="4380"/>
                    <a:pt x="1011" y="4127"/>
                    <a:pt x="814" y="3875"/>
                  </a:cubicBezTo>
                  <a:cubicBezTo>
                    <a:pt x="646" y="3594"/>
                    <a:pt x="505" y="3341"/>
                    <a:pt x="449" y="3117"/>
                  </a:cubicBezTo>
                  <a:lnTo>
                    <a:pt x="449" y="3089"/>
                  </a:lnTo>
                  <a:cubicBezTo>
                    <a:pt x="449" y="2948"/>
                    <a:pt x="562" y="2724"/>
                    <a:pt x="730" y="2443"/>
                  </a:cubicBezTo>
                  <a:cubicBezTo>
                    <a:pt x="1011" y="2050"/>
                    <a:pt x="1432" y="1629"/>
                    <a:pt x="1797" y="1292"/>
                  </a:cubicBezTo>
                  <a:cubicBezTo>
                    <a:pt x="1965" y="1123"/>
                    <a:pt x="2134" y="983"/>
                    <a:pt x="2246" y="871"/>
                  </a:cubicBezTo>
                  <a:cubicBezTo>
                    <a:pt x="2329" y="788"/>
                    <a:pt x="2381" y="736"/>
                    <a:pt x="2403" y="714"/>
                  </a:cubicBezTo>
                  <a:lnTo>
                    <a:pt x="2403" y="714"/>
                  </a:lnTo>
                  <a:lnTo>
                    <a:pt x="2415" y="730"/>
                  </a:lnTo>
                  <a:cubicBezTo>
                    <a:pt x="2639" y="562"/>
                    <a:pt x="2920" y="478"/>
                    <a:pt x="3201" y="478"/>
                  </a:cubicBezTo>
                  <a:close/>
                  <a:moveTo>
                    <a:pt x="3201" y="0"/>
                  </a:moveTo>
                  <a:cubicBezTo>
                    <a:pt x="2836" y="0"/>
                    <a:pt x="2471" y="113"/>
                    <a:pt x="2134" y="337"/>
                  </a:cubicBezTo>
                  <a:lnTo>
                    <a:pt x="2134" y="365"/>
                  </a:lnTo>
                  <a:cubicBezTo>
                    <a:pt x="2106" y="365"/>
                    <a:pt x="1600" y="787"/>
                    <a:pt x="1067" y="1320"/>
                  </a:cubicBezTo>
                  <a:cubicBezTo>
                    <a:pt x="814" y="1601"/>
                    <a:pt x="562" y="1881"/>
                    <a:pt x="365" y="2190"/>
                  </a:cubicBezTo>
                  <a:cubicBezTo>
                    <a:pt x="140" y="2471"/>
                    <a:pt x="0" y="2780"/>
                    <a:pt x="0" y="3089"/>
                  </a:cubicBezTo>
                  <a:lnTo>
                    <a:pt x="0" y="3201"/>
                  </a:lnTo>
                  <a:lnTo>
                    <a:pt x="5" y="3200"/>
                  </a:lnTo>
                  <a:lnTo>
                    <a:pt x="5" y="3200"/>
                  </a:lnTo>
                  <a:cubicBezTo>
                    <a:pt x="95" y="3691"/>
                    <a:pt x="397" y="4050"/>
                    <a:pt x="618" y="4408"/>
                  </a:cubicBezTo>
                  <a:cubicBezTo>
                    <a:pt x="758" y="4577"/>
                    <a:pt x="870" y="4745"/>
                    <a:pt x="955" y="4885"/>
                  </a:cubicBezTo>
                  <a:cubicBezTo>
                    <a:pt x="1039" y="5054"/>
                    <a:pt x="1095" y="5194"/>
                    <a:pt x="1095" y="5307"/>
                  </a:cubicBezTo>
                  <a:lnTo>
                    <a:pt x="1095" y="5363"/>
                  </a:lnTo>
                  <a:cubicBezTo>
                    <a:pt x="1067" y="5447"/>
                    <a:pt x="1067" y="5531"/>
                    <a:pt x="1067" y="5587"/>
                  </a:cubicBezTo>
                  <a:cubicBezTo>
                    <a:pt x="1067" y="5952"/>
                    <a:pt x="1123" y="6373"/>
                    <a:pt x="1207" y="6710"/>
                  </a:cubicBezTo>
                  <a:cubicBezTo>
                    <a:pt x="1263" y="6879"/>
                    <a:pt x="1292" y="7047"/>
                    <a:pt x="1376" y="7160"/>
                  </a:cubicBezTo>
                  <a:cubicBezTo>
                    <a:pt x="1404" y="7244"/>
                    <a:pt x="1460" y="7300"/>
                    <a:pt x="1516" y="7356"/>
                  </a:cubicBezTo>
                  <a:cubicBezTo>
                    <a:pt x="1572" y="7412"/>
                    <a:pt x="1656" y="7440"/>
                    <a:pt x="1769" y="7440"/>
                  </a:cubicBezTo>
                  <a:cubicBezTo>
                    <a:pt x="1853" y="7440"/>
                    <a:pt x="1937" y="7412"/>
                    <a:pt x="2021" y="7356"/>
                  </a:cubicBezTo>
                  <a:cubicBezTo>
                    <a:pt x="2078" y="7300"/>
                    <a:pt x="2106" y="7244"/>
                    <a:pt x="2162" y="7160"/>
                  </a:cubicBezTo>
                  <a:cubicBezTo>
                    <a:pt x="2386" y="6766"/>
                    <a:pt x="2415" y="6373"/>
                    <a:pt x="2499" y="6065"/>
                  </a:cubicBezTo>
                  <a:cubicBezTo>
                    <a:pt x="2527" y="5924"/>
                    <a:pt x="2555" y="5812"/>
                    <a:pt x="2611" y="5756"/>
                  </a:cubicBezTo>
                  <a:cubicBezTo>
                    <a:pt x="2667" y="5672"/>
                    <a:pt x="2695" y="5644"/>
                    <a:pt x="2779" y="5615"/>
                  </a:cubicBezTo>
                  <a:lnTo>
                    <a:pt x="2864" y="5587"/>
                  </a:lnTo>
                  <a:cubicBezTo>
                    <a:pt x="2948" y="5587"/>
                    <a:pt x="3060" y="5615"/>
                    <a:pt x="3173" y="5700"/>
                  </a:cubicBezTo>
                  <a:cubicBezTo>
                    <a:pt x="3341" y="5840"/>
                    <a:pt x="3537" y="6065"/>
                    <a:pt x="3706" y="6317"/>
                  </a:cubicBezTo>
                  <a:cubicBezTo>
                    <a:pt x="3874" y="6598"/>
                    <a:pt x="3987" y="6907"/>
                    <a:pt x="4015" y="7216"/>
                  </a:cubicBezTo>
                  <a:cubicBezTo>
                    <a:pt x="4071" y="7665"/>
                    <a:pt x="4071" y="8002"/>
                    <a:pt x="4099" y="8339"/>
                  </a:cubicBezTo>
                  <a:cubicBezTo>
                    <a:pt x="4127" y="8676"/>
                    <a:pt x="4239" y="9041"/>
                    <a:pt x="4520" y="9406"/>
                  </a:cubicBezTo>
                  <a:cubicBezTo>
                    <a:pt x="4773" y="9799"/>
                    <a:pt x="5222" y="10192"/>
                    <a:pt x="5755" y="10500"/>
                  </a:cubicBezTo>
                  <a:cubicBezTo>
                    <a:pt x="6289" y="10809"/>
                    <a:pt x="6935" y="11034"/>
                    <a:pt x="7636" y="11034"/>
                  </a:cubicBezTo>
                  <a:lnTo>
                    <a:pt x="7777" y="11034"/>
                  </a:lnTo>
                  <a:cubicBezTo>
                    <a:pt x="9152" y="10978"/>
                    <a:pt x="10612" y="10669"/>
                    <a:pt x="10612" y="10669"/>
                  </a:cubicBezTo>
                  <a:cubicBezTo>
                    <a:pt x="10668" y="10641"/>
                    <a:pt x="10725" y="10613"/>
                    <a:pt x="10753" y="10557"/>
                  </a:cubicBezTo>
                  <a:cubicBezTo>
                    <a:pt x="10753" y="10557"/>
                    <a:pt x="11258" y="9883"/>
                    <a:pt x="11763" y="8872"/>
                  </a:cubicBezTo>
                  <a:cubicBezTo>
                    <a:pt x="12269" y="7861"/>
                    <a:pt x="12802" y="6514"/>
                    <a:pt x="12802" y="5110"/>
                  </a:cubicBezTo>
                  <a:cubicBezTo>
                    <a:pt x="12802" y="4970"/>
                    <a:pt x="12802" y="4857"/>
                    <a:pt x="12774" y="4717"/>
                  </a:cubicBezTo>
                  <a:cubicBezTo>
                    <a:pt x="12690" y="3257"/>
                    <a:pt x="12044" y="2162"/>
                    <a:pt x="11455" y="1432"/>
                  </a:cubicBezTo>
                  <a:cubicBezTo>
                    <a:pt x="10837" y="702"/>
                    <a:pt x="10275" y="337"/>
                    <a:pt x="10247" y="337"/>
                  </a:cubicBezTo>
                  <a:cubicBezTo>
                    <a:pt x="10205" y="309"/>
                    <a:pt x="10163" y="295"/>
                    <a:pt x="10125" y="295"/>
                  </a:cubicBezTo>
                  <a:cubicBezTo>
                    <a:pt x="10086" y="295"/>
                    <a:pt x="10051" y="309"/>
                    <a:pt x="10023" y="337"/>
                  </a:cubicBezTo>
                  <a:cubicBezTo>
                    <a:pt x="9939" y="365"/>
                    <a:pt x="9882" y="450"/>
                    <a:pt x="9882" y="534"/>
                  </a:cubicBezTo>
                  <a:cubicBezTo>
                    <a:pt x="9882" y="562"/>
                    <a:pt x="9882" y="702"/>
                    <a:pt x="9714" y="927"/>
                  </a:cubicBezTo>
                  <a:cubicBezTo>
                    <a:pt x="9517" y="1123"/>
                    <a:pt x="9124" y="1376"/>
                    <a:pt x="8282" y="1517"/>
                  </a:cubicBezTo>
                  <a:lnTo>
                    <a:pt x="8284" y="1523"/>
                  </a:lnTo>
                  <a:lnTo>
                    <a:pt x="8284" y="1523"/>
                  </a:lnTo>
                  <a:cubicBezTo>
                    <a:pt x="8184" y="1545"/>
                    <a:pt x="8105" y="1545"/>
                    <a:pt x="8001" y="1545"/>
                  </a:cubicBezTo>
                  <a:cubicBezTo>
                    <a:pt x="7356" y="1545"/>
                    <a:pt x="6541" y="1180"/>
                    <a:pt x="5699" y="787"/>
                  </a:cubicBezTo>
                  <a:cubicBezTo>
                    <a:pt x="4857" y="422"/>
                    <a:pt x="4015" y="29"/>
                    <a:pt x="32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4163;p64">
              <a:extLst>
                <a:ext uri="{FF2B5EF4-FFF2-40B4-BE49-F238E27FC236}">
                  <a16:creationId xmlns:a16="http://schemas.microsoft.com/office/drawing/2014/main" id="{8AC6F8D9-9129-FA45-945A-4652597C42AE}"/>
                </a:ext>
              </a:extLst>
            </p:cNvPr>
            <p:cNvSpPr/>
            <p:nvPr/>
          </p:nvSpPr>
          <p:spPr>
            <a:xfrm>
              <a:off x="4207250" y="2635575"/>
              <a:ext cx="66700" cy="50675"/>
            </a:xfrm>
            <a:custGeom>
              <a:avLst/>
              <a:gdLst/>
              <a:ahLst/>
              <a:cxnLst/>
              <a:rect l="l" t="t" r="r" b="b"/>
              <a:pathLst>
                <a:path w="2668" h="2027" extrusionOk="0">
                  <a:moveTo>
                    <a:pt x="2398" y="0"/>
                  </a:moveTo>
                  <a:cubicBezTo>
                    <a:pt x="2297" y="0"/>
                    <a:pt x="2190" y="80"/>
                    <a:pt x="2190" y="202"/>
                  </a:cubicBezTo>
                  <a:cubicBezTo>
                    <a:pt x="2162" y="258"/>
                    <a:pt x="2106" y="567"/>
                    <a:pt x="1966" y="848"/>
                  </a:cubicBezTo>
                  <a:cubicBezTo>
                    <a:pt x="1881" y="1016"/>
                    <a:pt x="1797" y="1156"/>
                    <a:pt x="1685" y="1269"/>
                  </a:cubicBezTo>
                  <a:cubicBezTo>
                    <a:pt x="1572" y="1409"/>
                    <a:pt x="1432" y="1493"/>
                    <a:pt x="1264" y="1521"/>
                  </a:cubicBezTo>
                  <a:cubicBezTo>
                    <a:pt x="1208" y="1549"/>
                    <a:pt x="1179" y="1549"/>
                    <a:pt x="1123" y="1549"/>
                  </a:cubicBezTo>
                  <a:cubicBezTo>
                    <a:pt x="1011" y="1549"/>
                    <a:pt x="927" y="1521"/>
                    <a:pt x="843" y="1437"/>
                  </a:cubicBezTo>
                  <a:cubicBezTo>
                    <a:pt x="730" y="1297"/>
                    <a:pt x="618" y="1072"/>
                    <a:pt x="562" y="876"/>
                  </a:cubicBezTo>
                  <a:cubicBezTo>
                    <a:pt x="534" y="763"/>
                    <a:pt x="506" y="679"/>
                    <a:pt x="506" y="623"/>
                  </a:cubicBezTo>
                  <a:lnTo>
                    <a:pt x="478" y="539"/>
                  </a:lnTo>
                  <a:lnTo>
                    <a:pt x="478" y="511"/>
                  </a:lnTo>
                  <a:cubicBezTo>
                    <a:pt x="452" y="410"/>
                    <a:pt x="360" y="310"/>
                    <a:pt x="260" y="310"/>
                  </a:cubicBezTo>
                  <a:cubicBezTo>
                    <a:pt x="249" y="310"/>
                    <a:pt x="237" y="311"/>
                    <a:pt x="225" y="314"/>
                  </a:cubicBezTo>
                  <a:cubicBezTo>
                    <a:pt x="85" y="342"/>
                    <a:pt x="0" y="455"/>
                    <a:pt x="0" y="567"/>
                  </a:cubicBezTo>
                  <a:cubicBezTo>
                    <a:pt x="0" y="595"/>
                    <a:pt x="56" y="904"/>
                    <a:pt x="197" y="1269"/>
                  </a:cubicBezTo>
                  <a:cubicBezTo>
                    <a:pt x="281" y="1437"/>
                    <a:pt x="365" y="1606"/>
                    <a:pt x="506" y="1774"/>
                  </a:cubicBezTo>
                  <a:cubicBezTo>
                    <a:pt x="674" y="1914"/>
                    <a:pt x="871" y="2027"/>
                    <a:pt x="1123" y="2027"/>
                  </a:cubicBezTo>
                  <a:cubicBezTo>
                    <a:pt x="1208" y="2027"/>
                    <a:pt x="1292" y="1999"/>
                    <a:pt x="1404" y="1971"/>
                  </a:cubicBezTo>
                  <a:cubicBezTo>
                    <a:pt x="1657" y="1914"/>
                    <a:pt x="1881" y="1746"/>
                    <a:pt x="2050" y="1578"/>
                  </a:cubicBezTo>
                  <a:cubicBezTo>
                    <a:pt x="2527" y="1016"/>
                    <a:pt x="2639" y="286"/>
                    <a:pt x="2639" y="258"/>
                  </a:cubicBezTo>
                  <a:cubicBezTo>
                    <a:pt x="2667" y="146"/>
                    <a:pt x="2583" y="5"/>
                    <a:pt x="2443" y="5"/>
                  </a:cubicBezTo>
                  <a:cubicBezTo>
                    <a:pt x="2428" y="2"/>
                    <a:pt x="2413" y="0"/>
                    <a:pt x="23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4164;p64">
              <a:extLst>
                <a:ext uri="{FF2B5EF4-FFF2-40B4-BE49-F238E27FC236}">
                  <a16:creationId xmlns:a16="http://schemas.microsoft.com/office/drawing/2014/main" id="{1088F493-24E6-F34D-ACD2-8DE783FE124C}"/>
                </a:ext>
              </a:extLst>
            </p:cNvPr>
            <p:cNvSpPr/>
            <p:nvPr/>
          </p:nvSpPr>
          <p:spPr>
            <a:xfrm>
              <a:off x="4134950" y="2749975"/>
              <a:ext cx="383950" cy="124375"/>
            </a:xfrm>
            <a:custGeom>
              <a:avLst/>
              <a:gdLst/>
              <a:ahLst/>
              <a:cxnLst/>
              <a:rect l="l" t="t" r="r" b="b"/>
              <a:pathLst>
                <a:path w="15358" h="4975" extrusionOk="0">
                  <a:moveTo>
                    <a:pt x="9549" y="0"/>
                  </a:moveTo>
                  <a:cubicBezTo>
                    <a:pt x="9483" y="0"/>
                    <a:pt x="9416" y="2"/>
                    <a:pt x="9350" y="6"/>
                  </a:cubicBezTo>
                  <a:cubicBezTo>
                    <a:pt x="7188" y="146"/>
                    <a:pt x="2499" y="1887"/>
                    <a:pt x="1657" y="2785"/>
                  </a:cubicBezTo>
                  <a:cubicBezTo>
                    <a:pt x="843" y="3683"/>
                    <a:pt x="394" y="4469"/>
                    <a:pt x="394" y="4469"/>
                  </a:cubicBezTo>
                  <a:lnTo>
                    <a:pt x="1" y="4975"/>
                  </a:lnTo>
                  <a:cubicBezTo>
                    <a:pt x="1" y="4975"/>
                    <a:pt x="2948" y="4217"/>
                    <a:pt x="7272" y="3627"/>
                  </a:cubicBezTo>
                  <a:cubicBezTo>
                    <a:pt x="8093" y="3521"/>
                    <a:pt x="8880" y="3478"/>
                    <a:pt x="9617" y="3478"/>
                  </a:cubicBezTo>
                  <a:cubicBezTo>
                    <a:pt x="12785" y="3478"/>
                    <a:pt x="15021" y="4273"/>
                    <a:pt x="15021" y="4273"/>
                  </a:cubicBezTo>
                  <a:cubicBezTo>
                    <a:pt x="15021" y="4273"/>
                    <a:pt x="15357" y="3318"/>
                    <a:pt x="14319" y="2504"/>
                  </a:cubicBezTo>
                  <a:cubicBezTo>
                    <a:pt x="13339" y="1688"/>
                    <a:pt x="11647" y="0"/>
                    <a:pt x="95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4165;p64">
              <a:extLst>
                <a:ext uri="{FF2B5EF4-FFF2-40B4-BE49-F238E27FC236}">
                  <a16:creationId xmlns:a16="http://schemas.microsoft.com/office/drawing/2014/main" id="{8D8F54EB-E712-AC4C-B10A-B20C9FF4FDD0}"/>
                </a:ext>
              </a:extLst>
            </p:cNvPr>
            <p:cNvSpPr/>
            <p:nvPr/>
          </p:nvSpPr>
          <p:spPr>
            <a:xfrm>
              <a:off x="4128625" y="2744475"/>
              <a:ext cx="388875" cy="135675"/>
            </a:xfrm>
            <a:custGeom>
              <a:avLst/>
              <a:gdLst/>
              <a:ahLst/>
              <a:cxnLst/>
              <a:rect l="l" t="t" r="r" b="b"/>
              <a:pathLst>
                <a:path w="15555" h="5427" extrusionOk="0">
                  <a:moveTo>
                    <a:pt x="459" y="4555"/>
                  </a:moveTo>
                  <a:cubicBezTo>
                    <a:pt x="459" y="4555"/>
                    <a:pt x="459" y="4555"/>
                    <a:pt x="459" y="4555"/>
                  </a:cubicBezTo>
                  <a:lnTo>
                    <a:pt x="459" y="4555"/>
                  </a:lnTo>
                  <a:lnTo>
                    <a:pt x="459" y="4555"/>
                  </a:lnTo>
                  <a:close/>
                  <a:moveTo>
                    <a:pt x="9827" y="450"/>
                  </a:moveTo>
                  <a:cubicBezTo>
                    <a:pt x="10810" y="450"/>
                    <a:pt x="11708" y="843"/>
                    <a:pt x="12494" y="1377"/>
                  </a:cubicBezTo>
                  <a:cubicBezTo>
                    <a:pt x="13280" y="1882"/>
                    <a:pt x="13926" y="2500"/>
                    <a:pt x="14431" y="2893"/>
                  </a:cubicBezTo>
                  <a:cubicBezTo>
                    <a:pt x="14993" y="3342"/>
                    <a:pt x="15077" y="3791"/>
                    <a:pt x="15077" y="4100"/>
                  </a:cubicBezTo>
                  <a:cubicBezTo>
                    <a:pt x="15077" y="4133"/>
                    <a:pt x="15077" y="4161"/>
                    <a:pt x="15076" y="4185"/>
                  </a:cubicBezTo>
                  <a:lnTo>
                    <a:pt x="15076" y="4185"/>
                  </a:lnTo>
                  <a:cubicBezTo>
                    <a:pt x="14405" y="3978"/>
                    <a:pt x="12456" y="3454"/>
                    <a:pt x="9911" y="3454"/>
                  </a:cubicBezTo>
                  <a:cubicBezTo>
                    <a:pt x="9153" y="3454"/>
                    <a:pt x="8339" y="3510"/>
                    <a:pt x="7497" y="3623"/>
                  </a:cubicBezTo>
                  <a:cubicBezTo>
                    <a:pt x="4351" y="4029"/>
                    <a:pt x="1938" y="4552"/>
                    <a:pt x="843" y="4811"/>
                  </a:cubicBezTo>
                  <a:lnTo>
                    <a:pt x="843" y="4811"/>
                  </a:lnTo>
                  <a:lnTo>
                    <a:pt x="843" y="4802"/>
                  </a:lnTo>
                  <a:lnTo>
                    <a:pt x="871" y="4774"/>
                  </a:lnTo>
                  <a:cubicBezTo>
                    <a:pt x="955" y="4605"/>
                    <a:pt x="1377" y="3931"/>
                    <a:pt x="2078" y="3173"/>
                  </a:cubicBezTo>
                  <a:cubicBezTo>
                    <a:pt x="2247" y="3005"/>
                    <a:pt x="2696" y="2724"/>
                    <a:pt x="3258" y="2415"/>
                  </a:cubicBezTo>
                  <a:cubicBezTo>
                    <a:pt x="4128" y="1994"/>
                    <a:pt x="5335" y="1517"/>
                    <a:pt x="6514" y="1152"/>
                  </a:cubicBezTo>
                  <a:cubicBezTo>
                    <a:pt x="7693" y="787"/>
                    <a:pt x="8844" y="506"/>
                    <a:pt x="9631" y="450"/>
                  </a:cubicBezTo>
                  <a:close/>
                  <a:moveTo>
                    <a:pt x="9603" y="1"/>
                  </a:moveTo>
                  <a:cubicBezTo>
                    <a:pt x="8451" y="57"/>
                    <a:pt x="6739" y="534"/>
                    <a:pt x="5167" y="1124"/>
                  </a:cubicBezTo>
                  <a:cubicBezTo>
                    <a:pt x="4409" y="1405"/>
                    <a:pt x="3651" y="1714"/>
                    <a:pt x="3061" y="1994"/>
                  </a:cubicBezTo>
                  <a:cubicBezTo>
                    <a:pt x="2443" y="2303"/>
                    <a:pt x="1994" y="2584"/>
                    <a:pt x="1742" y="2865"/>
                  </a:cubicBezTo>
                  <a:cubicBezTo>
                    <a:pt x="968" y="3690"/>
                    <a:pt x="526" y="4420"/>
                    <a:pt x="459" y="4555"/>
                  </a:cubicBezTo>
                  <a:lnTo>
                    <a:pt x="459" y="4555"/>
                  </a:lnTo>
                  <a:lnTo>
                    <a:pt x="450" y="4549"/>
                  </a:lnTo>
                  <a:lnTo>
                    <a:pt x="85" y="5054"/>
                  </a:lnTo>
                  <a:cubicBezTo>
                    <a:pt x="1" y="5139"/>
                    <a:pt x="1" y="5251"/>
                    <a:pt x="57" y="5307"/>
                  </a:cubicBezTo>
                  <a:cubicBezTo>
                    <a:pt x="103" y="5376"/>
                    <a:pt x="188" y="5427"/>
                    <a:pt x="263" y="5427"/>
                  </a:cubicBezTo>
                  <a:cubicBezTo>
                    <a:pt x="279" y="5427"/>
                    <a:pt x="295" y="5424"/>
                    <a:pt x="310" y="5419"/>
                  </a:cubicBezTo>
                  <a:cubicBezTo>
                    <a:pt x="310" y="5419"/>
                    <a:pt x="506" y="5363"/>
                    <a:pt x="843" y="5279"/>
                  </a:cubicBezTo>
                  <a:cubicBezTo>
                    <a:pt x="1854" y="5054"/>
                    <a:pt x="4324" y="4521"/>
                    <a:pt x="7581" y="4072"/>
                  </a:cubicBezTo>
                  <a:cubicBezTo>
                    <a:pt x="8395" y="3960"/>
                    <a:pt x="9181" y="3931"/>
                    <a:pt x="9911" y="3931"/>
                  </a:cubicBezTo>
                  <a:cubicBezTo>
                    <a:pt x="11455" y="3931"/>
                    <a:pt x="12775" y="4128"/>
                    <a:pt x="13701" y="4324"/>
                  </a:cubicBezTo>
                  <a:cubicBezTo>
                    <a:pt x="14179" y="4409"/>
                    <a:pt x="14544" y="4521"/>
                    <a:pt x="14796" y="4577"/>
                  </a:cubicBezTo>
                  <a:cubicBezTo>
                    <a:pt x="14937" y="4633"/>
                    <a:pt x="15021" y="4661"/>
                    <a:pt x="15077" y="4689"/>
                  </a:cubicBezTo>
                  <a:cubicBezTo>
                    <a:pt x="15161" y="4689"/>
                    <a:pt x="15189" y="4718"/>
                    <a:pt x="15189" y="4718"/>
                  </a:cubicBezTo>
                  <a:cubicBezTo>
                    <a:pt x="15209" y="4722"/>
                    <a:pt x="15229" y="4725"/>
                    <a:pt x="15249" y="4725"/>
                  </a:cubicBezTo>
                  <a:cubicBezTo>
                    <a:pt x="15347" y="4725"/>
                    <a:pt x="15447" y="4670"/>
                    <a:pt x="15470" y="4577"/>
                  </a:cubicBezTo>
                  <a:cubicBezTo>
                    <a:pt x="15498" y="4549"/>
                    <a:pt x="15554" y="4381"/>
                    <a:pt x="15554" y="4100"/>
                  </a:cubicBezTo>
                  <a:cubicBezTo>
                    <a:pt x="15554" y="3707"/>
                    <a:pt x="15386" y="3061"/>
                    <a:pt x="14740" y="2528"/>
                  </a:cubicBezTo>
                  <a:cubicBezTo>
                    <a:pt x="14235" y="2135"/>
                    <a:pt x="13561" y="1517"/>
                    <a:pt x="12747" y="984"/>
                  </a:cubicBezTo>
                  <a:cubicBezTo>
                    <a:pt x="11905" y="422"/>
                    <a:pt x="10922" y="1"/>
                    <a:pt x="98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4166;p64">
              <a:extLst>
                <a:ext uri="{FF2B5EF4-FFF2-40B4-BE49-F238E27FC236}">
                  <a16:creationId xmlns:a16="http://schemas.microsoft.com/office/drawing/2014/main" id="{31BE1764-4D36-0E41-BF3E-2D242E242E1C}"/>
                </a:ext>
              </a:extLst>
            </p:cNvPr>
            <p:cNvSpPr/>
            <p:nvPr/>
          </p:nvSpPr>
          <p:spPr>
            <a:xfrm>
              <a:off x="3856300" y="3795025"/>
              <a:ext cx="103200" cy="213500"/>
            </a:xfrm>
            <a:custGeom>
              <a:avLst/>
              <a:gdLst/>
              <a:ahLst/>
              <a:cxnLst/>
              <a:rect l="l" t="t" r="r" b="b"/>
              <a:pathLst>
                <a:path w="4128" h="8540" extrusionOk="0">
                  <a:moveTo>
                    <a:pt x="2125" y="1"/>
                  </a:moveTo>
                  <a:cubicBezTo>
                    <a:pt x="1332" y="1"/>
                    <a:pt x="1" y="203"/>
                    <a:pt x="1" y="203"/>
                  </a:cubicBezTo>
                  <a:cubicBezTo>
                    <a:pt x="1" y="203"/>
                    <a:pt x="562" y="4134"/>
                    <a:pt x="759" y="5088"/>
                  </a:cubicBezTo>
                  <a:cubicBezTo>
                    <a:pt x="935" y="5969"/>
                    <a:pt x="2058" y="8540"/>
                    <a:pt x="2835" y="8540"/>
                  </a:cubicBezTo>
                  <a:cubicBezTo>
                    <a:pt x="2925" y="8540"/>
                    <a:pt x="3010" y="8505"/>
                    <a:pt x="3089" y="8429"/>
                  </a:cubicBezTo>
                  <a:cubicBezTo>
                    <a:pt x="3847" y="7699"/>
                    <a:pt x="4128" y="5201"/>
                    <a:pt x="3735" y="3937"/>
                  </a:cubicBezTo>
                  <a:cubicBezTo>
                    <a:pt x="3342" y="2702"/>
                    <a:pt x="2780" y="400"/>
                    <a:pt x="2696" y="119"/>
                  </a:cubicBezTo>
                  <a:cubicBezTo>
                    <a:pt x="2664" y="32"/>
                    <a:pt x="2436" y="1"/>
                    <a:pt x="21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4167;p64">
              <a:extLst>
                <a:ext uri="{FF2B5EF4-FFF2-40B4-BE49-F238E27FC236}">
                  <a16:creationId xmlns:a16="http://schemas.microsoft.com/office/drawing/2014/main" id="{F3EFC845-7722-F349-9ED0-3283C5465EFB}"/>
                </a:ext>
              </a:extLst>
            </p:cNvPr>
            <p:cNvSpPr/>
            <p:nvPr/>
          </p:nvSpPr>
          <p:spPr>
            <a:xfrm>
              <a:off x="3850000" y="3788875"/>
              <a:ext cx="110200" cy="225325"/>
            </a:xfrm>
            <a:custGeom>
              <a:avLst/>
              <a:gdLst/>
              <a:ahLst/>
              <a:cxnLst/>
              <a:rect l="l" t="t" r="r" b="b"/>
              <a:pathLst>
                <a:path w="4408" h="9013" extrusionOk="0">
                  <a:moveTo>
                    <a:pt x="2415" y="477"/>
                  </a:moveTo>
                  <a:cubicBezTo>
                    <a:pt x="2555" y="477"/>
                    <a:pt x="2667" y="477"/>
                    <a:pt x="2724" y="506"/>
                  </a:cubicBezTo>
                  <a:lnTo>
                    <a:pt x="2737" y="506"/>
                  </a:lnTo>
                  <a:cubicBezTo>
                    <a:pt x="2759" y="600"/>
                    <a:pt x="2804" y="756"/>
                    <a:pt x="2864" y="955"/>
                  </a:cubicBezTo>
                  <a:cubicBezTo>
                    <a:pt x="3088" y="1797"/>
                    <a:pt x="3482" y="3313"/>
                    <a:pt x="3762" y="4268"/>
                  </a:cubicBezTo>
                  <a:cubicBezTo>
                    <a:pt x="3875" y="4604"/>
                    <a:pt x="3931" y="5082"/>
                    <a:pt x="3931" y="5559"/>
                  </a:cubicBezTo>
                  <a:cubicBezTo>
                    <a:pt x="3931" y="6149"/>
                    <a:pt x="3847" y="6794"/>
                    <a:pt x="3706" y="7328"/>
                  </a:cubicBezTo>
                  <a:cubicBezTo>
                    <a:pt x="3594" y="7861"/>
                    <a:pt x="3369" y="8310"/>
                    <a:pt x="3173" y="8507"/>
                  </a:cubicBezTo>
                  <a:cubicBezTo>
                    <a:pt x="3117" y="8535"/>
                    <a:pt x="3117" y="8535"/>
                    <a:pt x="3088" y="8563"/>
                  </a:cubicBezTo>
                  <a:cubicBezTo>
                    <a:pt x="3032" y="8563"/>
                    <a:pt x="2976" y="8535"/>
                    <a:pt x="2892" y="8479"/>
                  </a:cubicBezTo>
                  <a:cubicBezTo>
                    <a:pt x="2752" y="8395"/>
                    <a:pt x="2583" y="8170"/>
                    <a:pt x="2415" y="7917"/>
                  </a:cubicBezTo>
                  <a:cubicBezTo>
                    <a:pt x="2134" y="7524"/>
                    <a:pt x="1853" y="6991"/>
                    <a:pt x="1657" y="6514"/>
                  </a:cubicBezTo>
                  <a:cubicBezTo>
                    <a:pt x="1460" y="6008"/>
                    <a:pt x="1292" y="5559"/>
                    <a:pt x="1236" y="5306"/>
                  </a:cubicBezTo>
                  <a:cubicBezTo>
                    <a:pt x="1151" y="4829"/>
                    <a:pt x="955" y="3594"/>
                    <a:pt x="786" y="2499"/>
                  </a:cubicBezTo>
                  <a:cubicBezTo>
                    <a:pt x="666" y="1717"/>
                    <a:pt x="560" y="992"/>
                    <a:pt x="509" y="642"/>
                  </a:cubicBezTo>
                  <a:lnTo>
                    <a:pt x="509" y="642"/>
                  </a:lnTo>
                  <a:cubicBezTo>
                    <a:pt x="649" y="625"/>
                    <a:pt x="844" y="604"/>
                    <a:pt x="1067" y="590"/>
                  </a:cubicBezTo>
                  <a:cubicBezTo>
                    <a:pt x="1488" y="534"/>
                    <a:pt x="2022" y="477"/>
                    <a:pt x="2415" y="477"/>
                  </a:cubicBezTo>
                  <a:close/>
                  <a:moveTo>
                    <a:pt x="2415" y="0"/>
                  </a:moveTo>
                  <a:cubicBezTo>
                    <a:pt x="1572" y="0"/>
                    <a:pt x="225" y="225"/>
                    <a:pt x="225" y="225"/>
                  </a:cubicBezTo>
                  <a:cubicBezTo>
                    <a:pt x="84" y="225"/>
                    <a:pt x="0" y="365"/>
                    <a:pt x="28" y="477"/>
                  </a:cubicBezTo>
                  <a:cubicBezTo>
                    <a:pt x="28" y="477"/>
                    <a:pt x="590" y="4408"/>
                    <a:pt x="786" y="5391"/>
                  </a:cubicBezTo>
                  <a:cubicBezTo>
                    <a:pt x="871" y="5868"/>
                    <a:pt x="1207" y="6710"/>
                    <a:pt x="1601" y="7496"/>
                  </a:cubicBezTo>
                  <a:cubicBezTo>
                    <a:pt x="1825" y="7889"/>
                    <a:pt x="2050" y="8254"/>
                    <a:pt x="2274" y="8507"/>
                  </a:cubicBezTo>
                  <a:cubicBezTo>
                    <a:pt x="2387" y="8647"/>
                    <a:pt x="2499" y="8788"/>
                    <a:pt x="2639" y="8872"/>
                  </a:cubicBezTo>
                  <a:cubicBezTo>
                    <a:pt x="2780" y="8956"/>
                    <a:pt x="2920" y="9012"/>
                    <a:pt x="3088" y="9012"/>
                  </a:cubicBezTo>
                  <a:cubicBezTo>
                    <a:pt x="3229" y="9012"/>
                    <a:pt x="3369" y="8956"/>
                    <a:pt x="3482" y="8844"/>
                  </a:cubicBezTo>
                  <a:cubicBezTo>
                    <a:pt x="3818" y="8535"/>
                    <a:pt x="4015" y="8030"/>
                    <a:pt x="4183" y="7440"/>
                  </a:cubicBezTo>
                  <a:cubicBezTo>
                    <a:pt x="4324" y="6850"/>
                    <a:pt x="4408" y="6205"/>
                    <a:pt x="4408" y="5559"/>
                  </a:cubicBezTo>
                  <a:cubicBezTo>
                    <a:pt x="4408" y="5026"/>
                    <a:pt x="4352" y="4520"/>
                    <a:pt x="4211" y="4127"/>
                  </a:cubicBezTo>
                  <a:cubicBezTo>
                    <a:pt x="4015" y="3510"/>
                    <a:pt x="3790" y="2611"/>
                    <a:pt x="3594" y="1853"/>
                  </a:cubicBezTo>
                  <a:cubicBezTo>
                    <a:pt x="3482" y="1460"/>
                    <a:pt x="3397" y="1123"/>
                    <a:pt x="3313" y="842"/>
                  </a:cubicBezTo>
                  <a:cubicBezTo>
                    <a:pt x="3229" y="562"/>
                    <a:pt x="3173" y="365"/>
                    <a:pt x="3145" y="281"/>
                  </a:cubicBezTo>
                  <a:cubicBezTo>
                    <a:pt x="3117" y="169"/>
                    <a:pt x="3032" y="113"/>
                    <a:pt x="2976" y="84"/>
                  </a:cubicBezTo>
                  <a:cubicBezTo>
                    <a:pt x="2892" y="56"/>
                    <a:pt x="2808" y="28"/>
                    <a:pt x="2724" y="28"/>
                  </a:cubicBezTo>
                  <a:cubicBezTo>
                    <a:pt x="2611" y="28"/>
                    <a:pt x="2527" y="0"/>
                    <a:pt x="24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4168;p64">
              <a:extLst>
                <a:ext uri="{FF2B5EF4-FFF2-40B4-BE49-F238E27FC236}">
                  <a16:creationId xmlns:a16="http://schemas.microsoft.com/office/drawing/2014/main" id="{E2F74E7C-9507-CC4B-B68E-6847689EE18B}"/>
                </a:ext>
              </a:extLst>
            </p:cNvPr>
            <p:cNvSpPr/>
            <p:nvPr/>
          </p:nvSpPr>
          <p:spPr>
            <a:xfrm>
              <a:off x="3807875" y="3450575"/>
              <a:ext cx="162875" cy="381150"/>
            </a:xfrm>
            <a:custGeom>
              <a:avLst/>
              <a:gdLst/>
              <a:ahLst/>
              <a:cxnLst/>
              <a:rect l="l" t="t" r="r" b="b"/>
              <a:pathLst>
                <a:path w="6515" h="15246" extrusionOk="0">
                  <a:moveTo>
                    <a:pt x="843" y="0"/>
                  </a:moveTo>
                  <a:cubicBezTo>
                    <a:pt x="843" y="0"/>
                    <a:pt x="1" y="2723"/>
                    <a:pt x="1" y="4717"/>
                  </a:cubicBezTo>
                  <a:cubicBezTo>
                    <a:pt x="1" y="6682"/>
                    <a:pt x="338" y="8928"/>
                    <a:pt x="759" y="11848"/>
                  </a:cubicBezTo>
                  <a:cubicBezTo>
                    <a:pt x="1037" y="13546"/>
                    <a:pt x="2144" y="15245"/>
                    <a:pt x="3039" y="15245"/>
                  </a:cubicBezTo>
                  <a:cubicBezTo>
                    <a:pt x="3046" y="15245"/>
                    <a:pt x="3054" y="15245"/>
                    <a:pt x="3061" y="15245"/>
                  </a:cubicBezTo>
                  <a:cubicBezTo>
                    <a:pt x="5812" y="15104"/>
                    <a:pt x="4802" y="10023"/>
                    <a:pt x="5307" y="7075"/>
                  </a:cubicBezTo>
                  <a:cubicBezTo>
                    <a:pt x="5812" y="4127"/>
                    <a:pt x="6261" y="3959"/>
                    <a:pt x="6514" y="702"/>
                  </a:cubicBezTo>
                  <a:lnTo>
                    <a:pt x="84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4169;p64">
              <a:extLst>
                <a:ext uri="{FF2B5EF4-FFF2-40B4-BE49-F238E27FC236}">
                  <a16:creationId xmlns:a16="http://schemas.microsoft.com/office/drawing/2014/main" id="{329C5F86-B2A5-8D44-B6FE-9720053D70CA}"/>
                </a:ext>
              </a:extLst>
            </p:cNvPr>
            <p:cNvSpPr/>
            <p:nvPr/>
          </p:nvSpPr>
          <p:spPr>
            <a:xfrm>
              <a:off x="3802275" y="3444500"/>
              <a:ext cx="174775" cy="392825"/>
            </a:xfrm>
            <a:custGeom>
              <a:avLst/>
              <a:gdLst/>
              <a:ahLst/>
              <a:cxnLst/>
              <a:rect l="l" t="t" r="r" b="b"/>
              <a:pathLst>
                <a:path w="6991" h="15713" extrusionOk="0">
                  <a:moveTo>
                    <a:pt x="1047" y="1"/>
                  </a:moveTo>
                  <a:cubicBezTo>
                    <a:pt x="955" y="1"/>
                    <a:pt x="864" y="71"/>
                    <a:pt x="842" y="159"/>
                  </a:cubicBezTo>
                  <a:cubicBezTo>
                    <a:pt x="842" y="187"/>
                    <a:pt x="0" y="2910"/>
                    <a:pt x="0" y="4960"/>
                  </a:cubicBezTo>
                  <a:cubicBezTo>
                    <a:pt x="0" y="6953"/>
                    <a:pt x="309" y="9199"/>
                    <a:pt x="758" y="12147"/>
                  </a:cubicBezTo>
                  <a:cubicBezTo>
                    <a:pt x="899" y="13017"/>
                    <a:pt x="1264" y="13888"/>
                    <a:pt x="1685" y="14561"/>
                  </a:cubicBezTo>
                  <a:cubicBezTo>
                    <a:pt x="1909" y="14898"/>
                    <a:pt x="2162" y="15179"/>
                    <a:pt x="2415" y="15375"/>
                  </a:cubicBezTo>
                  <a:cubicBezTo>
                    <a:pt x="2695" y="15572"/>
                    <a:pt x="2976" y="15712"/>
                    <a:pt x="3257" y="15712"/>
                  </a:cubicBezTo>
                  <a:lnTo>
                    <a:pt x="3313" y="15712"/>
                  </a:lnTo>
                  <a:cubicBezTo>
                    <a:pt x="3678" y="15712"/>
                    <a:pt x="4015" y="15600"/>
                    <a:pt x="4296" y="15404"/>
                  </a:cubicBezTo>
                  <a:cubicBezTo>
                    <a:pt x="4773" y="15095"/>
                    <a:pt x="5054" y="14561"/>
                    <a:pt x="5222" y="13944"/>
                  </a:cubicBezTo>
                  <a:cubicBezTo>
                    <a:pt x="5503" y="13017"/>
                    <a:pt x="5531" y="11838"/>
                    <a:pt x="5559" y="10659"/>
                  </a:cubicBezTo>
                  <a:cubicBezTo>
                    <a:pt x="5587" y="9480"/>
                    <a:pt x="5587" y="8301"/>
                    <a:pt x="5756" y="7346"/>
                  </a:cubicBezTo>
                  <a:cubicBezTo>
                    <a:pt x="6008" y="5886"/>
                    <a:pt x="6261" y="5128"/>
                    <a:pt x="6457" y="4314"/>
                  </a:cubicBezTo>
                  <a:cubicBezTo>
                    <a:pt x="6654" y="3472"/>
                    <a:pt x="6850" y="2601"/>
                    <a:pt x="6963" y="945"/>
                  </a:cubicBezTo>
                  <a:cubicBezTo>
                    <a:pt x="6991" y="833"/>
                    <a:pt x="6878" y="720"/>
                    <a:pt x="6766" y="692"/>
                  </a:cubicBezTo>
                  <a:cubicBezTo>
                    <a:pt x="6626" y="692"/>
                    <a:pt x="6514" y="777"/>
                    <a:pt x="6514" y="917"/>
                  </a:cubicBezTo>
                  <a:cubicBezTo>
                    <a:pt x="6373" y="2545"/>
                    <a:pt x="6205" y="3388"/>
                    <a:pt x="6008" y="4174"/>
                  </a:cubicBezTo>
                  <a:cubicBezTo>
                    <a:pt x="5812" y="4988"/>
                    <a:pt x="5559" y="5802"/>
                    <a:pt x="5306" y="7290"/>
                  </a:cubicBezTo>
                  <a:cubicBezTo>
                    <a:pt x="5026" y="8778"/>
                    <a:pt x="5166" y="10799"/>
                    <a:pt x="5026" y="12428"/>
                  </a:cubicBezTo>
                  <a:cubicBezTo>
                    <a:pt x="4941" y="13242"/>
                    <a:pt x="4801" y="13972"/>
                    <a:pt x="4520" y="14449"/>
                  </a:cubicBezTo>
                  <a:cubicBezTo>
                    <a:pt x="4380" y="14702"/>
                    <a:pt x="4239" y="14898"/>
                    <a:pt x="4015" y="15039"/>
                  </a:cubicBezTo>
                  <a:cubicBezTo>
                    <a:pt x="3818" y="15151"/>
                    <a:pt x="3594" y="15235"/>
                    <a:pt x="3285" y="15263"/>
                  </a:cubicBezTo>
                  <a:lnTo>
                    <a:pt x="3257" y="15263"/>
                  </a:lnTo>
                  <a:cubicBezTo>
                    <a:pt x="3116" y="15263"/>
                    <a:pt x="2920" y="15179"/>
                    <a:pt x="2723" y="15011"/>
                  </a:cubicBezTo>
                  <a:cubicBezTo>
                    <a:pt x="2078" y="14505"/>
                    <a:pt x="1404" y="13270"/>
                    <a:pt x="1235" y="12063"/>
                  </a:cubicBezTo>
                  <a:cubicBezTo>
                    <a:pt x="786" y="9143"/>
                    <a:pt x="477" y="6897"/>
                    <a:pt x="477" y="4960"/>
                  </a:cubicBezTo>
                  <a:cubicBezTo>
                    <a:pt x="477" y="4005"/>
                    <a:pt x="674" y="2826"/>
                    <a:pt x="871" y="1900"/>
                  </a:cubicBezTo>
                  <a:cubicBezTo>
                    <a:pt x="983" y="1450"/>
                    <a:pt x="1067" y="1029"/>
                    <a:pt x="1151" y="749"/>
                  </a:cubicBezTo>
                  <a:cubicBezTo>
                    <a:pt x="1235" y="468"/>
                    <a:pt x="1292" y="299"/>
                    <a:pt x="1292" y="299"/>
                  </a:cubicBezTo>
                  <a:cubicBezTo>
                    <a:pt x="1320" y="187"/>
                    <a:pt x="1264" y="47"/>
                    <a:pt x="1123" y="19"/>
                  </a:cubicBezTo>
                  <a:cubicBezTo>
                    <a:pt x="1099" y="6"/>
                    <a:pt x="1073" y="1"/>
                    <a:pt x="10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4170;p64">
              <a:extLst>
                <a:ext uri="{FF2B5EF4-FFF2-40B4-BE49-F238E27FC236}">
                  <a16:creationId xmlns:a16="http://schemas.microsoft.com/office/drawing/2014/main" id="{77AC2EBF-65BE-3746-B612-CCCDD43E4692}"/>
                </a:ext>
              </a:extLst>
            </p:cNvPr>
            <p:cNvSpPr/>
            <p:nvPr/>
          </p:nvSpPr>
          <p:spPr>
            <a:xfrm>
              <a:off x="4094250" y="5104850"/>
              <a:ext cx="209875" cy="142550"/>
            </a:xfrm>
            <a:custGeom>
              <a:avLst/>
              <a:gdLst/>
              <a:ahLst/>
              <a:cxnLst/>
              <a:rect l="l" t="t" r="r" b="b"/>
              <a:pathLst>
                <a:path w="8395" h="5702" extrusionOk="0">
                  <a:moveTo>
                    <a:pt x="2570" y="1"/>
                  </a:moveTo>
                  <a:cubicBezTo>
                    <a:pt x="2394" y="1"/>
                    <a:pt x="1689" y="22"/>
                    <a:pt x="983" y="338"/>
                  </a:cubicBezTo>
                  <a:cubicBezTo>
                    <a:pt x="197" y="703"/>
                    <a:pt x="0" y="1209"/>
                    <a:pt x="253" y="1714"/>
                  </a:cubicBezTo>
                  <a:cubicBezTo>
                    <a:pt x="534" y="2219"/>
                    <a:pt x="1123" y="3427"/>
                    <a:pt x="2106" y="4016"/>
                  </a:cubicBezTo>
                  <a:cubicBezTo>
                    <a:pt x="3060" y="4634"/>
                    <a:pt x="4408" y="4914"/>
                    <a:pt x="5166" y="5420"/>
                  </a:cubicBezTo>
                  <a:cubicBezTo>
                    <a:pt x="5456" y="5606"/>
                    <a:pt x="5835" y="5701"/>
                    <a:pt x="6222" y="5701"/>
                  </a:cubicBezTo>
                  <a:cubicBezTo>
                    <a:pt x="6883" y="5701"/>
                    <a:pt x="7571" y="5425"/>
                    <a:pt x="7889" y="4858"/>
                  </a:cubicBezTo>
                  <a:cubicBezTo>
                    <a:pt x="8395" y="3960"/>
                    <a:pt x="7777" y="1939"/>
                    <a:pt x="7777" y="1939"/>
                  </a:cubicBezTo>
                  <a:cubicBezTo>
                    <a:pt x="7777" y="1939"/>
                    <a:pt x="5643" y="1405"/>
                    <a:pt x="4464" y="872"/>
                  </a:cubicBezTo>
                  <a:cubicBezTo>
                    <a:pt x="3313" y="338"/>
                    <a:pt x="2611" y="1"/>
                    <a:pt x="2611" y="1"/>
                  </a:cubicBezTo>
                  <a:cubicBezTo>
                    <a:pt x="2611" y="1"/>
                    <a:pt x="2597" y="1"/>
                    <a:pt x="25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4171;p64">
              <a:extLst>
                <a:ext uri="{FF2B5EF4-FFF2-40B4-BE49-F238E27FC236}">
                  <a16:creationId xmlns:a16="http://schemas.microsoft.com/office/drawing/2014/main" id="{5CCA6081-D701-9C4E-AAC2-1B908AB08EC2}"/>
                </a:ext>
              </a:extLst>
            </p:cNvPr>
            <p:cNvSpPr/>
            <p:nvPr/>
          </p:nvSpPr>
          <p:spPr>
            <a:xfrm>
              <a:off x="4092150" y="5099250"/>
              <a:ext cx="209875" cy="153750"/>
            </a:xfrm>
            <a:custGeom>
              <a:avLst/>
              <a:gdLst/>
              <a:ahLst/>
              <a:cxnLst/>
              <a:rect l="l" t="t" r="r" b="b"/>
              <a:pathLst>
                <a:path w="8395" h="6150" extrusionOk="0">
                  <a:moveTo>
                    <a:pt x="2584" y="451"/>
                  </a:moveTo>
                  <a:cubicBezTo>
                    <a:pt x="2619" y="467"/>
                    <a:pt x="3315" y="800"/>
                    <a:pt x="4464" y="1320"/>
                  </a:cubicBezTo>
                  <a:cubicBezTo>
                    <a:pt x="5502" y="1779"/>
                    <a:pt x="7224" y="2237"/>
                    <a:pt x="7687" y="2357"/>
                  </a:cubicBezTo>
                  <a:lnTo>
                    <a:pt x="7687" y="2357"/>
                  </a:lnTo>
                  <a:cubicBezTo>
                    <a:pt x="7765" y="2647"/>
                    <a:pt x="7945" y="3393"/>
                    <a:pt x="7945" y="4072"/>
                  </a:cubicBezTo>
                  <a:cubicBezTo>
                    <a:pt x="7945" y="4437"/>
                    <a:pt x="7889" y="4773"/>
                    <a:pt x="7777" y="4970"/>
                  </a:cubicBezTo>
                  <a:cubicBezTo>
                    <a:pt x="7636" y="5195"/>
                    <a:pt x="7412" y="5391"/>
                    <a:pt x="7159" y="5503"/>
                  </a:cubicBezTo>
                  <a:cubicBezTo>
                    <a:pt x="6906" y="5644"/>
                    <a:pt x="6598" y="5700"/>
                    <a:pt x="6289" y="5700"/>
                  </a:cubicBezTo>
                  <a:cubicBezTo>
                    <a:pt x="5952" y="5700"/>
                    <a:pt x="5615" y="5616"/>
                    <a:pt x="5390" y="5447"/>
                  </a:cubicBezTo>
                  <a:cubicBezTo>
                    <a:pt x="4969" y="5195"/>
                    <a:pt x="4436" y="4970"/>
                    <a:pt x="3874" y="4773"/>
                  </a:cubicBezTo>
                  <a:cubicBezTo>
                    <a:pt x="3341" y="4549"/>
                    <a:pt x="2751" y="4324"/>
                    <a:pt x="2302" y="4044"/>
                  </a:cubicBezTo>
                  <a:cubicBezTo>
                    <a:pt x="1404" y="3482"/>
                    <a:pt x="814" y="2331"/>
                    <a:pt x="562" y="1826"/>
                  </a:cubicBezTo>
                  <a:cubicBezTo>
                    <a:pt x="477" y="1713"/>
                    <a:pt x="477" y="1601"/>
                    <a:pt x="477" y="1517"/>
                  </a:cubicBezTo>
                  <a:cubicBezTo>
                    <a:pt x="477" y="1405"/>
                    <a:pt x="505" y="1292"/>
                    <a:pt x="618" y="1152"/>
                  </a:cubicBezTo>
                  <a:cubicBezTo>
                    <a:pt x="730" y="1040"/>
                    <a:pt x="898" y="899"/>
                    <a:pt x="1179" y="787"/>
                  </a:cubicBezTo>
                  <a:cubicBezTo>
                    <a:pt x="1748" y="502"/>
                    <a:pt x="2341" y="456"/>
                    <a:pt x="2584" y="451"/>
                  </a:cubicBezTo>
                  <a:close/>
                  <a:moveTo>
                    <a:pt x="2639" y="1"/>
                  </a:moveTo>
                  <a:cubicBezTo>
                    <a:pt x="2414" y="1"/>
                    <a:pt x="1713" y="29"/>
                    <a:pt x="983" y="338"/>
                  </a:cubicBezTo>
                  <a:cubicBezTo>
                    <a:pt x="674" y="506"/>
                    <a:pt x="421" y="675"/>
                    <a:pt x="253" y="871"/>
                  </a:cubicBezTo>
                  <a:cubicBezTo>
                    <a:pt x="84" y="1040"/>
                    <a:pt x="0" y="1292"/>
                    <a:pt x="0" y="1517"/>
                  </a:cubicBezTo>
                  <a:cubicBezTo>
                    <a:pt x="0" y="1713"/>
                    <a:pt x="56" y="1882"/>
                    <a:pt x="140" y="2050"/>
                  </a:cubicBezTo>
                  <a:cubicBezTo>
                    <a:pt x="393" y="2556"/>
                    <a:pt x="1011" y="3791"/>
                    <a:pt x="2050" y="4437"/>
                  </a:cubicBezTo>
                  <a:cubicBezTo>
                    <a:pt x="2583" y="4745"/>
                    <a:pt x="3173" y="4998"/>
                    <a:pt x="3706" y="5195"/>
                  </a:cubicBezTo>
                  <a:cubicBezTo>
                    <a:pt x="4267" y="5419"/>
                    <a:pt x="4773" y="5616"/>
                    <a:pt x="5138" y="5840"/>
                  </a:cubicBezTo>
                  <a:cubicBezTo>
                    <a:pt x="5475" y="6065"/>
                    <a:pt x="5868" y="6149"/>
                    <a:pt x="6289" y="6149"/>
                  </a:cubicBezTo>
                  <a:cubicBezTo>
                    <a:pt x="6654" y="6149"/>
                    <a:pt x="7047" y="6093"/>
                    <a:pt x="7356" y="5925"/>
                  </a:cubicBezTo>
                  <a:cubicBezTo>
                    <a:pt x="7693" y="5784"/>
                    <a:pt x="7973" y="5532"/>
                    <a:pt x="8170" y="5195"/>
                  </a:cubicBezTo>
                  <a:cubicBezTo>
                    <a:pt x="8338" y="4858"/>
                    <a:pt x="8394" y="4465"/>
                    <a:pt x="8394" y="4072"/>
                  </a:cubicBezTo>
                  <a:cubicBezTo>
                    <a:pt x="8394" y="3117"/>
                    <a:pt x="8086" y="2106"/>
                    <a:pt x="8086" y="2106"/>
                  </a:cubicBezTo>
                  <a:cubicBezTo>
                    <a:pt x="8058" y="2022"/>
                    <a:pt x="8001" y="1966"/>
                    <a:pt x="7917" y="1938"/>
                  </a:cubicBezTo>
                  <a:cubicBezTo>
                    <a:pt x="7917" y="1938"/>
                    <a:pt x="7805" y="1910"/>
                    <a:pt x="7580" y="1854"/>
                  </a:cubicBezTo>
                  <a:cubicBezTo>
                    <a:pt x="6935" y="1685"/>
                    <a:pt x="5503" y="1264"/>
                    <a:pt x="4660" y="899"/>
                  </a:cubicBezTo>
                  <a:cubicBezTo>
                    <a:pt x="4071" y="618"/>
                    <a:pt x="3594" y="394"/>
                    <a:pt x="3285" y="253"/>
                  </a:cubicBezTo>
                  <a:cubicBezTo>
                    <a:pt x="2948" y="113"/>
                    <a:pt x="2779" y="29"/>
                    <a:pt x="2779" y="29"/>
                  </a:cubicBezTo>
                  <a:lnTo>
                    <a:pt x="269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4172;p64">
              <a:extLst>
                <a:ext uri="{FF2B5EF4-FFF2-40B4-BE49-F238E27FC236}">
                  <a16:creationId xmlns:a16="http://schemas.microsoft.com/office/drawing/2014/main" id="{A0E1FF73-93F9-1B4D-82F0-013AC42DD1E4}"/>
                </a:ext>
              </a:extLst>
            </p:cNvPr>
            <p:cNvSpPr/>
            <p:nvPr/>
          </p:nvSpPr>
          <p:spPr>
            <a:xfrm>
              <a:off x="4095650" y="5121025"/>
              <a:ext cx="197950" cy="126375"/>
            </a:xfrm>
            <a:custGeom>
              <a:avLst/>
              <a:gdLst/>
              <a:ahLst/>
              <a:cxnLst/>
              <a:rect l="l" t="t" r="r" b="b"/>
              <a:pathLst>
                <a:path w="7918" h="5055" extrusionOk="0">
                  <a:moveTo>
                    <a:pt x="450" y="0"/>
                  </a:moveTo>
                  <a:cubicBezTo>
                    <a:pt x="57" y="309"/>
                    <a:pt x="0" y="702"/>
                    <a:pt x="197" y="1067"/>
                  </a:cubicBezTo>
                  <a:cubicBezTo>
                    <a:pt x="478" y="1572"/>
                    <a:pt x="1067" y="2780"/>
                    <a:pt x="2050" y="3369"/>
                  </a:cubicBezTo>
                  <a:cubicBezTo>
                    <a:pt x="3004" y="3987"/>
                    <a:pt x="4352" y="4267"/>
                    <a:pt x="5110" y="4773"/>
                  </a:cubicBezTo>
                  <a:cubicBezTo>
                    <a:pt x="5400" y="4959"/>
                    <a:pt x="5779" y="5054"/>
                    <a:pt x="6166" y="5054"/>
                  </a:cubicBezTo>
                  <a:cubicBezTo>
                    <a:pt x="6827" y="5054"/>
                    <a:pt x="7515" y="4778"/>
                    <a:pt x="7833" y="4211"/>
                  </a:cubicBezTo>
                  <a:cubicBezTo>
                    <a:pt x="7861" y="4127"/>
                    <a:pt x="7889" y="4043"/>
                    <a:pt x="7918" y="3959"/>
                  </a:cubicBezTo>
                  <a:lnTo>
                    <a:pt x="7918" y="3959"/>
                  </a:lnTo>
                  <a:cubicBezTo>
                    <a:pt x="7377" y="4500"/>
                    <a:pt x="6619" y="4674"/>
                    <a:pt x="6043" y="4674"/>
                  </a:cubicBezTo>
                  <a:cubicBezTo>
                    <a:pt x="5871" y="4674"/>
                    <a:pt x="5716" y="4658"/>
                    <a:pt x="5587" y="4632"/>
                  </a:cubicBezTo>
                  <a:cubicBezTo>
                    <a:pt x="4914" y="4520"/>
                    <a:pt x="3706" y="3678"/>
                    <a:pt x="2948" y="3369"/>
                  </a:cubicBezTo>
                  <a:cubicBezTo>
                    <a:pt x="2162" y="3060"/>
                    <a:pt x="1264" y="2162"/>
                    <a:pt x="843" y="1404"/>
                  </a:cubicBezTo>
                  <a:cubicBezTo>
                    <a:pt x="534" y="842"/>
                    <a:pt x="450" y="281"/>
                    <a:pt x="4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4173;p64">
              <a:extLst>
                <a:ext uri="{FF2B5EF4-FFF2-40B4-BE49-F238E27FC236}">
                  <a16:creationId xmlns:a16="http://schemas.microsoft.com/office/drawing/2014/main" id="{BD982758-B6B7-1C4E-8C13-0549687BB685}"/>
                </a:ext>
              </a:extLst>
            </p:cNvPr>
            <p:cNvSpPr/>
            <p:nvPr/>
          </p:nvSpPr>
          <p:spPr>
            <a:xfrm>
              <a:off x="4092150" y="5115125"/>
              <a:ext cx="208475" cy="137875"/>
            </a:xfrm>
            <a:custGeom>
              <a:avLst/>
              <a:gdLst/>
              <a:ahLst/>
              <a:cxnLst/>
              <a:rect l="l" t="t" r="r" b="b"/>
              <a:pathLst>
                <a:path w="8339" h="5515" extrusionOk="0">
                  <a:moveTo>
                    <a:pt x="606" y="0"/>
                  </a:moveTo>
                  <a:cubicBezTo>
                    <a:pt x="544" y="0"/>
                    <a:pt x="483" y="27"/>
                    <a:pt x="421" y="68"/>
                  </a:cubicBezTo>
                  <a:cubicBezTo>
                    <a:pt x="140" y="292"/>
                    <a:pt x="0" y="573"/>
                    <a:pt x="0" y="882"/>
                  </a:cubicBezTo>
                  <a:cubicBezTo>
                    <a:pt x="0" y="1078"/>
                    <a:pt x="56" y="1247"/>
                    <a:pt x="140" y="1415"/>
                  </a:cubicBezTo>
                  <a:cubicBezTo>
                    <a:pt x="393" y="1921"/>
                    <a:pt x="1011" y="3156"/>
                    <a:pt x="2050" y="3802"/>
                  </a:cubicBezTo>
                  <a:cubicBezTo>
                    <a:pt x="2583" y="4110"/>
                    <a:pt x="3173" y="4363"/>
                    <a:pt x="3706" y="4560"/>
                  </a:cubicBezTo>
                  <a:cubicBezTo>
                    <a:pt x="4267" y="4784"/>
                    <a:pt x="4773" y="4981"/>
                    <a:pt x="5138" y="5205"/>
                  </a:cubicBezTo>
                  <a:cubicBezTo>
                    <a:pt x="5475" y="5430"/>
                    <a:pt x="5868" y="5514"/>
                    <a:pt x="6289" y="5514"/>
                  </a:cubicBezTo>
                  <a:cubicBezTo>
                    <a:pt x="6654" y="5514"/>
                    <a:pt x="7047" y="5458"/>
                    <a:pt x="7356" y="5290"/>
                  </a:cubicBezTo>
                  <a:cubicBezTo>
                    <a:pt x="7693" y="5149"/>
                    <a:pt x="7973" y="4897"/>
                    <a:pt x="8170" y="4560"/>
                  </a:cubicBezTo>
                  <a:cubicBezTo>
                    <a:pt x="8226" y="4475"/>
                    <a:pt x="8254" y="4363"/>
                    <a:pt x="8282" y="4279"/>
                  </a:cubicBezTo>
                  <a:cubicBezTo>
                    <a:pt x="8338" y="4167"/>
                    <a:pt x="8282" y="4054"/>
                    <a:pt x="8198" y="3998"/>
                  </a:cubicBezTo>
                  <a:cubicBezTo>
                    <a:pt x="8155" y="3977"/>
                    <a:pt x="8112" y="3968"/>
                    <a:pt x="8072" y="3968"/>
                  </a:cubicBezTo>
                  <a:cubicBezTo>
                    <a:pt x="8008" y="3968"/>
                    <a:pt x="7952" y="3991"/>
                    <a:pt x="7917" y="4026"/>
                  </a:cubicBezTo>
                  <a:cubicBezTo>
                    <a:pt x="7443" y="4474"/>
                    <a:pt x="6796" y="4675"/>
                    <a:pt x="6278" y="4675"/>
                  </a:cubicBezTo>
                  <a:cubicBezTo>
                    <a:pt x="6243" y="4675"/>
                    <a:pt x="6210" y="4674"/>
                    <a:pt x="6176" y="4672"/>
                  </a:cubicBezTo>
                  <a:cubicBezTo>
                    <a:pt x="6008" y="4672"/>
                    <a:pt x="5868" y="4672"/>
                    <a:pt x="5783" y="4644"/>
                  </a:cubicBezTo>
                  <a:cubicBezTo>
                    <a:pt x="5503" y="4588"/>
                    <a:pt x="5025" y="4363"/>
                    <a:pt x="4548" y="4110"/>
                  </a:cubicBezTo>
                  <a:cubicBezTo>
                    <a:pt x="4071" y="3830"/>
                    <a:pt x="3594" y="3549"/>
                    <a:pt x="3173" y="3380"/>
                  </a:cubicBezTo>
                  <a:cubicBezTo>
                    <a:pt x="2836" y="3268"/>
                    <a:pt x="2414" y="2959"/>
                    <a:pt x="2078" y="2622"/>
                  </a:cubicBezTo>
                  <a:cubicBezTo>
                    <a:pt x="1713" y="2286"/>
                    <a:pt x="1376" y="1893"/>
                    <a:pt x="1179" y="1528"/>
                  </a:cubicBezTo>
                  <a:cubicBezTo>
                    <a:pt x="898" y="1022"/>
                    <a:pt x="814" y="489"/>
                    <a:pt x="814" y="236"/>
                  </a:cubicBezTo>
                  <a:cubicBezTo>
                    <a:pt x="814" y="124"/>
                    <a:pt x="758" y="68"/>
                    <a:pt x="674" y="12"/>
                  </a:cubicBezTo>
                  <a:cubicBezTo>
                    <a:pt x="651" y="4"/>
                    <a:pt x="629" y="0"/>
                    <a:pt x="6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4174;p64">
              <a:extLst>
                <a:ext uri="{FF2B5EF4-FFF2-40B4-BE49-F238E27FC236}">
                  <a16:creationId xmlns:a16="http://schemas.microsoft.com/office/drawing/2014/main" id="{B7598F07-32C7-5647-9CEF-34AF74DABA71}"/>
                </a:ext>
              </a:extLst>
            </p:cNvPr>
            <p:cNvSpPr/>
            <p:nvPr/>
          </p:nvSpPr>
          <p:spPr>
            <a:xfrm>
              <a:off x="4480275" y="5126625"/>
              <a:ext cx="139000" cy="99000"/>
            </a:xfrm>
            <a:custGeom>
              <a:avLst/>
              <a:gdLst/>
              <a:ahLst/>
              <a:cxnLst/>
              <a:rect l="l" t="t" r="r" b="b"/>
              <a:pathLst>
                <a:path w="5560" h="3960" extrusionOk="0">
                  <a:moveTo>
                    <a:pt x="0" y="1"/>
                  </a:moveTo>
                  <a:lnTo>
                    <a:pt x="0" y="1"/>
                  </a:lnTo>
                  <a:cubicBezTo>
                    <a:pt x="0" y="1"/>
                    <a:pt x="253" y="1573"/>
                    <a:pt x="253" y="2191"/>
                  </a:cubicBezTo>
                  <a:cubicBezTo>
                    <a:pt x="253" y="2836"/>
                    <a:pt x="1320" y="3959"/>
                    <a:pt x="2415" y="3959"/>
                  </a:cubicBezTo>
                  <a:cubicBezTo>
                    <a:pt x="3538" y="3959"/>
                    <a:pt x="4633" y="3538"/>
                    <a:pt x="5110" y="2977"/>
                  </a:cubicBezTo>
                  <a:cubicBezTo>
                    <a:pt x="5559" y="2387"/>
                    <a:pt x="5391" y="422"/>
                    <a:pt x="5391" y="422"/>
                  </a:cubicBezTo>
                  <a:lnTo>
                    <a:pt x="5391" y="422"/>
                  </a:lnTo>
                  <a:cubicBezTo>
                    <a:pt x="5391" y="422"/>
                    <a:pt x="4066" y="627"/>
                    <a:pt x="2704" y="627"/>
                  </a:cubicBezTo>
                  <a:cubicBezTo>
                    <a:pt x="1597" y="627"/>
                    <a:pt x="466" y="492"/>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4175;p64">
              <a:extLst>
                <a:ext uri="{FF2B5EF4-FFF2-40B4-BE49-F238E27FC236}">
                  <a16:creationId xmlns:a16="http://schemas.microsoft.com/office/drawing/2014/main" id="{2C84D123-936B-9C48-B430-21ECF050729A}"/>
                </a:ext>
              </a:extLst>
            </p:cNvPr>
            <p:cNvSpPr/>
            <p:nvPr/>
          </p:nvSpPr>
          <p:spPr>
            <a:xfrm>
              <a:off x="4474650" y="5120600"/>
              <a:ext cx="147425" cy="111325"/>
            </a:xfrm>
            <a:custGeom>
              <a:avLst/>
              <a:gdLst/>
              <a:ahLst/>
              <a:cxnLst/>
              <a:rect l="l" t="t" r="r" b="b"/>
              <a:pathLst>
                <a:path w="5897" h="4453" extrusionOk="0">
                  <a:moveTo>
                    <a:pt x="549" y="720"/>
                  </a:moveTo>
                  <a:lnTo>
                    <a:pt x="549" y="720"/>
                  </a:lnTo>
                  <a:cubicBezTo>
                    <a:pt x="780" y="831"/>
                    <a:pt x="1042" y="910"/>
                    <a:pt x="1320" y="972"/>
                  </a:cubicBezTo>
                  <a:cubicBezTo>
                    <a:pt x="1826" y="1056"/>
                    <a:pt x="2387" y="1112"/>
                    <a:pt x="2977" y="1112"/>
                  </a:cubicBezTo>
                  <a:cubicBezTo>
                    <a:pt x="3987" y="1112"/>
                    <a:pt x="4953" y="991"/>
                    <a:pt x="5394" y="926"/>
                  </a:cubicBezTo>
                  <a:lnTo>
                    <a:pt x="5394" y="926"/>
                  </a:lnTo>
                  <a:cubicBezTo>
                    <a:pt x="5419" y="1040"/>
                    <a:pt x="5419" y="1231"/>
                    <a:pt x="5419" y="1449"/>
                  </a:cubicBezTo>
                  <a:cubicBezTo>
                    <a:pt x="5419" y="1758"/>
                    <a:pt x="5391" y="2095"/>
                    <a:pt x="5363" y="2403"/>
                  </a:cubicBezTo>
                  <a:cubicBezTo>
                    <a:pt x="5307" y="2712"/>
                    <a:pt x="5223" y="2965"/>
                    <a:pt x="5138" y="3049"/>
                  </a:cubicBezTo>
                  <a:cubicBezTo>
                    <a:pt x="4942" y="3302"/>
                    <a:pt x="4577" y="3526"/>
                    <a:pt x="4128" y="3695"/>
                  </a:cubicBezTo>
                  <a:cubicBezTo>
                    <a:pt x="3707" y="3863"/>
                    <a:pt x="3173" y="3976"/>
                    <a:pt x="2640" y="3976"/>
                  </a:cubicBezTo>
                  <a:cubicBezTo>
                    <a:pt x="2163" y="3976"/>
                    <a:pt x="1685" y="3723"/>
                    <a:pt x="1292" y="3386"/>
                  </a:cubicBezTo>
                  <a:cubicBezTo>
                    <a:pt x="1124" y="3218"/>
                    <a:pt x="955" y="3049"/>
                    <a:pt x="843" y="2853"/>
                  </a:cubicBezTo>
                  <a:cubicBezTo>
                    <a:pt x="759" y="2684"/>
                    <a:pt x="703" y="2544"/>
                    <a:pt x="703" y="2432"/>
                  </a:cubicBezTo>
                  <a:cubicBezTo>
                    <a:pt x="703" y="2095"/>
                    <a:pt x="647" y="1533"/>
                    <a:pt x="590" y="1056"/>
                  </a:cubicBezTo>
                  <a:cubicBezTo>
                    <a:pt x="576" y="937"/>
                    <a:pt x="562" y="824"/>
                    <a:pt x="549" y="720"/>
                  </a:cubicBezTo>
                  <a:close/>
                  <a:moveTo>
                    <a:pt x="241" y="0"/>
                  </a:moveTo>
                  <a:cubicBezTo>
                    <a:pt x="207" y="0"/>
                    <a:pt x="172" y="7"/>
                    <a:pt x="141" y="17"/>
                  </a:cubicBezTo>
                  <a:cubicBezTo>
                    <a:pt x="29" y="73"/>
                    <a:pt x="1" y="157"/>
                    <a:pt x="1" y="270"/>
                  </a:cubicBezTo>
                  <a:cubicBezTo>
                    <a:pt x="1" y="270"/>
                    <a:pt x="57" y="663"/>
                    <a:pt x="113" y="1112"/>
                  </a:cubicBezTo>
                  <a:cubicBezTo>
                    <a:pt x="169" y="1589"/>
                    <a:pt x="225" y="2151"/>
                    <a:pt x="225" y="2432"/>
                  </a:cubicBezTo>
                  <a:cubicBezTo>
                    <a:pt x="225" y="2656"/>
                    <a:pt x="338" y="2881"/>
                    <a:pt x="450" y="3105"/>
                  </a:cubicBezTo>
                  <a:cubicBezTo>
                    <a:pt x="647" y="3442"/>
                    <a:pt x="955" y="3751"/>
                    <a:pt x="1348" y="4004"/>
                  </a:cubicBezTo>
                  <a:cubicBezTo>
                    <a:pt x="1713" y="4256"/>
                    <a:pt x="2163" y="4453"/>
                    <a:pt x="2640" y="4453"/>
                  </a:cubicBezTo>
                  <a:cubicBezTo>
                    <a:pt x="3229" y="4453"/>
                    <a:pt x="3791" y="4341"/>
                    <a:pt x="4296" y="4144"/>
                  </a:cubicBezTo>
                  <a:cubicBezTo>
                    <a:pt x="4802" y="3948"/>
                    <a:pt x="5223" y="3695"/>
                    <a:pt x="5503" y="3358"/>
                  </a:cubicBezTo>
                  <a:cubicBezTo>
                    <a:pt x="5700" y="3133"/>
                    <a:pt x="5756" y="2797"/>
                    <a:pt x="5812" y="2460"/>
                  </a:cubicBezTo>
                  <a:cubicBezTo>
                    <a:pt x="5868" y="2123"/>
                    <a:pt x="5896" y="1758"/>
                    <a:pt x="5896" y="1449"/>
                  </a:cubicBezTo>
                  <a:cubicBezTo>
                    <a:pt x="5896" y="1000"/>
                    <a:pt x="5868" y="663"/>
                    <a:pt x="5868" y="635"/>
                  </a:cubicBezTo>
                  <a:cubicBezTo>
                    <a:pt x="5840" y="579"/>
                    <a:pt x="5812" y="522"/>
                    <a:pt x="5756" y="494"/>
                  </a:cubicBezTo>
                  <a:cubicBezTo>
                    <a:pt x="5728" y="438"/>
                    <a:pt x="5644" y="438"/>
                    <a:pt x="5588" y="438"/>
                  </a:cubicBezTo>
                  <a:cubicBezTo>
                    <a:pt x="5588" y="438"/>
                    <a:pt x="5503" y="438"/>
                    <a:pt x="5363" y="466"/>
                  </a:cubicBezTo>
                  <a:cubicBezTo>
                    <a:pt x="4942" y="522"/>
                    <a:pt x="3959" y="635"/>
                    <a:pt x="2977" y="635"/>
                  </a:cubicBezTo>
                  <a:cubicBezTo>
                    <a:pt x="2415" y="635"/>
                    <a:pt x="1854" y="607"/>
                    <a:pt x="1405" y="494"/>
                  </a:cubicBezTo>
                  <a:cubicBezTo>
                    <a:pt x="955" y="410"/>
                    <a:pt x="590" y="270"/>
                    <a:pt x="394" y="73"/>
                  </a:cubicBezTo>
                  <a:cubicBezTo>
                    <a:pt x="358" y="20"/>
                    <a:pt x="300" y="0"/>
                    <a:pt x="2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4176;p64">
              <a:extLst>
                <a:ext uri="{FF2B5EF4-FFF2-40B4-BE49-F238E27FC236}">
                  <a16:creationId xmlns:a16="http://schemas.microsoft.com/office/drawing/2014/main" id="{B99E8DF3-2E1E-4645-9BFA-9448AFE2889D}"/>
                </a:ext>
              </a:extLst>
            </p:cNvPr>
            <p:cNvSpPr/>
            <p:nvPr/>
          </p:nvSpPr>
          <p:spPr>
            <a:xfrm>
              <a:off x="4485875" y="5175750"/>
              <a:ext cx="127775" cy="49875"/>
            </a:xfrm>
            <a:custGeom>
              <a:avLst/>
              <a:gdLst/>
              <a:ahLst/>
              <a:cxnLst/>
              <a:rect l="l" t="t" r="r" b="b"/>
              <a:pathLst>
                <a:path w="5111" h="1995" extrusionOk="0">
                  <a:moveTo>
                    <a:pt x="1" y="1"/>
                  </a:moveTo>
                  <a:cubicBezTo>
                    <a:pt x="29" y="85"/>
                    <a:pt x="29" y="169"/>
                    <a:pt x="29" y="226"/>
                  </a:cubicBezTo>
                  <a:cubicBezTo>
                    <a:pt x="29" y="871"/>
                    <a:pt x="1096" y="1994"/>
                    <a:pt x="2191" y="1994"/>
                  </a:cubicBezTo>
                  <a:cubicBezTo>
                    <a:pt x="3314" y="1994"/>
                    <a:pt x="4409" y="1573"/>
                    <a:pt x="4886" y="1012"/>
                  </a:cubicBezTo>
                  <a:cubicBezTo>
                    <a:pt x="4998" y="843"/>
                    <a:pt x="5083" y="619"/>
                    <a:pt x="5111" y="338"/>
                  </a:cubicBezTo>
                  <a:lnTo>
                    <a:pt x="5111" y="338"/>
                  </a:lnTo>
                  <a:cubicBezTo>
                    <a:pt x="4636" y="862"/>
                    <a:pt x="3739" y="1609"/>
                    <a:pt x="2697" y="1609"/>
                  </a:cubicBezTo>
                  <a:cubicBezTo>
                    <a:pt x="2567" y="1609"/>
                    <a:pt x="2436" y="1598"/>
                    <a:pt x="2303" y="1573"/>
                  </a:cubicBezTo>
                  <a:cubicBezTo>
                    <a:pt x="1180" y="1349"/>
                    <a:pt x="366" y="478"/>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4177;p64">
              <a:extLst>
                <a:ext uri="{FF2B5EF4-FFF2-40B4-BE49-F238E27FC236}">
                  <a16:creationId xmlns:a16="http://schemas.microsoft.com/office/drawing/2014/main" id="{57169A2B-2CB7-6F43-8A39-9278BEDA9AFC}"/>
                </a:ext>
              </a:extLst>
            </p:cNvPr>
            <p:cNvSpPr/>
            <p:nvPr/>
          </p:nvSpPr>
          <p:spPr>
            <a:xfrm>
              <a:off x="4480275" y="5169875"/>
              <a:ext cx="139700" cy="62050"/>
            </a:xfrm>
            <a:custGeom>
              <a:avLst/>
              <a:gdLst/>
              <a:ahLst/>
              <a:cxnLst/>
              <a:rect l="l" t="t" r="r" b="b"/>
              <a:pathLst>
                <a:path w="5588" h="2482" extrusionOk="0">
                  <a:moveTo>
                    <a:pt x="1012" y="1359"/>
                  </a:moveTo>
                  <a:cubicBezTo>
                    <a:pt x="1374" y="1636"/>
                    <a:pt x="1814" y="1880"/>
                    <a:pt x="2324" y="2002"/>
                  </a:cubicBezTo>
                  <a:lnTo>
                    <a:pt x="2324" y="2002"/>
                  </a:lnTo>
                  <a:cubicBezTo>
                    <a:pt x="1878" y="1972"/>
                    <a:pt x="1435" y="1731"/>
                    <a:pt x="1067" y="1415"/>
                  </a:cubicBezTo>
                  <a:cubicBezTo>
                    <a:pt x="1049" y="1397"/>
                    <a:pt x="1030" y="1378"/>
                    <a:pt x="1012" y="1359"/>
                  </a:cubicBezTo>
                  <a:close/>
                  <a:moveTo>
                    <a:pt x="236" y="1"/>
                  </a:moveTo>
                  <a:cubicBezTo>
                    <a:pt x="213" y="1"/>
                    <a:pt x="190" y="4"/>
                    <a:pt x="169" y="11"/>
                  </a:cubicBezTo>
                  <a:cubicBezTo>
                    <a:pt x="57" y="39"/>
                    <a:pt x="0" y="152"/>
                    <a:pt x="0" y="236"/>
                  </a:cubicBezTo>
                  <a:cubicBezTo>
                    <a:pt x="0" y="320"/>
                    <a:pt x="0" y="404"/>
                    <a:pt x="0" y="461"/>
                  </a:cubicBezTo>
                  <a:cubicBezTo>
                    <a:pt x="0" y="685"/>
                    <a:pt x="113" y="910"/>
                    <a:pt x="225" y="1134"/>
                  </a:cubicBezTo>
                  <a:cubicBezTo>
                    <a:pt x="422" y="1471"/>
                    <a:pt x="730" y="1780"/>
                    <a:pt x="1123" y="2033"/>
                  </a:cubicBezTo>
                  <a:cubicBezTo>
                    <a:pt x="1488" y="2285"/>
                    <a:pt x="1938" y="2482"/>
                    <a:pt x="2415" y="2482"/>
                  </a:cubicBezTo>
                  <a:cubicBezTo>
                    <a:pt x="3004" y="2482"/>
                    <a:pt x="3566" y="2370"/>
                    <a:pt x="4071" y="2173"/>
                  </a:cubicBezTo>
                  <a:cubicBezTo>
                    <a:pt x="4577" y="1977"/>
                    <a:pt x="4998" y="1724"/>
                    <a:pt x="5278" y="1387"/>
                  </a:cubicBezTo>
                  <a:cubicBezTo>
                    <a:pt x="5447" y="1190"/>
                    <a:pt x="5531" y="910"/>
                    <a:pt x="5587" y="629"/>
                  </a:cubicBezTo>
                  <a:cubicBezTo>
                    <a:pt x="5587" y="517"/>
                    <a:pt x="5531" y="404"/>
                    <a:pt x="5447" y="376"/>
                  </a:cubicBezTo>
                  <a:cubicBezTo>
                    <a:pt x="5417" y="356"/>
                    <a:pt x="5384" y="347"/>
                    <a:pt x="5349" y="347"/>
                  </a:cubicBezTo>
                  <a:cubicBezTo>
                    <a:pt x="5287" y="347"/>
                    <a:pt x="5221" y="378"/>
                    <a:pt x="5166" y="432"/>
                  </a:cubicBezTo>
                  <a:cubicBezTo>
                    <a:pt x="4942" y="685"/>
                    <a:pt x="4605" y="966"/>
                    <a:pt x="4240" y="1219"/>
                  </a:cubicBezTo>
                  <a:cubicBezTo>
                    <a:pt x="3847" y="1443"/>
                    <a:pt x="3397" y="1612"/>
                    <a:pt x="2920" y="1612"/>
                  </a:cubicBezTo>
                  <a:cubicBezTo>
                    <a:pt x="2808" y="1612"/>
                    <a:pt x="2696" y="1612"/>
                    <a:pt x="2555" y="1584"/>
                  </a:cubicBezTo>
                  <a:cubicBezTo>
                    <a:pt x="1544" y="1387"/>
                    <a:pt x="786" y="545"/>
                    <a:pt x="422" y="96"/>
                  </a:cubicBezTo>
                  <a:cubicBezTo>
                    <a:pt x="379" y="32"/>
                    <a:pt x="306" y="1"/>
                    <a:pt x="2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4178;p64">
              <a:extLst>
                <a:ext uri="{FF2B5EF4-FFF2-40B4-BE49-F238E27FC236}">
                  <a16:creationId xmlns:a16="http://schemas.microsoft.com/office/drawing/2014/main" id="{E6A76B27-76FE-1F42-AE6C-DD25C4DF85C1}"/>
                </a:ext>
              </a:extLst>
            </p:cNvPr>
            <p:cNvSpPr/>
            <p:nvPr/>
          </p:nvSpPr>
          <p:spPr>
            <a:xfrm>
              <a:off x="4017975" y="3637125"/>
              <a:ext cx="654625" cy="1546225"/>
            </a:xfrm>
            <a:custGeom>
              <a:avLst/>
              <a:gdLst/>
              <a:ahLst/>
              <a:cxnLst/>
              <a:rect l="l" t="t" r="r" b="b"/>
              <a:pathLst>
                <a:path w="26185" h="61849" extrusionOk="0">
                  <a:moveTo>
                    <a:pt x="360" y="0"/>
                  </a:moveTo>
                  <a:cubicBezTo>
                    <a:pt x="136" y="0"/>
                    <a:pt x="0" y="108"/>
                    <a:pt x="103" y="427"/>
                  </a:cubicBezTo>
                  <a:cubicBezTo>
                    <a:pt x="103" y="427"/>
                    <a:pt x="356" y="5677"/>
                    <a:pt x="216" y="7895"/>
                  </a:cubicBezTo>
                  <a:cubicBezTo>
                    <a:pt x="103" y="10141"/>
                    <a:pt x="412" y="21567"/>
                    <a:pt x="665" y="25329"/>
                  </a:cubicBezTo>
                  <a:cubicBezTo>
                    <a:pt x="918" y="29092"/>
                    <a:pt x="1760" y="37598"/>
                    <a:pt x="2321" y="41023"/>
                  </a:cubicBezTo>
                  <a:cubicBezTo>
                    <a:pt x="2911" y="44476"/>
                    <a:pt x="5915" y="58009"/>
                    <a:pt x="5915" y="58009"/>
                  </a:cubicBezTo>
                  <a:cubicBezTo>
                    <a:pt x="5915" y="58009"/>
                    <a:pt x="5297" y="59244"/>
                    <a:pt x="5466" y="59749"/>
                  </a:cubicBezTo>
                  <a:cubicBezTo>
                    <a:pt x="5606" y="60254"/>
                    <a:pt x="6841" y="61602"/>
                    <a:pt x="8666" y="61799"/>
                  </a:cubicBezTo>
                  <a:cubicBezTo>
                    <a:pt x="8981" y="61832"/>
                    <a:pt x="9254" y="61848"/>
                    <a:pt x="9490" y="61848"/>
                  </a:cubicBezTo>
                  <a:cubicBezTo>
                    <a:pt x="10643" y="61848"/>
                    <a:pt x="10941" y="61459"/>
                    <a:pt x="11221" y="60760"/>
                  </a:cubicBezTo>
                  <a:cubicBezTo>
                    <a:pt x="11586" y="59946"/>
                    <a:pt x="11726" y="57812"/>
                    <a:pt x="11839" y="56492"/>
                  </a:cubicBezTo>
                  <a:cubicBezTo>
                    <a:pt x="11951" y="55145"/>
                    <a:pt x="13046" y="52450"/>
                    <a:pt x="12653" y="48884"/>
                  </a:cubicBezTo>
                  <a:cubicBezTo>
                    <a:pt x="12288" y="45319"/>
                    <a:pt x="12990" y="32854"/>
                    <a:pt x="12990" y="32854"/>
                  </a:cubicBezTo>
                  <a:lnTo>
                    <a:pt x="13551" y="24319"/>
                  </a:lnTo>
                  <a:cubicBezTo>
                    <a:pt x="13551" y="24319"/>
                    <a:pt x="13944" y="34791"/>
                    <a:pt x="14337" y="36363"/>
                  </a:cubicBezTo>
                  <a:cubicBezTo>
                    <a:pt x="14702" y="37963"/>
                    <a:pt x="17622" y="55201"/>
                    <a:pt x="17931" y="56156"/>
                  </a:cubicBezTo>
                  <a:cubicBezTo>
                    <a:pt x="18240" y="57138"/>
                    <a:pt x="17987" y="58879"/>
                    <a:pt x="18184" y="59272"/>
                  </a:cubicBezTo>
                  <a:cubicBezTo>
                    <a:pt x="18380" y="59693"/>
                    <a:pt x="18549" y="60619"/>
                    <a:pt x="19054" y="61013"/>
                  </a:cubicBezTo>
                  <a:cubicBezTo>
                    <a:pt x="19375" y="61280"/>
                    <a:pt x="20375" y="61457"/>
                    <a:pt x="21271" y="61457"/>
                  </a:cubicBezTo>
                  <a:cubicBezTo>
                    <a:pt x="21786" y="61457"/>
                    <a:pt x="22266" y="61398"/>
                    <a:pt x="22563" y="61265"/>
                  </a:cubicBezTo>
                  <a:cubicBezTo>
                    <a:pt x="23377" y="60928"/>
                    <a:pt x="24051" y="60451"/>
                    <a:pt x="24051" y="60086"/>
                  </a:cubicBezTo>
                  <a:cubicBezTo>
                    <a:pt x="24051" y="59749"/>
                    <a:pt x="24360" y="58065"/>
                    <a:pt x="24248" y="57138"/>
                  </a:cubicBezTo>
                  <a:cubicBezTo>
                    <a:pt x="24163" y="56212"/>
                    <a:pt x="23911" y="55454"/>
                    <a:pt x="23911" y="55201"/>
                  </a:cubicBezTo>
                  <a:cubicBezTo>
                    <a:pt x="23911" y="54948"/>
                    <a:pt x="24669" y="41360"/>
                    <a:pt x="24669" y="37598"/>
                  </a:cubicBezTo>
                  <a:cubicBezTo>
                    <a:pt x="24669" y="33836"/>
                    <a:pt x="24220" y="29597"/>
                    <a:pt x="24220" y="29597"/>
                  </a:cubicBezTo>
                  <a:cubicBezTo>
                    <a:pt x="24220" y="29597"/>
                    <a:pt x="25680" y="18507"/>
                    <a:pt x="25932" y="14043"/>
                  </a:cubicBezTo>
                  <a:cubicBezTo>
                    <a:pt x="26185" y="9580"/>
                    <a:pt x="25876" y="5930"/>
                    <a:pt x="25623" y="4582"/>
                  </a:cubicBezTo>
                  <a:cubicBezTo>
                    <a:pt x="25371" y="3263"/>
                    <a:pt x="24922" y="371"/>
                    <a:pt x="24922" y="371"/>
                  </a:cubicBezTo>
                  <a:cubicBezTo>
                    <a:pt x="24922" y="371"/>
                    <a:pt x="19559" y="2027"/>
                    <a:pt x="15348" y="2168"/>
                  </a:cubicBezTo>
                  <a:cubicBezTo>
                    <a:pt x="12975" y="2231"/>
                    <a:pt x="11476" y="2366"/>
                    <a:pt x="10192" y="2366"/>
                  </a:cubicBezTo>
                  <a:cubicBezTo>
                    <a:pt x="9198" y="2366"/>
                    <a:pt x="8332" y="2285"/>
                    <a:pt x="7291" y="2027"/>
                  </a:cubicBezTo>
                  <a:cubicBezTo>
                    <a:pt x="4932" y="1466"/>
                    <a:pt x="1816" y="624"/>
                    <a:pt x="1563" y="427"/>
                  </a:cubicBezTo>
                  <a:cubicBezTo>
                    <a:pt x="1403" y="321"/>
                    <a:pt x="748" y="0"/>
                    <a:pt x="3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4179;p64">
              <a:extLst>
                <a:ext uri="{FF2B5EF4-FFF2-40B4-BE49-F238E27FC236}">
                  <a16:creationId xmlns:a16="http://schemas.microsoft.com/office/drawing/2014/main" id="{6DE6D33B-78B1-5245-B538-F9FE0772314E}"/>
                </a:ext>
              </a:extLst>
            </p:cNvPr>
            <p:cNvSpPr/>
            <p:nvPr/>
          </p:nvSpPr>
          <p:spPr>
            <a:xfrm>
              <a:off x="4013525" y="3630950"/>
              <a:ext cx="661200" cy="1558175"/>
            </a:xfrm>
            <a:custGeom>
              <a:avLst/>
              <a:gdLst/>
              <a:ahLst/>
              <a:cxnLst/>
              <a:rect l="l" t="t" r="r" b="b"/>
              <a:pathLst>
                <a:path w="26448" h="62327" extrusionOk="0">
                  <a:moveTo>
                    <a:pt x="534" y="478"/>
                  </a:moveTo>
                  <a:cubicBezTo>
                    <a:pt x="674" y="478"/>
                    <a:pt x="927" y="534"/>
                    <a:pt x="1124" y="646"/>
                  </a:cubicBezTo>
                  <a:cubicBezTo>
                    <a:pt x="1236" y="674"/>
                    <a:pt x="1348" y="730"/>
                    <a:pt x="1432" y="786"/>
                  </a:cubicBezTo>
                  <a:cubicBezTo>
                    <a:pt x="1517" y="815"/>
                    <a:pt x="1573" y="871"/>
                    <a:pt x="1601" y="871"/>
                  </a:cubicBezTo>
                  <a:cubicBezTo>
                    <a:pt x="1629" y="899"/>
                    <a:pt x="1685" y="927"/>
                    <a:pt x="1713" y="955"/>
                  </a:cubicBezTo>
                  <a:cubicBezTo>
                    <a:pt x="1882" y="1011"/>
                    <a:pt x="2162" y="1123"/>
                    <a:pt x="2555" y="1236"/>
                  </a:cubicBezTo>
                  <a:cubicBezTo>
                    <a:pt x="3735" y="1573"/>
                    <a:pt x="5756" y="2106"/>
                    <a:pt x="7440" y="2499"/>
                  </a:cubicBezTo>
                  <a:cubicBezTo>
                    <a:pt x="8479" y="2780"/>
                    <a:pt x="9378" y="2836"/>
                    <a:pt x="10388" y="2836"/>
                  </a:cubicBezTo>
                  <a:cubicBezTo>
                    <a:pt x="11680" y="2836"/>
                    <a:pt x="13168" y="2724"/>
                    <a:pt x="15526" y="2639"/>
                  </a:cubicBezTo>
                  <a:cubicBezTo>
                    <a:pt x="19256" y="2541"/>
                    <a:pt x="23822" y="1242"/>
                    <a:pt x="24913" y="916"/>
                  </a:cubicBezTo>
                  <a:lnTo>
                    <a:pt x="24913" y="916"/>
                  </a:lnTo>
                  <a:cubicBezTo>
                    <a:pt x="25027" y="1635"/>
                    <a:pt x="25369" y="3775"/>
                    <a:pt x="25577" y="4885"/>
                  </a:cubicBezTo>
                  <a:cubicBezTo>
                    <a:pt x="25745" y="5840"/>
                    <a:pt x="25970" y="8086"/>
                    <a:pt x="25970" y="11006"/>
                  </a:cubicBezTo>
                  <a:cubicBezTo>
                    <a:pt x="25970" y="12016"/>
                    <a:pt x="25942" y="13111"/>
                    <a:pt x="25886" y="14262"/>
                  </a:cubicBezTo>
                  <a:cubicBezTo>
                    <a:pt x="25773" y="16480"/>
                    <a:pt x="25324" y="20383"/>
                    <a:pt x="24931" y="23724"/>
                  </a:cubicBezTo>
                  <a:cubicBezTo>
                    <a:pt x="24735" y="25380"/>
                    <a:pt x="24538" y="26924"/>
                    <a:pt x="24398" y="28019"/>
                  </a:cubicBezTo>
                  <a:cubicBezTo>
                    <a:pt x="24257" y="29142"/>
                    <a:pt x="24173" y="29816"/>
                    <a:pt x="24173" y="29816"/>
                  </a:cubicBezTo>
                  <a:lnTo>
                    <a:pt x="24173" y="29872"/>
                  </a:lnTo>
                  <a:cubicBezTo>
                    <a:pt x="24173" y="29872"/>
                    <a:pt x="24201" y="30153"/>
                    <a:pt x="24229" y="30602"/>
                  </a:cubicBezTo>
                  <a:cubicBezTo>
                    <a:pt x="24370" y="31949"/>
                    <a:pt x="24622" y="35038"/>
                    <a:pt x="24622" y="37845"/>
                  </a:cubicBezTo>
                  <a:cubicBezTo>
                    <a:pt x="24622" y="39698"/>
                    <a:pt x="24426" y="44050"/>
                    <a:pt x="24229" y="47952"/>
                  </a:cubicBezTo>
                  <a:cubicBezTo>
                    <a:pt x="24145" y="49889"/>
                    <a:pt x="24033" y="51742"/>
                    <a:pt x="23977" y="53090"/>
                  </a:cubicBezTo>
                  <a:cubicBezTo>
                    <a:pt x="23920" y="53792"/>
                    <a:pt x="23892" y="54353"/>
                    <a:pt x="23892" y="54746"/>
                  </a:cubicBezTo>
                  <a:cubicBezTo>
                    <a:pt x="23864" y="54971"/>
                    <a:pt x="23864" y="55111"/>
                    <a:pt x="23864" y="55223"/>
                  </a:cubicBezTo>
                  <a:cubicBezTo>
                    <a:pt x="23836" y="55364"/>
                    <a:pt x="23836" y="55420"/>
                    <a:pt x="23836" y="55448"/>
                  </a:cubicBezTo>
                  <a:cubicBezTo>
                    <a:pt x="23836" y="55532"/>
                    <a:pt x="23864" y="55645"/>
                    <a:pt x="23892" y="55785"/>
                  </a:cubicBezTo>
                  <a:cubicBezTo>
                    <a:pt x="23977" y="56150"/>
                    <a:pt x="24117" y="56739"/>
                    <a:pt x="24201" y="57413"/>
                  </a:cubicBezTo>
                  <a:cubicBezTo>
                    <a:pt x="24229" y="57526"/>
                    <a:pt x="24229" y="57666"/>
                    <a:pt x="24229" y="57806"/>
                  </a:cubicBezTo>
                  <a:cubicBezTo>
                    <a:pt x="24229" y="58256"/>
                    <a:pt x="24173" y="58817"/>
                    <a:pt x="24117" y="59294"/>
                  </a:cubicBezTo>
                  <a:cubicBezTo>
                    <a:pt x="24089" y="59519"/>
                    <a:pt x="24061" y="59743"/>
                    <a:pt x="24033" y="59912"/>
                  </a:cubicBezTo>
                  <a:cubicBezTo>
                    <a:pt x="24005" y="60108"/>
                    <a:pt x="24005" y="60249"/>
                    <a:pt x="24005" y="60333"/>
                  </a:cubicBezTo>
                  <a:cubicBezTo>
                    <a:pt x="24005" y="60361"/>
                    <a:pt x="23977" y="60417"/>
                    <a:pt x="23920" y="60501"/>
                  </a:cubicBezTo>
                  <a:cubicBezTo>
                    <a:pt x="23752" y="60726"/>
                    <a:pt x="23247" y="61063"/>
                    <a:pt x="22657" y="61316"/>
                  </a:cubicBezTo>
                  <a:cubicBezTo>
                    <a:pt x="22462" y="61389"/>
                    <a:pt x="22078" y="61462"/>
                    <a:pt x="21669" y="61462"/>
                  </a:cubicBezTo>
                  <a:cubicBezTo>
                    <a:pt x="21606" y="61462"/>
                    <a:pt x="21542" y="61460"/>
                    <a:pt x="21478" y="61456"/>
                  </a:cubicBezTo>
                  <a:cubicBezTo>
                    <a:pt x="21057" y="61456"/>
                    <a:pt x="20579" y="61428"/>
                    <a:pt x="20186" y="61344"/>
                  </a:cubicBezTo>
                  <a:cubicBezTo>
                    <a:pt x="19990" y="61316"/>
                    <a:pt x="19821" y="61260"/>
                    <a:pt x="19681" y="61231"/>
                  </a:cubicBezTo>
                  <a:cubicBezTo>
                    <a:pt x="19513" y="61175"/>
                    <a:pt x="19428" y="61119"/>
                    <a:pt x="19372" y="61091"/>
                  </a:cubicBezTo>
                  <a:cubicBezTo>
                    <a:pt x="19176" y="60923"/>
                    <a:pt x="19007" y="60642"/>
                    <a:pt x="18895" y="60305"/>
                  </a:cubicBezTo>
                  <a:cubicBezTo>
                    <a:pt x="18783" y="59996"/>
                    <a:pt x="18698" y="59659"/>
                    <a:pt x="18558" y="59435"/>
                  </a:cubicBezTo>
                  <a:cubicBezTo>
                    <a:pt x="18558" y="59407"/>
                    <a:pt x="18530" y="59294"/>
                    <a:pt x="18530" y="59126"/>
                  </a:cubicBezTo>
                  <a:cubicBezTo>
                    <a:pt x="18502" y="58957"/>
                    <a:pt x="18502" y="58761"/>
                    <a:pt x="18502" y="58536"/>
                  </a:cubicBezTo>
                  <a:cubicBezTo>
                    <a:pt x="18502" y="58424"/>
                    <a:pt x="18502" y="58312"/>
                    <a:pt x="18502" y="58171"/>
                  </a:cubicBezTo>
                  <a:cubicBezTo>
                    <a:pt x="18502" y="57582"/>
                    <a:pt x="18502" y="56880"/>
                    <a:pt x="18333" y="56346"/>
                  </a:cubicBezTo>
                  <a:cubicBezTo>
                    <a:pt x="18305" y="56290"/>
                    <a:pt x="18277" y="56178"/>
                    <a:pt x="18249" y="56010"/>
                  </a:cubicBezTo>
                  <a:cubicBezTo>
                    <a:pt x="17969" y="54662"/>
                    <a:pt x="17182" y="50170"/>
                    <a:pt x="16424" y="45846"/>
                  </a:cubicBezTo>
                  <a:cubicBezTo>
                    <a:pt x="16031" y="43685"/>
                    <a:pt x="15666" y="41551"/>
                    <a:pt x="15358" y="39867"/>
                  </a:cubicBezTo>
                  <a:cubicBezTo>
                    <a:pt x="15049" y="38182"/>
                    <a:pt x="14824" y="36947"/>
                    <a:pt x="14740" y="36582"/>
                  </a:cubicBezTo>
                  <a:cubicBezTo>
                    <a:pt x="14684" y="36385"/>
                    <a:pt x="14628" y="36048"/>
                    <a:pt x="14600" y="35627"/>
                  </a:cubicBezTo>
                  <a:cubicBezTo>
                    <a:pt x="14431" y="34083"/>
                    <a:pt x="14263" y="31332"/>
                    <a:pt x="14150" y="28945"/>
                  </a:cubicBezTo>
                  <a:cubicBezTo>
                    <a:pt x="14094" y="27738"/>
                    <a:pt x="14066" y="26643"/>
                    <a:pt x="14010" y="25857"/>
                  </a:cubicBezTo>
                  <a:cubicBezTo>
                    <a:pt x="13982" y="25043"/>
                    <a:pt x="13982" y="24566"/>
                    <a:pt x="13982" y="24538"/>
                  </a:cubicBezTo>
                  <a:cubicBezTo>
                    <a:pt x="13954" y="24425"/>
                    <a:pt x="13870" y="24341"/>
                    <a:pt x="13729" y="24313"/>
                  </a:cubicBezTo>
                  <a:cubicBezTo>
                    <a:pt x="13617" y="24313"/>
                    <a:pt x="13505" y="24425"/>
                    <a:pt x="13505" y="24538"/>
                  </a:cubicBezTo>
                  <a:lnTo>
                    <a:pt x="12943" y="33101"/>
                  </a:lnTo>
                  <a:lnTo>
                    <a:pt x="12915" y="33101"/>
                  </a:lnTo>
                  <a:cubicBezTo>
                    <a:pt x="12915" y="33101"/>
                    <a:pt x="12494" y="40793"/>
                    <a:pt x="12494" y="45818"/>
                  </a:cubicBezTo>
                  <a:cubicBezTo>
                    <a:pt x="12494" y="47194"/>
                    <a:pt x="12522" y="48373"/>
                    <a:pt x="12606" y="49159"/>
                  </a:cubicBezTo>
                  <a:cubicBezTo>
                    <a:pt x="12662" y="49665"/>
                    <a:pt x="12690" y="50170"/>
                    <a:pt x="12690" y="50647"/>
                  </a:cubicBezTo>
                  <a:cubicBezTo>
                    <a:pt x="12690" y="52023"/>
                    <a:pt x="12494" y="53258"/>
                    <a:pt x="12269" y="54269"/>
                  </a:cubicBezTo>
                  <a:cubicBezTo>
                    <a:pt x="12073" y="55308"/>
                    <a:pt x="11820" y="56094"/>
                    <a:pt x="11792" y="56711"/>
                  </a:cubicBezTo>
                  <a:cubicBezTo>
                    <a:pt x="11736" y="57385"/>
                    <a:pt x="11680" y="58256"/>
                    <a:pt x="11567" y="59042"/>
                  </a:cubicBezTo>
                  <a:cubicBezTo>
                    <a:pt x="11483" y="59828"/>
                    <a:pt x="11343" y="60558"/>
                    <a:pt x="11203" y="60923"/>
                  </a:cubicBezTo>
                  <a:cubicBezTo>
                    <a:pt x="11034" y="61260"/>
                    <a:pt x="10922" y="61484"/>
                    <a:pt x="10725" y="61624"/>
                  </a:cubicBezTo>
                  <a:cubicBezTo>
                    <a:pt x="10529" y="61765"/>
                    <a:pt x="10220" y="61849"/>
                    <a:pt x="9686" y="61849"/>
                  </a:cubicBezTo>
                  <a:cubicBezTo>
                    <a:pt x="9462" y="61849"/>
                    <a:pt x="9181" y="61849"/>
                    <a:pt x="8872" y="61821"/>
                  </a:cubicBezTo>
                  <a:cubicBezTo>
                    <a:pt x="8002" y="61709"/>
                    <a:pt x="7272" y="61344"/>
                    <a:pt x="6767" y="60951"/>
                  </a:cubicBezTo>
                  <a:cubicBezTo>
                    <a:pt x="6486" y="60754"/>
                    <a:pt x="6289" y="60530"/>
                    <a:pt x="6121" y="60361"/>
                  </a:cubicBezTo>
                  <a:cubicBezTo>
                    <a:pt x="5981" y="60165"/>
                    <a:pt x="5868" y="59996"/>
                    <a:pt x="5868" y="59940"/>
                  </a:cubicBezTo>
                  <a:cubicBezTo>
                    <a:pt x="5840" y="59912"/>
                    <a:pt x="5840" y="59856"/>
                    <a:pt x="5840" y="59800"/>
                  </a:cubicBezTo>
                  <a:cubicBezTo>
                    <a:pt x="5840" y="59575"/>
                    <a:pt x="5953" y="59210"/>
                    <a:pt x="6065" y="58901"/>
                  </a:cubicBezTo>
                  <a:cubicBezTo>
                    <a:pt x="6121" y="58761"/>
                    <a:pt x="6177" y="58620"/>
                    <a:pt x="6233" y="58508"/>
                  </a:cubicBezTo>
                  <a:cubicBezTo>
                    <a:pt x="6261" y="58480"/>
                    <a:pt x="6261" y="58424"/>
                    <a:pt x="6289" y="58396"/>
                  </a:cubicBezTo>
                  <a:lnTo>
                    <a:pt x="6318" y="58368"/>
                  </a:lnTo>
                  <a:cubicBezTo>
                    <a:pt x="6318" y="58312"/>
                    <a:pt x="6346" y="58256"/>
                    <a:pt x="6318" y="58199"/>
                  </a:cubicBezTo>
                  <a:cubicBezTo>
                    <a:pt x="6318" y="58199"/>
                    <a:pt x="6121" y="57357"/>
                    <a:pt x="5840" y="56038"/>
                  </a:cubicBezTo>
                  <a:cubicBezTo>
                    <a:pt x="4970" y="52079"/>
                    <a:pt x="3173" y="43825"/>
                    <a:pt x="2724" y="41242"/>
                  </a:cubicBezTo>
                  <a:cubicBezTo>
                    <a:pt x="2162" y="37817"/>
                    <a:pt x="1320" y="29310"/>
                    <a:pt x="1068" y="25576"/>
                  </a:cubicBezTo>
                  <a:cubicBezTo>
                    <a:pt x="871" y="22404"/>
                    <a:pt x="590" y="13785"/>
                    <a:pt x="590" y="9827"/>
                  </a:cubicBezTo>
                  <a:cubicBezTo>
                    <a:pt x="590" y="9097"/>
                    <a:pt x="618" y="8507"/>
                    <a:pt x="618" y="8170"/>
                  </a:cubicBezTo>
                  <a:cubicBezTo>
                    <a:pt x="646" y="7721"/>
                    <a:pt x="674" y="7131"/>
                    <a:pt x="674" y="6514"/>
                  </a:cubicBezTo>
                  <a:cubicBezTo>
                    <a:pt x="674" y="4015"/>
                    <a:pt x="506" y="674"/>
                    <a:pt x="506" y="674"/>
                  </a:cubicBezTo>
                  <a:lnTo>
                    <a:pt x="506" y="618"/>
                  </a:lnTo>
                  <a:cubicBezTo>
                    <a:pt x="478" y="562"/>
                    <a:pt x="478" y="534"/>
                    <a:pt x="478" y="506"/>
                  </a:cubicBezTo>
                  <a:lnTo>
                    <a:pt x="478" y="478"/>
                  </a:lnTo>
                  <a:close/>
                  <a:moveTo>
                    <a:pt x="534" y="0"/>
                  </a:moveTo>
                  <a:cubicBezTo>
                    <a:pt x="422" y="0"/>
                    <a:pt x="310" y="28"/>
                    <a:pt x="197" y="113"/>
                  </a:cubicBezTo>
                  <a:cubicBezTo>
                    <a:pt x="57" y="197"/>
                    <a:pt x="1" y="365"/>
                    <a:pt x="1" y="506"/>
                  </a:cubicBezTo>
                  <a:cubicBezTo>
                    <a:pt x="1" y="571"/>
                    <a:pt x="17" y="636"/>
                    <a:pt x="38" y="701"/>
                  </a:cubicBezTo>
                  <a:lnTo>
                    <a:pt x="38" y="701"/>
                  </a:lnTo>
                  <a:lnTo>
                    <a:pt x="29" y="702"/>
                  </a:lnTo>
                  <a:cubicBezTo>
                    <a:pt x="29" y="702"/>
                    <a:pt x="85" y="1545"/>
                    <a:pt x="113" y="2696"/>
                  </a:cubicBezTo>
                  <a:cubicBezTo>
                    <a:pt x="169" y="3819"/>
                    <a:pt x="197" y="5278"/>
                    <a:pt x="197" y="6514"/>
                  </a:cubicBezTo>
                  <a:cubicBezTo>
                    <a:pt x="197" y="7131"/>
                    <a:pt x="197" y="7693"/>
                    <a:pt x="169" y="8142"/>
                  </a:cubicBezTo>
                  <a:cubicBezTo>
                    <a:pt x="141" y="8507"/>
                    <a:pt x="141" y="9069"/>
                    <a:pt x="141" y="9827"/>
                  </a:cubicBezTo>
                  <a:cubicBezTo>
                    <a:pt x="141" y="13785"/>
                    <a:pt x="394" y="22404"/>
                    <a:pt x="618" y="25605"/>
                  </a:cubicBezTo>
                  <a:cubicBezTo>
                    <a:pt x="871" y="29367"/>
                    <a:pt x="1685" y="37845"/>
                    <a:pt x="2275" y="41326"/>
                  </a:cubicBezTo>
                  <a:cubicBezTo>
                    <a:pt x="2840" y="44639"/>
                    <a:pt x="5628" y="57226"/>
                    <a:pt x="5854" y="58246"/>
                  </a:cubicBezTo>
                  <a:lnTo>
                    <a:pt x="5854" y="58246"/>
                  </a:lnTo>
                  <a:cubicBezTo>
                    <a:pt x="5803" y="58338"/>
                    <a:pt x="5718" y="58511"/>
                    <a:pt x="5644" y="58733"/>
                  </a:cubicBezTo>
                  <a:cubicBezTo>
                    <a:pt x="5503" y="59070"/>
                    <a:pt x="5391" y="59463"/>
                    <a:pt x="5363" y="59800"/>
                  </a:cubicBezTo>
                  <a:cubicBezTo>
                    <a:pt x="5363" y="59884"/>
                    <a:pt x="5391" y="59968"/>
                    <a:pt x="5419" y="60080"/>
                  </a:cubicBezTo>
                  <a:lnTo>
                    <a:pt x="5419" y="60052"/>
                  </a:lnTo>
                  <a:cubicBezTo>
                    <a:pt x="5475" y="60249"/>
                    <a:pt x="5588" y="60445"/>
                    <a:pt x="5756" y="60642"/>
                  </a:cubicBezTo>
                  <a:cubicBezTo>
                    <a:pt x="6289" y="61288"/>
                    <a:pt x="7384" y="62102"/>
                    <a:pt x="8816" y="62270"/>
                  </a:cubicBezTo>
                  <a:cubicBezTo>
                    <a:pt x="9153" y="62298"/>
                    <a:pt x="9434" y="62326"/>
                    <a:pt x="9686" y="62326"/>
                  </a:cubicBezTo>
                  <a:cubicBezTo>
                    <a:pt x="10276" y="62326"/>
                    <a:pt x="10697" y="62214"/>
                    <a:pt x="11006" y="61989"/>
                  </a:cubicBezTo>
                  <a:cubicBezTo>
                    <a:pt x="11315" y="61765"/>
                    <a:pt x="11455" y="61456"/>
                    <a:pt x="11624" y="61119"/>
                  </a:cubicBezTo>
                  <a:cubicBezTo>
                    <a:pt x="11820" y="60642"/>
                    <a:pt x="11932" y="59912"/>
                    <a:pt x="12045" y="59098"/>
                  </a:cubicBezTo>
                  <a:cubicBezTo>
                    <a:pt x="12129" y="58284"/>
                    <a:pt x="12213" y="57413"/>
                    <a:pt x="12241" y="56739"/>
                  </a:cubicBezTo>
                  <a:cubicBezTo>
                    <a:pt x="12297" y="56234"/>
                    <a:pt x="12522" y="55392"/>
                    <a:pt x="12719" y="54381"/>
                  </a:cubicBezTo>
                  <a:cubicBezTo>
                    <a:pt x="12943" y="53342"/>
                    <a:pt x="13168" y="52079"/>
                    <a:pt x="13168" y="50647"/>
                  </a:cubicBezTo>
                  <a:cubicBezTo>
                    <a:pt x="13168" y="50142"/>
                    <a:pt x="13140" y="49637"/>
                    <a:pt x="13084" y="49103"/>
                  </a:cubicBezTo>
                  <a:cubicBezTo>
                    <a:pt x="12999" y="48373"/>
                    <a:pt x="12971" y="47194"/>
                    <a:pt x="12971" y="45818"/>
                  </a:cubicBezTo>
                  <a:cubicBezTo>
                    <a:pt x="12971" y="43320"/>
                    <a:pt x="13084" y="40147"/>
                    <a:pt x="13168" y="37592"/>
                  </a:cubicBezTo>
                  <a:cubicBezTo>
                    <a:pt x="13224" y="36329"/>
                    <a:pt x="13280" y="35206"/>
                    <a:pt x="13336" y="34392"/>
                  </a:cubicBezTo>
                  <a:cubicBezTo>
                    <a:pt x="13364" y="33606"/>
                    <a:pt x="13392" y="33129"/>
                    <a:pt x="13392" y="33129"/>
                  </a:cubicBezTo>
                  <a:lnTo>
                    <a:pt x="13679" y="28962"/>
                  </a:lnTo>
                  <a:lnTo>
                    <a:pt x="13679" y="28962"/>
                  </a:lnTo>
                  <a:cubicBezTo>
                    <a:pt x="13695" y="29306"/>
                    <a:pt x="13712" y="29657"/>
                    <a:pt x="13729" y="30012"/>
                  </a:cubicBezTo>
                  <a:cubicBezTo>
                    <a:pt x="13813" y="31416"/>
                    <a:pt x="13898" y="32876"/>
                    <a:pt x="13982" y="34083"/>
                  </a:cubicBezTo>
                  <a:cubicBezTo>
                    <a:pt x="14038" y="34673"/>
                    <a:pt x="14066" y="35234"/>
                    <a:pt x="14122" y="35683"/>
                  </a:cubicBezTo>
                  <a:cubicBezTo>
                    <a:pt x="14178" y="36105"/>
                    <a:pt x="14235" y="36470"/>
                    <a:pt x="14263" y="36666"/>
                  </a:cubicBezTo>
                  <a:cubicBezTo>
                    <a:pt x="14375" y="37059"/>
                    <a:pt x="14628" y="38435"/>
                    <a:pt x="14965" y="40288"/>
                  </a:cubicBezTo>
                  <a:cubicBezTo>
                    <a:pt x="15442" y="43067"/>
                    <a:pt x="16116" y="46941"/>
                    <a:pt x="16705" y="50198"/>
                  </a:cubicBezTo>
                  <a:cubicBezTo>
                    <a:pt x="16986" y="51826"/>
                    <a:pt x="17267" y="53286"/>
                    <a:pt x="17463" y="54409"/>
                  </a:cubicBezTo>
                  <a:cubicBezTo>
                    <a:pt x="17575" y="54971"/>
                    <a:pt x="17660" y="55420"/>
                    <a:pt x="17716" y="55785"/>
                  </a:cubicBezTo>
                  <a:cubicBezTo>
                    <a:pt x="17800" y="56150"/>
                    <a:pt x="17856" y="56375"/>
                    <a:pt x="17884" y="56487"/>
                  </a:cubicBezTo>
                  <a:cubicBezTo>
                    <a:pt x="18025" y="56908"/>
                    <a:pt x="18053" y="57582"/>
                    <a:pt x="18025" y="58171"/>
                  </a:cubicBezTo>
                  <a:cubicBezTo>
                    <a:pt x="18025" y="58312"/>
                    <a:pt x="18025" y="58424"/>
                    <a:pt x="18025" y="58536"/>
                  </a:cubicBezTo>
                  <a:cubicBezTo>
                    <a:pt x="18025" y="58761"/>
                    <a:pt x="18025" y="58985"/>
                    <a:pt x="18053" y="59154"/>
                  </a:cubicBezTo>
                  <a:cubicBezTo>
                    <a:pt x="18053" y="59350"/>
                    <a:pt x="18081" y="59491"/>
                    <a:pt x="18165" y="59631"/>
                  </a:cubicBezTo>
                  <a:cubicBezTo>
                    <a:pt x="18249" y="59800"/>
                    <a:pt x="18333" y="60137"/>
                    <a:pt x="18474" y="60473"/>
                  </a:cubicBezTo>
                  <a:cubicBezTo>
                    <a:pt x="18586" y="60838"/>
                    <a:pt x="18783" y="61203"/>
                    <a:pt x="19092" y="61456"/>
                  </a:cubicBezTo>
                  <a:cubicBezTo>
                    <a:pt x="19204" y="61540"/>
                    <a:pt x="19344" y="61596"/>
                    <a:pt x="19513" y="61653"/>
                  </a:cubicBezTo>
                  <a:cubicBezTo>
                    <a:pt x="20018" y="61849"/>
                    <a:pt x="20776" y="61933"/>
                    <a:pt x="21478" y="61933"/>
                  </a:cubicBezTo>
                  <a:cubicBezTo>
                    <a:pt x="22011" y="61933"/>
                    <a:pt x="22489" y="61877"/>
                    <a:pt x="22854" y="61737"/>
                  </a:cubicBezTo>
                  <a:cubicBezTo>
                    <a:pt x="23275" y="61540"/>
                    <a:pt x="23640" y="61344"/>
                    <a:pt x="23948" y="61119"/>
                  </a:cubicBezTo>
                  <a:cubicBezTo>
                    <a:pt x="24089" y="61007"/>
                    <a:pt x="24201" y="60895"/>
                    <a:pt x="24313" y="60782"/>
                  </a:cubicBezTo>
                  <a:cubicBezTo>
                    <a:pt x="24398" y="60642"/>
                    <a:pt x="24454" y="60501"/>
                    <a:pt x="24454" y="60333"/>
                  </a:cubicBezTo>
                  <a:cubicBezTo>
                    <a:pt x="24454" y="60305"/>
                    <a:pt x="24482" y="60165"/>
                    <a:pt x="24510" y="59968"/>
                  </a:cubicBezTo>
                  <a:cubicBezTo>
                    <a:pt x="24566" y="59463"/>
                    <a:pt x="24678" y="58536"/>
                    <a:pt x="24678" y="57806"/>
                  </a:cubicBezTo>
                  <a:cubicBezTo>
                    <a:pt x="24678" y="57666"/>
                    <a:pt x="24678" y="57497"/>
                    <a:pt x="24678" y="57357"/>
                  </a:cubicBezTo>
                  <a:cubicBezTo>
                    <a:pt x="24622" y="56880"/>
                    <a:pt x="24538" y="56459"/>
                    <a:pt x="24454" y="56122"/>
                  </a:cubicBezTo>
                  <a:cubicBezTo>
                    <a:pt x="24398" y="55953"/>
                    <a:pt x="24370" y="55785"/>
                    <a:pt x="24341" y="55673"/>
                  </a:cubicBezTo>
                  <a:cubicBezTo>
                    <a:pt x="24313" y="55560"/>
                    <a:pt x="24313" y="55476"/>
                    <a:pt x="24313" y="55448"/>
                  </a:cubicBezTo>
                  <a:cubicBezTo>
                    <a:pt x="24313" y="55448"/>
                    <a:pt x="24313" y="55364"/>
                    <a:pt x="24313" y="55252"/>
                  </a:cubicBezTo>
                  <a:cubicBezTo>
                    <a:pt x="24398" y="53539"/>
                    <a:pt x="25071" y="41383"/>
                    <a:pt x="25071" y="37845"/>
                  </a:cubicBezTo>
                  <a:cubicBezTo>
                    <a:pt x="25071" y="34242"/>
                    <a:pt x="24665" y="30259"/>
                    <a:pt x="24625" y="29874"/>
                  </a:cubicBezTo>
                  <a:lnTo>
                    <a:pt x="24625" y="29874"/>
                  </a:lnTo>
                  <a:cubicBezTo>
                    <a:pt x="24701" y="29280"/>
                    <a:pt x="26117" y="18662"/>
                    <a:pt x="26363" y="14290"/>
                  </a:cubicBezTo>
                  <a:cubicBezTo>
                    <a:pt x="26419" y="13139"/>
                    <a:pt x="26447" y="12016"/>
                    <a:pt x="26447" y="11006"/>
                  </a:cubicBezTo>
                  <a:cubicBezTo>
                    <a:pt x="26447" y="8058"/>
                    <a:pt x="26222" y="5812"/>
                    <a:pt x="26026" y="4801"/>
                  </a:cubicBezTo>
                  <a:cubicBezTo>
                    <a:pt x="25914" y="4127"/>
                    <a:pt x="25717" y="3089"/>
                    <a:pt x="25577" y="2190"/>
                  </a:cubicBezTo>
                  <a:cubicBezTo>
                    <a:pt x="25436" y="1292"/>
                    <a:pt x="25324" y="590"/>
                    <a:pt x="25324" y="590"/>
                  </a:cubicBezTo>
                  <a:cubicBezTo>
                    <a:pt x="25324" y="534"/>
                    <a:pt x="25268" y="450"/>
                    <a:pt x="25212" y="422"/>
                  </a:cubicBezTo>
                  <a:cubicBezTo>
                    <a:pt x="25156" y="393"/>
                    <a:pt x="25100" y="393"/>
                    <a:pt x="25043" y="393"/>
                  </a:cubicBezTo>
                  <a:cubicBezTo>
                    <a:pt x="25015" y="393"/>
                    <a:pt x="24959" y="422"/>
                    <a:pt x="24791" y="478"/>
                  </a:cubicBezTo>
                  <a:cubicBezTo>
                    <a:pt x="23724" y="786"/>
                    <a:pt x="19148" y="2078"/>
                    <a:pt x="15526" y="2190"/>
                  </a:cubicBezTo>
                  <a:cubicBezTo>
                    <a:pt x="13140" y="2246"/>
                    <a:pt x="11652" y="2387"/>
                    <a:pt x="10388" y="2387"/>
                  </a:cubicBezTo>
                  <a:cubicBezTo>
                    <a:pt x="9378" y="2387"/>
                    <a:pt x="8563" y="2303"/>
                    <a:pt x="7525" y="2050"/>
                  </a:cubicBezTo>
                  <a:cubicBezTo>
                    <a:pt x="6346" y="1769"/>
                    <a:pt x="4998" y="1432"/>
                    <a:pt x="3875" y="1123"/>
                  </a:cubicBezTo>
                  <a:cubicBezTo>
                    <a:pt x="3342" y="955"/>
                    <a:pt x="2836" y="815"/>
                    <a:pt x="2471" y="702"/>
                  </a:cubicBezTo>
                  <a:cubicBezTo>
                    <a:pt x="2303" y="646"/>
                    <a:pt x="2162" y="618"/>
                    <a:pt x="2050" y="562"/>
                  </a:cubicBezTo>
                  <a:cubicBezTo>
                    <a:pt x="1994" y="562"/>
                    <a:pt x="1938" y="534"/>
                    <a:pt x="1910" y="506"/>
                  </a:cubicBezTo>
                  <a:lnTo>
                    <a:pt x="1882" y="506"/>
                  </a:lnTo>
                  <a:cubicBezTo>
                    <a:pt x="1826" y="450"/>
                    <a:pt x="1741" y="422"/>
                    <a:pt x="1657" y="365"/>
                  </a:cubicBezTo>
                  <a:cubicBezTo>
                    <a:pt x="1517" y="281"/>
                    <a:pt x="1320" y="197"/>
                    <a:pt x="1124" y="141"/>
                  </a:cubicBezTo>
                  <a:cubicBezTo>
                    <a:pt x="927" y="57"/>
                    <a:pt x="731" y="0"/>
                    <a:pt x="5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4180;p64">
              <a:extLst>
                <a:ext uri="{FF2B5EF4-FFF2-40B4-BE49-F238E27FC236}">
                  <a16:creationId xmlns:a16="http://schemas.microsoft.com/office/drawing/2014/main" id="{16FE2D9F-CD3F-0D42-A311-4161C15B5322}"/>
                </a:ext>
              </a:extLst>
            </p:cNvPr>
            <p:cNvSpPr/>
            <p:nvPr/>
          </p:nvSpPr>
          <p:spPr>
            <a:xfrm>
              <a:off x="4350425" y="4004350"/>
              <a:ext cx="40025" cy="246475"/>
            </a:xfrm>
            <a:custGeom>
              <a:avLst/>
              <a:gdLst/>
              <a:ahLst/>
              <a:cxnLst/>
              <a:rect l="l" t="t" r="r" b="b"/>
              <a:pathLst>
                <a:path w="1601" h="9859" extrusionOk="0">
                  <a:moveTo>
                    <a:pt x="1376" y="0"/>
                  </a:moveTo>
                  <a:cubicBezTo>
                    <a:pt x="1236" y="0"/>
                    <a:pt x="1124" y="84"/>
                    <a:pt x="1124" y="225"/>
                  </a:cubicBezTo>
                  <a:lnTo>
                    <a:pt x="29" y="9602"/>
                  </a:lnTo>
                  <a:cubicBezTo>
                    <a:pt x="1" y="9714"/>
                    <a:pt x="113" y="9854"/>
                    <a:pt x="225" y="9854"/>
                  </a:cubicBezTo>
                  <a:cubicBezTo>
                    <a:pt x="240" y="9857"/>
                    <a:pt x="254" y="9859"/>
                    <a:pt x="269" y="9859"/>
                  </a:cubicBezTo>
                  <a:cubicBezTo>
                    <a:pt x="388" y="9859"/>
                    <a:pt x="481" y="9758"/>
                    <a:pt x="506" y="9658"/>
                  </a:cubicBezTo>
                  <a:lnTo>
                    <a:pt x="1573" y="281"/>
                  </a:lnTo>
                  <a:cubicBezTo>
                    <a:pt x="1601" y="141"/>
                    <a:pt x="1489" y="28"/>
                    <a:pt x="13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4181;p64">
              <a:extLst>
                <a:ext uri="{FF2B5EF4-FFF2-40B4-BE49-F238E27FC236}">
                  <a16:creationId xmlns:a16="http://schemas.microsoft.com/office/drawing/2014/main" id="{9FF7B7CE-7A9E-574F-A117-0C74AE1D8E91}"/>
                </a:ext>
              </a:extLst>
            </p:cNvPr>
            <p:cNvSpPr/>
            <p:nvPr/>
          </p:nvSpPr>
          <p:spPr>
            <a:xfrm>
              <a:off x="4370775" y="4022050"/>
              <a:ext cx="101800" cy="48475"/>
            </a:xfrm>
            <a:custGeom>
              <a:avLst/>
              <a:gdLst/>
              <a:ahLst/>
              <a:cxnLst/>
              <a:rect l="l" t="t" r="r" b="b"/>
              <a:pathLst>
                <a:path w="4072" h="1939" extrusionOk="0">
                  <a:moveTo>
                    <a:pt x="3809" y="1"/>
                  </a:moveTo>
                  <a:cubicBezTo>
                    <a:pt x="3777" y="1"/>
                    <a:pt x="3743" y="8"/>
                    <a:pt x="3707" y="22"/>
                  </a:cubicBezTo>
                  <a:lnTo>
                    <a:pt x="197" y="1482"/>
                  </a:lnTo>
                  <a:cubicBezTo>
                    <a:pt x="57" y="1538"/>
                    <a:pt x="1" y="1679"/>
                    <a:pt x="57" y="1791"/>
                  </a:cubicBezTo>
                  <a:cubicBezTo>
                    <a:pt x="103" y="1884"/>
                    <a:pt x="208" y="1938"/>
                    <a:pt x="306" y="1938"/>
                  </a:cubicBezTo>
                  <a:cubicBezTo>
                    <a:pt x="326" y="1938"/>
                    <a:pt x="346" y="1936"/>
                    <a:pt x="366" y="1931"/>
                  </a:cubicBezTo>
                  <a:lnTo>
                    <a:pt x="3903" y="471"/>
                  </a:lnTo>
                  <a:cubicBezTo>
                    <a:pt x="4015" y="415"/>
                    <a:pt x="4072" y="275"/>
                    <a:pt x="4015" y="162"/>
                  </a:cubicBezTo>
                  <a:cubicBezTo>
                    <a:pt x="3974" y="58"/>
                    <a:pt x="3901" y="1"/>
                    <a:pt x="38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4182;p64">
              <a:extLst>
                <a:ext uri="{FF2B5EF4-FFF2-40B4-BE49-F238E27FC236}">
                  <a16:creationId xmlns:a16="http://schemas.microsoft.com/office/drawing/2014/main" id="{F38498DC-1354-6C40-A893-85F85E4D74DC}"/>
                </a:ext>
              </a:extLst>
            </p:cNvPr>
            <p:cNvSpPr/>
            <p:nvPr/>
          </p:nvSpPr>
          <p:spPr>
            <a:xfrm>
              <a:off x="4550450" y="4371275"/>
              <a:ext cx="79350" cy="306325"/>
            </a:xfrm>
            <a:custGeom>
              <a:avLst/>
              <a:gdLst/>
              <a:ahLst/>
              <a:cxnLst/>
              <a:rect l="l" t="t" r="r" b="b"/>
              <a:pathLst>
                <a:path w="3174" h="12253" extrusionOk="0">
                  <a:moveTo>
                    <a:pt x="2924" y="1"/>
                  </a:moveTo>
                  <a:cubicBezTo>
                    <a:pt x="2809" y="1"/>
                    <a:pt x="2720" y="81"/>
                    <a:pt x="2696" y="203"/>
                  </a:cubicBezTo>
                  <a:lnTo>
                    <a:pt x="29" y="11966"/>
                  </a:lnTo>
                  <a:cubicBezTo>
                    <a:pt x="1" y="12078"/>
                    <a:pt x="85" y="12219"/>
                    <a:pt x="225" y="12247"/>
                  </a:cubicBezTo>
                  <a:cubicBezTo>
                    <a:pt x="240" y="12250"/>
                    <a:pt x="255" y="12252"/>
                    <a:pt x="270" y="12252"/>
                  </a:cubicBezTo>
                  <a:cubicBezTo>
                    <a:pt x="372" y="12252"/>
                    <a:pt x="482" y="12173"/>
                    <a:pt x="506" y="12050"/>
                  </a:cubicBezTo>
                  <a:lnTo>
                    <a:pt x="3145" y="287"/>
                  </a:lnTo>
                  <a:cubicBezTo>
                    <a:pt x="3173" y="175"/>
                    <a:pt x="3089" y="34"/>
                    <a:pt x="2977" y="6"/>
                  </a:cubicBezTo>
                  <a:cubicBezTo>
                    <a:pt x="2959" y="3"/>
                    <a:pt x="2941" y="1"/>
                    <a:pt x="29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4183;p64">
              <a:extLst>
                <a:ext uri="{FF2B5EF4-FFF2-40B4-BE49-F238E27FC236}">
                  <a16:creationId xmlns:a16="http://schemas.microsoft.com/office/drawing/2014/main" id="{8534E34F-F924-734D-8D99-0DC774CAC4C2}"/>
                </a:ext>
              </a:extLst>
            </p:cNvPr>
            <p:cNvSpPr/>
            <p:nvPr/>
          </p:nvSpPr>
          <p:spPr>
            <a:xfrm>
              <a:off x="4764525" y="2629475"/>
              <a:ext cx="126375" cy="225925"/>
            </a:xfrm>
            <a:custGeom>
              <a:avLst/>
              <a:gdLst/>
              <a:ahLst/>
              <a:cxnLst/>
              <a:rect l="l" t="t" r="r" b="b"/>
              <a:pathLst>
                <a:path w="5055" h="9037" extrusionOk="0">
                  <a:moveTo>
                    <a:pt x="4524" y="1"/>
                  </a:moveTo>
                  <a:cubicBezTo>
                    <a:pt x="4493" y="1"/>
                    <a:pt x="4464" y="35"/>
                    <a:pt x="4436" y="109"/>
                  </a:cubicBezTo>
                  <a:cubicBezTo>
                    <a:pt x="4212" y="699"/>
                    <a:pt x="4156" y="1541"/>
                    <a:pt x="4156" y="2215"/>
                  </a:cubicBezTo>
                  <a:cubicBezTo>
                    <a:pt x="4156" y="2888"/>
                    <a:pt x="3847" y="3253"/>
                    <a:pt x="3847" y="3253"/>
                  </a:cubicBezTo>
                  <a:cubicBezTo>
                    <a:pt x="3847" y="3253"/>
                    <a:pt x="2949" y="1288"/>
                    <a:pt x="2190" y="1232"/>
                  </a:cubicBezTo>
                  <a:cubicBezTo>
                    <a:pt x="2081" y="1220"/>
                    <a:pt x="1988" y="1214"/>
                    <a:pt x="1909" y="1214"/>
                  </a:cubicBezTo>
                  <a:cubicBezTo>
                    <a:pt x="1439" y="1214"/>
                    <a:pt x="1477" y="1417"/>
                    <a:pt x="1741" y="1681"/>
                  </a:cubicBezTo>
                  <a:cubicBezTo>
                    <a:pt x="2050" y="1990"/>
                    <a:pt x="2275" y="2130"/>
                    <a:pt x="2640" y="2804"/>
                  </a:cubicBezTo>
                  <a:cubicBezTo>
                    <a:pt x="3005" y="3478"/>
                    <a:pt x="3005" y="3703"/>
                    <a:pt x="3005" y="3703"/>
                  </a:cubicBezTo>
                  <a:cubicBezTo>
                    <a:pt x="3005" y="3703"/>
                    <a:pt x="1741" y="2271"/>
                    <a:pt x="1152" y="2271"/>
                  </a:cubicBezTo>
                  <a:cubicBezTo>
                    <a:pt x="534" y="2271"/>
                    <a:pt x="1" y="2580"/>
                    <a:pt x="394" y="2804"/>
                  </a:cubicBezTo>
                  <a:cubicBezTo>
                    <a:pt x="759" y="3029"/>
                    <a:pt x="1517" y="3169"/>
                    <a:pt x="1517" y="3169"/>
                  </a:cubicBezTo>
                  <a:lnTo>
                    <a:pt x="2050" y="4236"/>
                  </a:lnTo>
                  <a:cubicBezTo>
                    <a:pt x="2050" y="4236"/>
                    <a:pt x="1397" y="4009"/>
                    <a:pt x="889" y="4009"/>
                  </a:cubicBezTo>
                  <a:cubicBezTo>
                    <a:pt x="682" y="4009"/>
                    <a:pt x="499" y="4046"/>
                    <a:pt x="394" y="4152"/>
                  </a:cubicBezTo>
                  <a:cubicBezTo>
                    <a:pt x="1" y="4545"/>
                    <a:pt x="759" y="4685"/>
                    <a:pt x="759" y="4685"/>
                  </a:cubicBezTo>
                  <a:lnTo>
                    <a:pt x="1292" y="4769"/>
                  </a:lnTo>
                  <a:cubicBezTo>
                    <a:pt x="1292" y="4769"/>
                    <a:pt x="618" y="5892"/>
                    <a:pt x="618" y="6791"/>
                  </a:cubicBezTo>
                  <a:cubicBezTo>
                    <a:pt x="618" y="7689"/>
                    <a:pt x="843" y="9037"/>
                    <a:pt x="843" y="9037"/>
                  </a:cubicBezTo>
                  <a:lnTo>
                    <a:pt x="2949" y="8447"/>
                  </a:lnTo>
                  <a:cubicBezTo>
                    <a:pt x="2949" y="8447"/>
                    <a:pt x="3763" y="5949"/>
                    <a:pt x="4071" y="5219"/>
                  </a:cubicBezTo>
                  <a:cubicBezTo>
                    <a:pt x="4380" y="4461"/>
                    <a:pt x="5054" y="3618"/>
                    <a:pt x="5054" y="2664"/>
                  </a:cubicBezTo>
                  <a:cubicBezTo>
                    <a:pt x="5054" y="1799"/>
                    <a:pt x="4750" y="1"/>
                    <a:pt x="45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4184;p64">
              <a:extLst>
                <a:ext uri="{FF2B5EF4-FFF2-40B4-BE49-F238E27FC236}">
                  <a16:creationId xmlns:a16="http://schemas.microsoft.com/office/drawing/2014/main" id="{3917BCF8-ED46-1F44-9B65-E88DCCC05CDF}"/>
                </a:ext>
              </a:extLst>
            </p:cNvPr>
            <p:cNvSpPr/>
            <p:nvPr/>
          </p:nvSpPr>
          <p:spPr>
            <a:xfrm>
              <a:off x="4765225" y="2623775"/>
              <a:ext cx="131275" cy="237525"/>
            </a:xfrm>
            <a:custGeom>
              <a:avLst/>
              <a:gdLst/>
              <a:ahLst/>
              <a:cxnLst/>
              <a:rect l="l" t="t" r="r" b="b"/>
              <a:pathLst>
                <a:path w="5251" h="9501" extrusionOk="0">
                  <a:moveTo>
                    <a:pt x="4522" y="799"/>
                  </a:moveTo>
                  <a:cubicBezTo>
                    <a:pt x="4575" y="1025"/>
                    <a:pt x="4624" y="1314"/>
                    <a:pt x="4661" y="1628"/>
                  </a:cubicBezTo>
                  <a:cubicBezTo>
                    <a:pt x="4745" y="2078"/>
                    <a:pt x="4773" y="2555"/>
                    <a:pt x="4773" y="2892"/>
                  </a:cubicBezTo>
                  <a:cubicBezTo>
                    <a:pt x="4773" y="3313"/>
                    <a:pt x="4633" y="3734"/>
                    <a:pt x="4437" y="4127"/>
                  </a:cubicBezTo>
                  <a:cubicBezTo>
                    <a:pt x="4240" y="4548"/>
                    <a:pt x="3987" y="4941"/>
                    <a:pt x="3819" y="5362"/>
                  </a:cubicBezTo>
                  <a:cubicBezTo>
                    <a:pt x="3549" y="6024"/>
                    <a:pt x="2895" y="7991"/>
                    <a:pt x="2733" y="8480"/>
                  </a:cubicBezTo>
                  <a:lnTo>
                    <a:pt x="2733" y="8480"/>
                  </a:lnTo>
                  <a:lnTo>
                    <a:pt x="1006" y="8970"/>
                  </a:lnTo>
                  <a:lnTo>
                    <a:pt x="1006" y="8970"/>
                  </a:lnTo>
                  <a:cubicBezTo>
                    <a:pt x="946" y="8532"/>
                    <a:pt x="815" y="7644"/>
                    <a:pt x="815" y="7019"/>
                  </a:cubicBezTo>
                  <a:cubicBezTo>
                    <a:pt x="815" y="6626"/>
                    <a:pt x="983" y="6120"/>
                    <a:pt x="1152" y="5755"/>
                  </a:cubicBezTo>
                  <a:cubicBezTo>
                    <a:pt x="1208" y="5559"/>
                    <a:pt x="1292" y="5390"/>
                    <a:pt x="1376" y="5278"/>
                  </a:cubicBezTo>
                  <a:cubicBezTo>
                    <a:pt x="1404" y="5222"/>
                    <a:pt x="1433" y="5194"/>
                    <a:pt x="1433" y="5138"/>
                  </a:cubicBezTo>
                  <a:lnTo>
                    <a:pt x="1461" y="5110"/>
                  </a:lnTo>
                  <a:cubicBezTo>
                    <a:pt x="1517" y="5025"/>
                    <a:pt x="1517" y="4969"/>
                    <a:pt x="1461" y="4885"/>
                  </a:cubicBezTo>
                  <a:cubicBezTo>
                    <a:pt x="1433" y="4801"/>
                    <a:pt x="1376" y="4773"/>
                    <a:pt x="1292" y="4745"/>
                  </a:cubicBezTo>
                  <a:lnTo>
                    <a:pt x="786" y="4691"/>
                  </a:lnTo>
                  <a:lnTo>
                    <a:pt x="786" y="4691"/>
                  </a:lnTo>
                  <a:lnTo>
                    <a:pt x="787" y="4689"/>
                  </a:lnTo>
                  <a:lnTo>
                    <a:pt x="759" y="4689"/>
                  </a:lnTo>
                  <a:cubicBezTo>
                    <a:pt x="731" y="4661"/>
                    <a:pt x="618" y="4632"/>
                    <a:pt x="562" y="4604"/>
                  </a:cubicBezTo>
                  <a:lnTo>
                    <a:pt x="512" y="4571"/>
                  </a:lnTo>
                  <a:lnTo>
                    <a:pt x="512" y="4571"/>
                  </a:lnTo>
                  <a:lnTo>
                    <a:pt x="534" y="4548"/>
                  </a:lnTo>
                  <a:cubicBezTo>
                    <a:pt x="534" y="4520"/>
                    <a:pt x="590" y="4520"/>
                    <a:pt x="646" y="4492"/>
                  </a:cubicBezTo>
                  <a:cubicBezTo>
                    <a:pt x="703" y="4464"/>
                    <a:pt x="787" y="4464"/>
                    <a:pt x="871" y="4464"/>
                  </a:cubicBezTo>
                  <a:cubicBezTo>
                    <a:pt x="1096" y="4464"/>
                    <a:pt x="1376" y="4520"/>
                    <a:pt x="1573" y="4576"/>
                  </a:cubicBezTo>
                  <a:cubicBezTo>
                    <a:pt x="1685" y="4604"/>
                    <a:pt x="1769" y="4632"/>
                    <a:pt x="1826" y="4661"/>
                  </a:cubicBezTo>
                  <a:lnTo>
                    <a:pt x="1910" y="4661"/>
                  </a:lnTo>
                  <a:lnTo>
                    <a:pt x="1938" y="4689"/>
                  </a:lnTo>
                  <a:cubicBezTo>
                    <a:pt x="1959" y="4696"/>
                    <a:pt x="1982" y="4699"/>
                    <a:pt x="2005" y="4699"/>
                  </a:cubicBezTo>
                  <a:cubicBezTo>
                    <a:pt x="2075" y="4699"/>
                    <a:pt x="2148" y="4668"/>
                    <a:pt x="2191" y="4604"/>
                  </a:cubicBezTo>
                  <a:cubicBezTo>
                    <a:pt x="2247" y="4548"/>
                    <a:pt x="2275" y="4436"/>
                    <a:pt x="2219" y="4352"/>
                  </a:cubicBezTo>
                  <a:lnTo>
                    <a:pt x="1685" y="3313"/>
                  </a:lnTo>
                  <a:cubicBezTo>
                    <a:pt x="1657" y="3229"/>
                    <a:pt x="1601" y="3201"/>
                    <a:pt x="1545" y="3173"/>
                  </a:cubicBezTo>
                  <a:cubicBezTo>
                    <a:pt x="1545" y="3173"/>
                    <a:pt x="1489" y="3173"/>
                    <a:pt x="1404" y="3144"/>
                  </a:cubicBezTo>
                  <a:cubicBezTo>
                    <a:pt x="1320" y="3116"/>
                    <a:pt x="1124" y="3088"/>
                    <a:pt x="955" y="3032"/>
                  </a:cubicBezTo>
                  <a:cubicBezTo>
                    <a:pt x="807" y="2983"/>
                    <a:pt x="637" y="2912"/>
                    <a:pt x="522" y="2857"/>
                  </a:cubicBezTo>
                  <a:lnTo>
                    <a:pt x="522" y="2857"/>
                  </a:lnTo>
                  <a:cubicBezTo>
                    <a:pt x="560" y="2838"/>
                    <a:pt x="612" y="2820"/>
                    <a:pt x="675" y="2808"/>
                  </a:cubicBezTo>
                  <a:cubicBezTo>
                    <a:pt x="787" y="2780"/>
                    <a:pt x="955" y="2751"/>
                    <a:pt x="1124" y="2751"/>
                  </a:cubicBezTo>
                  <a:cubicBezTo>
                    <a:pt x="1131" y="2748"/>
                    <a:pt x="1140" y="2746"/>
                    <a:pt x="1151" y="2746"/>
                  </a:cubicBezTo>
                  <a:cubicBezTo>
                    <a:pt x="1224" y="2746"/>
                    <a:pt x="1370" y="2822"/>
                    <a:pt x="1517" y="2920"/>
                  </a:cubicBezTo>
                  <a:cubicBezTo>
                    <a:pt x="1826" y="3116"/>
                    <a:pt x="2134" y="3397"/>
                    <a:pt x="2387" y="3650"/>
                  </a:cubicBezTo>
                  <a:cubicBezTo>
                    <a:pt x="2527" y="3762"/>
                    <a:pt x="2612" y="3874"/>
                    <a:pt x="2696" y="3959"/>
                  </a:cubicBezTo>
                  <a:cubicBezTo>
                    <a:pt x="2780" y="4043"/>
                    <a:pt x="2808" y="4099"/>
                    <a:pt x="2808" y="4099"/>
                  </a:cubicBezTo>
                  <a:cubicBezTo>
                    <a:pt x="2870" y="4140"/>
                    <a:pt x="2932" y="4166"/>
                    <a:pt x="2993" y="4166"/>
                  </a:cubicBezTo>
                  <a:cubicBezTo>
                    <a:pt x="3016" y="4166"/>
                    <a:pt x="3038" y="4163"/>
                    <a:pt x="3061" y="4155"/>
                  </a:cubicBezTo>
                  <a:cubicBezTo>
                    <a:pt x="3173" y="4127"/>
                    <a:pt x="3229" y="4043"/>
                    <a:pt x="3229" y="3931"/>
                  </a:cubicBezTo>
                  <a:cubicBezTo>
                    <a:pt x="3229" y="3874"/>
                    <a:pt x="3201" y="3622"/>
                    <a:pt x="2808" y="2920"/>
                  </a:cubicBezTo>
                  <a:cubicBezTo>
                    <a:pt x="2443" y="2218"/>
                    <a:pt x="2162" y="2021"/>
                    <a:pt x="1882" y="1741"/>
                  </a:cubicBezTo>
                  <a:cubicBezTo>
                    <a:pt x="1859" y="1718"/>
                    <a:pt x="1841" y="1700"/>
                    <a:pt x="1826" y="1685"/>
                  </a:cubicBezTo>
                  <a:lnTo>
                    <a:pt x="2134" y="1685"/>
                  </a:lnTo>
                  <a:cubicBezTo>
                    <a:pt x="2219" y="1685"/>
                    <a:pt x="2387" y="1797"/>
                    <a:pt x="2584" y="1965"/>
                  </a:cubicBezTo>
                  <a:cubicBezTo>
                    <a:pt x="2836" y="2218"/>
                    <a:pt x="3089" y="2639"/>
                    <a:pt x="3285" y="2976"/>
                  </a:cubicBezTo>
                  <a:cubicBezTo>
                    <a:pt x="3398" y="3144"/>
                    <a:pt x="3454" y="3285"/>
                    <a:pt x="3510" y="3397"/>
                  </a:cubicBezTo>
                  <a:cubicBezTo>
                    <a:pt x="3538" y="3453"/>
                    <a:pt x="3566" y="3509"/>
                    <a:pt x="3594" y="3538"/>
                  </a:cubicBezTo>
                  <a:lnTo>
                    <a:pt x="3594" y="3594"/>
                  </a:lnTo>
                  <a:cubicBezTo>
                    <a:pt x="3650" y="3650"/>
                    <a:pt x="3707" y="3706"/>
                    <a:pt x="3791" y="3706"/>
                  </a:cubicBezTo>
                  <a:cubicBezTo>
                    <a:pt x="3812" y="3713"/>
                    <a:pt x="3833" y="3717"/>
                    <a:pt x="3853" y="3717"/>
                  </a:cubicBezTo>
                  <a:cubicBezTo>
                    <a:pt x="3914" y="3717"/>
                    <a:pt x="3966" y="3685"/>
                    <a:pt x="3987" y="3622"/>
                  </a:cubicBezTo>
                  <a:cubicBezTo>
                    <a:pt x="4015" y="3594"/>
                    <a:pt x="4352" y="3173"/>
                    <a:pt x="4352" y="2443"/>
                  </a:cubicBezTo>
                  <a:cubicBezTo>
                    <a:pt x="4352" y="1913"/>
                    <a:pt x="4404" y="1298"/>
                    <a:pt x="4522" y="799"/>
                  </a:cubicBezTo>
                  <a:close/>
                  <a:moveTo>
                    <a:pt x="4493" y="0"/>
                  </a:moveTo>
                  <a:cubicBezTo>
                    <a:pt x="4408" y="0"/>
                    <a:pt x="4324" y="56"/>
                    <a:pt x="4268" y="112"/>
                  </a:cubicBezTo>
                  <a:cubicBezTo>
                    <a:pt x="4240" y="140"/>
                    <a:pt x="4212" y="197"/>
                    <a:pt x="4184" y="253"/>
                  </a:cubicBezTo>
                  <a:lnTo>
                    <a:pt x="4212" y="253"/>
                  </a:lnTo>
                  <a:cubicBezTo>
                    <a:pt x="3959" y="899"/>
                    <a:pt x="3875" y="1741"/>
                    <a:pt x="3875" y="2443"/>
                  </a:cubicBezTo>
                  <a:cubicBezTo>
                    <a:pt x="3875" y="2639"/>
                    <a:pt x="3847" y="2823"/>
                    <a:pt x="3812" y="2963"/>
                  </a:cubicBezTo>
                  <a:lnTo>
                    <a:pt x="3812" y="2963"/>
                  </a:lnTo>
                  <a:cubicBezTo>
                    <a:pt x="3723" y="2789"/>
                    <a:pt x="3610" y="2579"/>
                    <a:pt x="3482" y="2358"/>
                  </a:cubicBezTo>
                  <a:cubicBezTo>
                    <a:pt x="3314" y="2106"/>
                    <a:pt x="3117" y="1853"/>
                    <a:pt x="2892" y="1628"/>
                  </a:cubicBezTo>
                  <a:cubicBezTo>
                    <a:pt x="2696" y="1432"/>
                    <a:pt x="2471" y="1263"/>
                    <a:pt x="2191" y="1235"/>
                  </a:cubicBezTo>
                  <a:cubicBezTo>
                    <a:pt x="2078" y="1207"/>
                    <a:pt x="1994" y="1207"/>
                    <a:pt x="1910" y="1207"/>
                  </a:cubicBezTo>
                  <a:cubicBezTo>
                    <a:pt x="1741" y="1207"/>
                    <a:pt x="1629" y="1207"/>
                    <a:pt x="1517" y="1263"/>
                  </a:cubicBezTo>
                  <a:cubicBezTo>
                    <a:pt x="1461" y="1292"/>
                    <a:pt x="1404" y="1348"/>
                    <a:pt x="1348" y="1404"/>
                  </a:cubicBezTo>
                  <a:cubicBezTo>
                    <a:pt x="1320" y="1460"/>
                    <a:pt x="1292" y="1544"/>
                    <a:pt x="1292" y="1600"/>
                  </a:cubicBezTo>
                  <a:cubicBezTo>
                    <a:pt x="1292" y="1713"/>
                    <a:pt x="1320" y="1797"/>
                    <a:pt x="1376" y="1853"/>
                  </a:cubicBezTo>
                  <a:cubicBezTo>
                    <a:pt x="1433" y="1937"/>
                    <a:pt x="1489" y="1993"/>
                    <a:pt x="1545" y="2078"/>
                  </a:cubicBezTo>
                  <a:cubicBezTo>
                    <a:pt x="1814" y="2347"/>
                    <a:pt x="1997" y="2466"/>
                    <a:pt x="2281" y="2919"/>
                  </a:cubicBezTo>
                  <a:lnTo>
                    <a:pt x="2281" y="2919"/>
                  </a:lnTo>
                  <a:cubicBezTo>
                    <a:pt x="2112" y="2772"/>
                    <a:pt x="1947" y="2633"/>
                    <a:pt x="1798" y="2527"/>
                  </a:cubicBezTo>
                  <a:cubicBezTo>
                    <a:pt x="1573" y="2386"/>
                    <a:pt x="1348" y="2274"/>
                    <a:pt x="1124" y="2274"/>
                  </a:cubicBezTo>
                  <a:cubicBezTo>
                    <a:pt x="843" y="2274"/>
                    <a:pt x="618" y="2330"/>
                    <a:pt x="422" y="2415"/>
                  </a:cubicBezTo>
                  <a:cubicBezTo>
                    <a:pt x="310" y="2443"/>
                    <a:pt x="225" y="2499"/>
                    <a:pt x="141" y="2555"/>
                  </a:cubicBezTo>
                  <a:cubicBezTo>
                    <a:pt x="85" y="2639"/>
                    <a:pt x="1" y="2723"/>
                    <a:pt x="1" y="2864"/>
                  </a:cubicBezTo>
                  <a:cubicBezTo>
                    <a:pt x="1" y="2948"/>
                    <a:pt x="29" y="3032"/>
                    <a:pt x="85" y="3088"/>
                  </a:cubicBezTo>
                  <a:cubicBezTo>
                    <a:pt x="113" y="3144"/>
                    <a:pt x="169" y="3201"/>
                    <a:pt x="253" y="3229"/>
                  </a:cubicBezTo>
                  <a:cubicBezTo>
                    <a:pt x="478" y="3369"/>
                    <a:pt x="759" y="3453"/>
                    <a:pt x="1011" y="3538"/>
                  </a:cubicBezTo>
                  <a:cubicBezTo>
                    <a:pt x="1145" y="3571"/>
                    <a:pt x="1269" y="3604"/>
                    <a:pt x="1347" y="3626"/>
                  </a:cubicBezTo>
                  <a:lnTo>
                    <a:pt x="1347" y="3626"/>
                  </a:lnTo>
                  <a:lnTo>
                    <a:pt x="1572" y="4101"/>
                  </a:lnTo>
                  <a:lnTo>
                    <a:pt x="1572" y="4101"/>
                  </a:lnTo>
                  <a:cubicBezTo>
                    <a:pt x="1360" y="4055"/>
                    <a:pt x="1108" y="4015"/>
                    <a:pt x="871" y="4015"/>
                  </a:cubicBezTo>
                  <a:cubicBezTo>
                    <a:pt x="759" y="4015"/>
                    <a:pt x="618" y="4015"/>
                    <a:pt x="506" y="4043"/>
                  </a:cubicBezTo>
                  <a:cubicBezTo>
                    <a:pt x="394" y="4071"/>
                    <a:pt x="281" y="4127"/>
                    <a:pt x="197" y="4211"/>
                  </a:cubicBezTo>
                  <a:cubicBezTo>
                    <a:pt x="85" y="4324"/>
                    <a:pt x="29" y="4436"/>
                    <a:pt x="29" y="4576"/>
                  </a:cubicBezTo>
                  <a:cubicBezTo>
                    <a:pt x="29" y="4717"/>
                    <a:pt x="85" y="4829"/>
                    <a:pt x="169" y="4913"/>
                  </a:cubicBezTo>
                  <a:cubicBezTo>
                    <a:pt x="281" y="4997"/>
                    <a:pt x="422" y="5054"/>
                    <a:pt x="506" y="5082"/>
                  </a:cubicBezTo>
                  <a:cubicBezTo>
                    <a:pt x="618" y="5110"/>
                    <a:pt x="675" y="5138"/>
                    <a:pt x="703" y="5138"/>
                  </a:cubicBezTo>
                  <a:lnTo>
                    <a:pt x="894" y="5168"/>
                  </a:lnTo>
                  <a:lnTo>
                    <a:pt x="894" y="5168"/>
                  </a:lnTo>
                  <a:cubicBezTo>
                    <a:pt x="834" y="5277"/>
                    <a:pt x="766" y="5410"/>
                    <a:pt x="703" y="5559"/>
                  </a:cubicBezTo>
                  <a:cubicBezTo>
                    <a:pt x="534" y="5980"/>
                    <a:pt x="366" y="6513"/>
                    <a:pt x="366" y="7019"/>
                  </a:cubicBezTo>
                  <a:cubicBezTo>
                    <a:pt x="366" y="7945"/>
                    <a:pt x="590" y="9293"/>
                    <a:pt x="590" y="9293"/>
                  </a:cubicBezTo>
                  <a:cubicBezTo>
                    <a:pt x="590" y="9377"/>
                    <a:pt x="618" y="9433"/>
                    <a:pt x="675" y="9461"/>
                  </a:cubicBezTo>
                  <a:cubicBezTo>
                    <a:pt x="714" y="9481"/>
                    <a:pt x="768" y="9501"/>
                    <a:pt x="816" y="9501"/>
                  </a:cubicBezTo>
                  <a:cubicBezTo>
                    <a:pt x="836" y="9501"/>
                    <a:pt x="855" y="9498"/>
                    <a:pt x="871" y="9489"/>
                  </a:cubicBezTo>
                  <a:lnTo>
                    <a:pt x="2977" y="8900"/>
                  </a:lnTo>
                  <a:cubicBezTo>
                    <a:pt x="3061" y="8872"/>
                    <a:pt x="3117" y="8816"/>
                    <a:pt x="3145" y="8731"/>
                  </a:cubicBezTo>
                  <a:cubicBezTo>
                    <a:pt x="3145" y="8731"/>
                    <a:pt x="3342" y="8114"/>
                    <a:pt x="3594" y="7412"/>
                  </a:cubicBezTo>
                  <a:cubicBezTo>
                    <a:pt x="3819" y="6710"/>
                    <a:pt x="4100" y="5896"/>
                    <a:pt x="4268" y="5531"/>
                  </a:cubicBezTo>
                  <a:cubicBezTo>
                    <a:pt x="4408" y="5166"/>
                    <a:pt x="4633" y="4773"/>
                    <a:pt x="4858" y="4352"/>
                  </a:cubicBezTo>
                  <a:cubicBezTo>
                    <a:pt x="5054" y="3903"/>
                    <a:pt x="5251" y="3425"/>
                    <a:pt x="5251" y="2892"/>
                  </a:cubicBezTo>
                  <a:cubicBezTo>
                    <a:pt x="5251" y="2415"/>
                    <a:pt x="5166" y="1769"/>
                    <a:pt x="5082" y="1179"/>
                  </a:cubicBezTo>
                  <a:cubicBezTo>
                    <a:pt x="5026" y="899"/>
                    <a:pt x="4970" y="646"/>
                    <a:pt x="4886" y="449"/>
                  </a:cubicBezTo>
                  <a:cubicBezTo>
                    <a:pt x="4858" y="337"/>
                    <a:pt x="4830" y="253"/>
                    <a:pt x="4802" y="197"/>
                  </a:cubicBezTo>
                  <a:lnTo>
                    <a:pt x="4717" y="84"/>
                  </a:lnTo>
                  <a:cubicBezTo>
                    <a:pt x="4661" y="28"/>
                    <a:pt x="4605" y="0"/>
                    <a:pt x="44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4185;p64">
              <a:extLst>
                <a:ext uri="{FF2B5EF4-FFF2-40B4-BE49-F238E27FC236}">
                  <a16:creationId xmlns:a16="http://schemas.microsoft.com/office/drawing/2014/main" id="{E09BC678-2BFC-9E42-84F4-5D1568665EE8}"/>
                </a:ext>
              </a:extLst>
            </p:cNvPr>
            <p:cNvSpPr/>
            <p:nvPr/>
          </p:nvSpPr>
          <p:spPr>
            <a:xfrm>
              <a:off x="4805950" y="2688050"/>
              <a:ext cx="101775" cy="120325"/>
            </a:xfrm>
            <a:custGeom>
              <a:avLst/>
              <a:gdLst/>
              <a:ahLst/>
              <a:cxnLst/>
              <a:rect l="l" t="t" r="r" b="b"/>
              <a:pathLst>
                <a:path w="4071" h="4813" extrusionOk="0">
                  <a:moveTo>
                    <a:pt x="3496" y="0"/>
                  </a:moveTo>
                  <a:cubicBezTo>
                    <a:pt x="3202" y="0"/>
                    <a:pt x="2918" y="706"/>
                    <a:pt x="2499" y="1219"/>
                  </a:cubicBezTo>
                  <a:cubicBezTo>
                    <a:pt x="1965" y="1809"/>
                    <a:pt x="1067" y="2202"/>
                    <a:pt x="674" y="2791"/>
                  </a:cubicBezTo>
                  <a:cubicBezTo>
                    <a:pt x="309" y="3381"/>
                    <a:pt x="0" y="4813"/>
                    <a:pt x="0" y="4813"/>
                  </a:cubicBezTo>
                  <a:lnTo>
                    <a:pt x="1656" y="4757"/>
                  </a:lnTo>
                  <a:cubicBezTo>
                    <a:pt x="1741" y="3549"/>
                    <a:pt x="3004" y="2202"/>
                    <a:pt x="3397" y="1668"/>
                  </a:cubicBezTo>
                  <a:cubicBezTo>
                    <a:pt x="3762" y="1135"/>
                    <a:pt x="4071" y="461"/>
                    <a:pt x="3678" y="96"/>
                  </a:cubicBezTo>
                  <a:cubicBezTo>
                    <a:pt x="3616" y="30"/>
                    <a:pt x="3556" y="0"/>
                    <a:pt x="34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4186;p64">
              <a:extLst>
                <a:ext uri="{FF2B5EF4-FFF2-40B4-BE49-F238E27FC236}">
                  <a16:creationId xmlns:a16="http://schemas.microsoft.com/office/drawing/2014/main" id="{7F8CAD75-B166-C945-BA67-B3EC90444FC7}"/>
                </a:ext>
              </a:extLst>
            </p:cNvPr>
            <p:cNvSpPr/>
            <p:nvPr/>
          </p:nvSpPr>
          <p:spPr>
            <a:xfrm>
              <a:off x="4799625" y="2682025"/>
              <a:ext cx="108800" cy="132100"/>
            </a:xfrm>
            <a:custGeom>
              <a:avLst/>
              <a:gdLst/>
              <a:ahLst/>
              <a:cxnLst/>
              <a:rect l="l" t="t" r="r" b="b"/>
              <a:pathLst>
                <a:path w="4352" h="5284" extrusionOk="0">
                  <a:moveTo>
                    <a:pt x="3762" y="0"/>
                  </a:moveTo>
                  <a:cubicBezTo>
                    <a:pt x="3678" y="0"/>
                    <a:pt x="3594" y="28"/>
                    <a:pt x="3538" y="56"/>
                  </a:cubicBezTo>
                  <a:cubicBezTo>
                    <a:pt x="3426" y="141"/>
                    <a:pt x="3341" y="225"/>
                    <a:pt x="3257" y="309"/>
                  </a:cubicBezTo>
                  <a:cubicBezTo>
                    <a:pt x="3032" y="590"/>
                    <a:pt x="2836" y="1011"/>
                    <a:pt x="2555" y="1292"/>
                  </a:cubicBezTo>
                  <a:cubicBezTo>
                    <a:pt x="2331" y="1573"/>
                    <a:pt x="1994" y="1797"/>
                    <a:pt x="1657" y="2050"/>
                  </a:cubicBezTo>
                  <a:cubicBezTo>
                    <a:pt x="1292" y="2302"/>
                    <a:pt x="955" y="2555"/>
                    <a:pt x="730" y="2920"/>
                  </a:cubicBezTo>
                  <a:cubicBezTo>
                    <a:pt x="534" y="3257"/>
                    <a:pt x="365" y="3762"/>
                    <a:pt x="225" y="4212"/>
                  </a:cubicBezTo>
                  <a:cubicBezTo>
                    <a:pt x="113" y="4661"/>
                    <a:pt x="28" y="4998"/>
                    <a:pt x="28" y="4998"/>
                  </a:cubicBezTo>
                  <a:cubicBezTo>
                    <a:pt x="0" y="5138"/>
                    <a:pt x="85" y="5250"/>
                    <a:pt x="225" y="5278"/>
                  </a:cubicBezTo>
                  <a:cubicBezTo>
                    <a:pt x="240" y="5282"/>
                    <a:pt x="255" y="5284"/>
                    <a:pt x="270" y="5284"/>
                  </a:cubicBezTo>
                  <a:cubicBezTo>
                    <a:pt x="372" y="5284"/>
                    <a:pt x="478" y="5207"/>
                    <a:pt x="478" y="5110"/>
                  </a:cubicBezTo>
                  <a:cubicBezTo>
                    <a:pt x="478" y="5110"/>
                    <a:pt x="506" y="5026"/>
                    <a:pt x="534" y="4885"/>
                  </a:cubicBezTo>
                  <a:cubicBezTo>
                    <a:pt x="590" y="4661"/>
                    <a:pt x="674" y="4352"/>
                    <a:pt x="786" y="4015"/>
                  </a:cubicBezTo>
                  <a:cubicBezTo>
                    <a:pt x="899" y="3678"/>
                    <a:pt x="1011" y="3341"/>
                    <a:pt x="1123" y="3145"/>
                  </a:cubicBezTo>
                  <a:cubicBezTo>
                    <a:pt x="1292" y="2920"/>
                    <a:pt x="1573" y="2667"/>
                    <a:pt x="1909" y="2443"/>
                  </a:cubicBezTo>
                  <a:cubicBezTo>
                    <a:pt x="2246" y="2190"/>
                    <a:pt x="2639" y="1937"/>
                    <a:pt x="2920" y="1601"/>
                  </a:cubicBezTo>
                  <a:cubicBezTo>
                    <a:pt x="3145" y="1348"/>
                    <a:pt x="3341" y="1011"/>
                    <a:pt x="3510" y="786"/>
                  </a:cubicBezTo>
                  <a:cubicBezTo>
                    <a:pt x="3566" y="674"/>
                    <a:pt x="3650" y="590"/>
                    <a:pt x="3706" y="534"/>
                  </a:cubicBezTo>
                  <a:lnTo>
                    <a:pt x="3762" y="478"/>
                  </a:lnTo>
                  <a:lnTo>
                    <a:pt x="3790" y="506"/>
                  </a:lnTo>
                  <a:cubicBezTo>
                    <a:pt x="3847" y="562"/>
                    <a:pt x="3875" y="646"/>
                    <a:pt x="3875" y="758"/>
                  </a:cubicBezTo>
                  <a:cubicBezTo>
                    <a:pt x="3875" y="1039"/>
                    <a:pt x="3706" y="1432"/>
                    <a:pt x="3454" y="1769"/>
                  </a:cubicBezTo>
                  <a:cubicBezTo>
                    <a:pt x="3285" y="2022"/>
                    <a:pt x="2864" y="2499"/>
                    <a:pt x="2471" y="3060"/>
                  </a:cubicBezTo>
                  <a:cubicBezTo>
                    <a:pt x="2078" y="3622"/>
                    <a:pt x="1713" y="4296"/>
                    <a:pt x="1685" y="4970"/>
                  </a:cubicBezTo>
                  <a:cubicBezTo>
                    <a:pt x="1685" y="5110"/>
                    <a:pt x="1769" y="5222"/>
                    <a:pt x="1909" y="5222"/>
                  </a:cubicBezTo>
                  <a:cubicBezTo>
                    <a:pt x="2022" y="5222"/>
                    <a:pt x="2134" y="5138"/>
                    <a:pt x="2134" y="4998"/>
                  </a:cubicBezTo>
                  <a:cubicBezTo>
                    <a:pt x="2190" y="4464"/>
                    <a:pt x="2499" y="3847"/>
                    <a:pt x="2864" y="3313"/>
                  </a:cubicBezTo>
                  <a:cubicBezTo>
                    <a:pt x="3229" y="2780"/>
                    <a:pt x="3622" y="2331"/>
                    <a:pt x="3819" y="2050"/>
                  </a:cubicBezTo>
                  <a:cubicBezTo>
                    <a:pt x="4099" y="1657"/>
                    <a:pt x="4352" y="1208"/>
                    <a:pt x="4352" y="758"/>
                  </a:cubicBezTo>
                  <a:cubicBezTo>
                    <a:pt x="4352" y="562"/>
                    <a:pt x="4268" y="337"/>
                    <a:pt x="4099" y="169"/>
                  </a:cubicBezTo>
                  <a:cubicBezTo>
                    <a:pt x="4015" y="85"/>
                    <a:pt x="3903" y="0"/>
                    <a:pt x="37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4187;p64">
              <a:extLst>
                <a:ext uri="{FF2B5EF4-FFF2-40B4-BE49-F238E27FC236}">
                  <a16:creationId xmlns:a16="http://schemas.microsoft.com/office/drawing/2014/main" id="{A2B3B439-BC1D-1548-86B6-296EB41AF7F4}"/>
                </a:ext>
              </a:extLst>
            </p:cNvPr>
            <p:cNvSpPr/>
            <p:nvPr/>
          </p:nvSpPr>
          <p:spPr>
            <a:xfrm>
              <a:off x="4770150" y="2830675"/>
              <a:ext cx="77225" cy="73875"/>
            </a:xfrm>
            <a:custGeom>
              <a:avLst/>
              <a:gdLst/>
              <a:ahLst/>
              <a:cxnLst/>
              <a:rect l="l" t="t" r="r" b="b"/>
              <a:pathLst>
                <a:path w="3089" h="2955" extrusionOk="0">
                  <a:moveTo>
                    <a:pt x="1536" y="0"/>
                  </a:moveTo>
                  <a:cubicBezTo>
                    <a:pt x="677" y="0"/>
                    <a:pt x="169" y="315"/>
                    <a:pt x="169" y="315"/>
                  </a:cubicBezTo>
                  <a:lnTo>
                    <a:pt x="0" y="2561"/>
                  </a:lnTo>
                  <a:lnTo>
                    <a:pt x="3088" y="2954"/>
                  </a:lnTo>
                  <a:lnTo>
                    <a:pt x="3032" y="455"/>
                  </a:lnTo>
                  <a:cubicBezTo>
                    <a:pt x="3032" y="455"/>
                    <a:pt x="2724" y="90"/>
                    <a:pt x="1741" y="6"/>
                  </a:cubicBezTo>
                  <a:cubicBezTo>
                    <a:pt x="1671" y="2"/>
                    <a:pt x="1603" y="0"/>
                    <a:pt x="153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4188;p64">
              <a:extLst>
                <a:ext uri="{FF2B5EF4-FFF2-40B4-BE49-F238E27FC236}">
                  <a16:creationId xmlns:a16="http://schemas.microsoft.com/office/drawing/2014/main" id="{F5A1A2ED-7E17-EA47-949C-C20561C3B73E}"/>
                </a:ext>
              </a:extLst>
            </p:cNvPr>
            <p:cNvSpPr/>
            <p:nvPr/>
          </p:nvSpPr>
          <p:spPr>
            <a:xfrm>
              <a:off x="4764525" y="2825200"/>
              <a:ext cx="89175" cy="84950"/>
            </a:xfrm>
            <a:custGeom>
              <a:avLst/>
              <a:gdLst/>
              <a:ahLst/>
              <a:cxnLst/>
              <a:rect l="l" t="t" r="r" b="b"/>
              <a:pathLst>
                <a:path w="3567" h="3398" extrusionOk="0">
                  <a:moveTo>
                    <a:pt x="1713" y="450"/>
                  </a:moveTo>
                  <a:cubicBezTo>
                    <a:pt x="1797" y="450"/>
                    <a:pt x="1854" y="450"/>
                    <a:pt x="1938" y="478"/>
                  </a:cubicBezTo>
                  <a:cubicBezTo>
                    <a:pt x="2415" y="506"/>
                    <a:pt x="2696" y="618"/>
                    <a:pt x="2864" y="702"/>
                  </a:cubicBezTo>
                  <a:cubicBezTo>
                    <a:pt x="2929" y="724"/>
                    <a:pt x="2976" y="762"/>
                    <a:pt x="3008" y="791"/>
                  </a:cubicBezTo>
                  <a:lnTo>
                    <a:pt x="3008" y="791"/>
                  </a:lnTo>
                  <a:lnTo>
                    <a:pt x="3089" y="2892"/>
                  </a:lnTo>
                  <a:lnTo>
                    <a:pt x="3089" y="2892"/>
                  </a:lnTo>
                  <a:lnTo>
                    <a:pt x="492" y="2584"/>
                  </a:lnTo>
                  <a:lnTo>
                    <a:pt x="492" y="2584"/>
                  </a:lnTo>
                  <a:lnTo>
                    <a:pt x="611" y="676"/>
                  </a:lnTo>
                  <a:lnTo>
                    <a:pt x="611" y="676"/>
                  </a:lnTo>
                  <a:cubicBezTo>
                    <a:pt x="786" y="594"/>
                    <a:pt x="1170" y="450"/>
                    <a:pt x="1713" y="450"/>
                  </a:cubicBezTo>
                  <a:close/>
                  <a:moveTo>
                    <a:pt x="1713" y="1"/>
                  </a:moveTo>
                  <a:cubicBezTo>
                    <a:pt x="815" y="1"/>
                    <a:pt x="281" y="309"/>
                    <a:pt x="253" y="337"/>
                  </a:cubicBezTo>
                  <a:cubicBezTo>
                    <a:pt x="197" y="366"/>
                    <a:pt x="169" y="450"/>
                    <a:pt x="169" y="506"/>
                  </a:cubicBezTo>
                  <a:lnTo>
                    <a:pt x="1" y="2780"/>
                  </a:lnTo>
                  <a:cubicBezTo>
                    <a:pt x="1" y="2892"/>
                    <a:pt x="85" y="3005"/>
                    <a:pt x="197" y="3033"/>
                  </a:cubicBezTo>
                  <a:lnTo>
                    <a:pt x="3285" y="3398"/>
                  </a:lnTo>
                  <a:cubicBezTo>
                    <a:pt x="3370" y="3398"/>
                    <a:pt x="3426" y="3370"/>
                    <a:pt x="3482" y="3341"/>
                  </a:cubicBezTo>
                  <a:cubicBezTo>
                    <a:pt x="3538" y="3285"/>
                    <a:pt x="3566" y="3229"/>
                    <a:pt x="3538" y="3145"/>
                  </a:cubicBezTo>
                  <a:lnTo>
                    <a:pt x="3482" y="674"/>
                  </a:lnTo>
                  <a:cubicBezTo>
                    <a:pt x="3482" y="618"/>
                    <a:pt x="3454" y="590"/>
                    <a:pt x="3426" y="534"/>
                  </a:cubicBezTo>
                  <a:cubicBezTo>
                    <a:pt x="3398" y="478"/>
                    <a:pt x="3005" y="85"/>
                    <a:pt x="19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4189;p64">
              <a:extLst>
                <a:ext uri="{FF2B5EF4-FFF2-40B4-BE49-F238E27FC236}">
                  <a16:creationId xmlns:a16="http://schemas.microsoft.com/office/drawing/2014/main" id="{A40ABA86-0173-244E-AA72-84CAA674C646}"/>
                </a:ext>
              </a:extLst>
            </p:cNvPr>
            <p:cNvSpPr/>
            <p:nvPr/>
          </p:nvSpPr>
          <p:spPr>
            <a:xfrm>
              <a:off x="3826125" y="2811350"/>
              <a:ext cx="1043000" cy="918300"/>
            </a:xfrm>
            <a:custGeom>
              <a:avLst/>
              <a:gdLst/>
              <a:ahLst/>
              <a:cxnLst/>
              <a:rect l="l" t="t" r="r" b="b"/>
              <a:pathLst>
                <a:path w="41720" h="36732" extrusionOk="0">
                  <a:moveTo>
                    <a:pt x="20826" y="0"/>
                  </a:moveTo>
                  <a:cubicBezTo>
                    <a:pt x="19951" y="0"/>
                    <a:pt x="19026" y="75"/>
                    <a:pt x="18109" y="274"/>
                  </a:cubicBezTo>
                  <a:cubicBezTo>
                    <a:pt x="14347" y="1116"/>
                    <a:pt x="12157" y="2127"/>
                    <a:pt x="10248" y="3222"/>
                  </a:cubicBezTo>
                  <a:cubicBezTo>
                    <a:pt x="8339" y="4317"/>
                    <a:pt x="4577" y="5327"/>
                    <a:pt x="3931" y="6675"/>
                  </a:cubicBezTo>
                  <a:cubicBezTo>
                    <a:pt x="3285" y="7994"/>
                    <a:pt x="1011" y="22172"/>
                    <a:pt x="478" y="24025"/>
                  </a:cubicBezTo>
                  <a:cubicBezTo>
                    <a:pt x="338" y="24558"/>
                    <a:pt x="169" y="25148"/>
                    <a:pt x="1" y="25766"/>
                  </a:cubicBezTo>
                  <a:cubicBezTo>
                    <a:pt x="57" y="25990"/>
                    <a:pt x="141" y="26383"/>
                    <a:pt x="310" y="26776"/>
                  </a:cubicBezTo>
                  <a:lnTo>
                    <a:pt x="5054" y="27562"/>
                  </a:lnTo>
                  <a:cubicBezTo>
                    <a:pt x="5307" y="27338"/>
                    <a:pt x="5391" y="27141"/>
                    <a:pt x="5391" y="27141"/>
                  </a:cubicBezTo>
                  <a:cubicBezTo>
                    <a:pt x="5391" y="27141"/>
                    <a:pt x="5419" y="27198"/>
                    <a:pt x="5419" y="27282"/>
                  </a:cubicBezTo>
                  <a:cubicBezTo>
                    <a:pt x="5924" y="25878"/>
                    <a:pt x="6739" y="23829"/>
                    <a:pt x="6739" y="23829"/>
                  </a:cubicBezTo>
                  <a:cubicBezTo>
                    <a:pt x="6739" y="23829"/>
                    <a:pt x="6991" y="33402"/>
                    <a:pt x="7834" y="34441"/>
                  </a:cubicBezTo>
                  <a:cubicBezTo>
                    <a:pt x="8479" y="35227"/>
                    <a:pt x="9715" y="35451"/>
                    <a:pt x="10641" y="35648"/>
                  </a:cubicBezTo>
                  <a:cubicBezTo>
                    <a:pt x="11904" y="35901"/>
                    <a:pt x="13168" y="36181"/>
                    <a:pt x="14431" y="36350"/>
                  </a:cubicBezTo>
                  <a:cubicBezTo>
                    <a:pt x="16266" y="36619"/>
                    <a:pt x="18100" y="36732"/>
                    <a:pt x="19933" y="36732"/>
                  </a:cubicBezTo>
                  <a:cubicBezTo>
                    <a:pt x="22503" y="36732"/>
                    <a:pt x="25070" y="36509"/>
                    <a:pt x="27626" y="36181"/>
                  </a:cubicBezTo>
                  <a:cubicBezTo>
                    <a:pt x="28918" y="36013"/>
                    <a:pt x="31023" y="36097"/>
                    <a:pt x="31950" y="35002"/>
                  </a:cubicBezTo>
                  <a:cubicBezTo>
                    <a:pt x="32652" y="34188"/>
                    <a:pt x="32652" y="33149"/>
                    <a:pt x="32652" y="32897"/>
                  </a:cubicBezTo>
                  <a:cubicBezTo>
                    <a:pt x="32652" y="32644"/>
                    <a:pt x="33157" y="21976"/>
                    <a:pt x="33157" y="21976"/>
                  </a:cubicBezTo>
                  <a:cubicBezTo>
                    <a:pt x="33157" y="21976"/>
                    <a:pt x="38476" y="25938"/>
                    <a:pt x="39749" y="25938"/>
                  </a:cubicBezTo>
                  <a:cubicBezTo>
                    <a:pt x="39771" y="25938"/>
                    <a:pt x="39791" y="25937"/>
                    <a:pt x="39811" y="25934"/>
                  </a:cubicBezTo>
                  <a:cubicBezTo>
                    <a:pt x="40962" y="25822"/>
                    <a:pt x="41720" y="24783"/>
                    <a:pt x="41607" y="21723"/>
                  </a:cubicBezTo>
                  <a:cubicBezTo>
                    <a:pt x="41467" y="18663"/>
                    <a:pt x="41158" y="3671"/>
                    <a:pt x="40765" y="2969"/>
                  </a:cubicBezTo>
                  <a:cubicBezTo>
                    <a:pt x="40564" y="2609"/>
                    <a:pt x="39933" y="2397"/>
                    <a:pt x="39261" y="2397"/>
                  </a:cubicBezTo>
                  <a:cubicBezTo>
                    <a:pt x="38623" y="2397"/>
                    <a:pt x="37947" y="2588"/>
                    <a:pt x="37565" y="3025"/>
                  </a:cubicBezTo>
                  <a:cubicBezTo>
                    <a:pt x="36807" y="3924"/>
                    <a:pt x="36442" y="11335"/>
                    <a:pt x="36442" y="11335"/>
                  </a:cubicBezTo>
                  <a:cubicBezTo>
                    <a:pt x="36442" y="11335"/>
                    <a:pt x="33999" y="6029"/>
                    <a:pt x="32989" y="4373"/>
                  </a:cubicBezTo>
                  <a:cubicBezTo>
                    <a:pt x="31950" y="2716"/>
                    <a:pt x="25773" y="723"/>
                    <a:pt x="25773" y="723"/>
                  </a:cubicBezTo>
                  <a:cubicBezTo>
                    <a:pt x="25773" y="723"/>
                    <a:pt x="23541" y="0"/>
                    <a:pt x="208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4190;p64">
              <a:extLst>
                <a:ext uri="{FF2B5EF4-FFF2-40B4-BE49-F238E27FC236}">
                  <a16:creationId xmlns:a16="http://schemas.microsoft.com/office/drawing/2014/main" id="{3C8AD522-1E91-7C42-A037-74AAEAF8F314}"/>
                </a:ext>
              </a:extLst>
            </p:cNvPr>
            <p:cNvSpPr/>
            <p:nvPr/>
          </p:nvSpPr>
          <p:spPr>
            <a:xfrm>
              <a:off x="3820525" y="2805550"/>
              <a:ext cx="1051425" cy="930000"/>
            </a:xfrm>
            <a:custGeom>
              <a:avLst/>
              <a:gdLst/>
              <a:ahLst/>
              <a:cxnLst/>
              <a:rect l="l" t="t" r="r" b="b"/>
              <a:pathLst>
                <a:path w="42057" h="37200" extrusionOk="0">
                  <a:moveTo>
                    <a:pt x="21056" y="0"/>
                  </a:moveTo>
                  <a:cubicBezTo>
                    <a:pt x="20158" y="0"/>
                    <a:pt x="19231" y="85"/>
                    <a:pt x="18277" y="281"/>
                  </a:cubicBezTo>
                  <a:cubicBezTo>
                    <a:pt x="14487" y="1123"/>
                    <a:pt x="12297" y="2162"/>
                    <a:pt x="10360" y="3257"/>
                  </a:cubicBezTo>
                  <a:cubicBezTo>
                    <a:pt x="9433" y="3762"/>
                    <a:pt x="8001" y="4296"/>
                    <a:pt x="6738" y="4857"/>
                  </a:cubicBezTo>
                  <a:cubicBezTo>
                    <a:pt x="6120" y="5138"/>
                    <a:pt x="5503" y="5447"/>
                    <a:pt x="5026" y="5756"/>
                  </a:cubicBezTo>
                  <a:cubicBezTo>
                    <a:pt x="4520" y="6065"/>
                    <a:pt x="4155" y="6402"/>
                    <a:pt x="3959" y="6795"/>
                  </a:cubicBezTo>
                  <a:cubicBezTo>
                    <a:pt x="3846" y="6991"/>
                    <a:pt x="3762" y="7356"/>
                    <a:pt x="3622" y="7889"/>
                  </a:cubicBezTo>
                  <a:cubicBezTo>
                    <a:pt x="3173" y="9714"/>
                    <a:pt x="2499" y="13392"/>
                    <a:pt x="1881" y="16817"/>
                  </a:cubicBezTo>
                  <a:cubicBezTo>
                    <a:pt x="1572" y="18530"/>
                    <a:pt x="1292" y="20186"/>
                    <a:pt x="1039" y="21506"/>
                  </a:cubicBezTo>
                  <a:cubicBezTo>
                    <a:pt x="786" y="22825"/>
                    <a:pt x="590" y="23808"/>
                    <a:pt x="477" y="24201"/>
                  </a:cubicBezTo>
                  <a:cubicBezTo>
                    <a:pt x="337" y="24734"/>
                    <a:pt x="169" y="25324"/>
                    <a:pt x="0" y="25942"/>
                  </a:cubicBezTo>
                  <a:lnTo>
                    <a:pt x="0" y="26054"/>
                  </a:lnTo>
                  <a:cubicBezTo>
                    <a:pt x="56" y="26278"/>
                    <a:pt x="141" y="26671"/>
                    <a:pt x="337" y="27121"/>
                  </a:cubicBezTo>
                  <a:cubicBezTo>
                    <a:pt x="358" y="27203"/>
                    <a:pt x="438" y="27255"/>
                    <a:pt x="535" y="27255"/>
                  </a:cubicBezTo>
                  <a:cubicBezTo>
                    <a:pt x="571" y="27255"/>
                    <a:pt x="608" y="27248"/>
                    <a:pt x="646" y="27233"/>
                  </a:cubicBezTo>
                  <a:cubicBezTo>
                    <a:pt x="758" y="27177"/>
                    <a:pt x="814" y="27036"/>
                    <a:pt x="758" y="26924"/>
                  </a:cubicBezTo>
                  <a:cubicBezTo>
                    <a:pt x="590" y="26531"/>
                    <a:pt x="505" y="26166"/>
                    <a:pt x="477" y="25970"/>
                  </a:cubicBezTo>
                  <a:lnTo>
                    <a:pt x="472" y="25970"/>
                  </a:lnTo>
                  <a:lnTo>
                    <a:pt x="472" y="25970"/>
                  </a:lnTo>
                  <a:cubicBezTo>
                    <a:pt x="633" y="25383"/>
                    <a:pt x="793" y="24823"/>
                    <a:pt x="927" y="24313"/>
                  </a:cubicBezTo>
                  <a:cubicBezTo>
                    <a:pt x="1067" y="23836"/>
                    <a:pt x="1320" y="22601"/>
                    <a:pt x="1600" y="21000"/>
                  </a:cubicBezTo>
                  <a:cubicBezTo>
                    <a:pt x="2050" y="18586"/>
                    <a:pt x="2639" y="15329"/>
                    <a:pt x="3145" y="12522"/>
                  </a:cubicBezTo>
                  <a:cubicBezTo>
                    <a:pt x="3425" y="11146"/>
                    <a:pt x="3678" y="9883"/>
                    <a:pt x="3874" y="8900"/>
                  </a:cubicBezTo>
                  <a:cubicBezTo>
                    <a:pt x="3987" y="8395"/>
                    <a:pt x="4071" y="7974"/>
                    <a:pt x="4155" y="7637"/>
                  </a:cubicBezTo>
                  <a:cubicBezTo>
                    <a:pt x="4239" y="7328"/>
                    <a:pt x="4324" y="7103"/>
                    <a:pt x="4380" y="6991"/>
                  </a:cubicBezTo>
                  <a:cubicBezTo>
                    <a:pt x="4492" y="6738"/>
                    <a:pt x="4829" y="6430"/>
                    <a:pt x="5278" y="6149"/>
                  </a:cubicBezTo>
                  <a:cubicBezTo>
                    <a:pt x="5952" y="5700"/>
                    <a:pt x="6935" y="5279"/>
                    <a:pt x="7889" y="4885"/>
                  </a:cubicBezTo>
                  <a:cubicBezTo>
                    <a:pt x="8872" y="4464"/>
                    <a:pt x="9854" y="4071"/>
                    <a:pt x="10584" y="3650"/>
                  </a:cubicBezTo>
                  <a:cubicBezTo>
                    <a:pt x="12493" y="2583"/>
                    <a:pt x="14627" y="1573"/>
                    <a:pt x="18389" y="730"/>
                  </a:cubicBezTo>
                  <a:cubicBezTo>
                    <a:pt x="19287" y="534"/>
                    <a:pt x="20186" y="478"/>
                    <a:pt x="21056" y="478"/>
                  </a:cubicBezTo>
                  <a:cubicBezTo>
                    <a:pt x="22404" y="478"/>
                    <a:pt x="23611" y="646"/>
                    <a:pt x="24481" y="815"/>
                  </a:cubicBezTo>
                  <a:cubicBezTo>
                    <a:pt x="24931" y="927"/>
                    <a:pt x="25295" y="1011"/>
                    <a:pt x="25548" y="1067"/>
                  </a:cubicBezTo>
                  <a:cubicBezTo>
                    <a:pt x="25660" y="1095"/>
                    <a:pt x="25745" y="1123"/>
                    <a:pt x="25829" y="1152"/>
                  </a:cubicBezTo>
                  <a:cubicBezTo>
                    <a:pt x="25885" y="1180"/>
                    <a:pt x="25913" y="1180"/>
                    <a:pt x="25913" y="1180"/>
                  </a:cubicBezTo>
                  <a:cubicBezTo>
                    <a:pt x="25913" y="1180"/>
                    <a:pt x="26025" y="1208"/>
                    <a:pt x="26194" y="1264"/>
                  </a:cubicBezTo>
                  <a:cubicBezTo>
                    <a:pt x="26783" y="1460"/>
                    <a:pt x="28299" y="1994"/>
                    <a:pt x="29759" y="2639"/>
                  </a:cubicBezTo>
                  <a:cubicBezTo>
                    <a:pt x="30489" y="2976"/>
                    <a:pt x="31191" y="3313"/>
                    <a:pt x="31781" y="3678"/>
                  </a:cubicBezTo>
                  <a:cubicBezTo>
                    <a:pt x="32370" y="4043"/>
                    <a:pt x="32820" y="4408"/>
                    <a:pt x="33016" y="4717"/>
                  </a:cubicBezTo>
                  <a:cubicBezTo>
                    <a:pt x="33493" y="5531"/>
                    <a:pt x="34364" y="7272"/>
                    <a:pt x="35094" y="8816"/>
                  </a:cubicBezTo>
                  <a:cubicBezTo>
                    <a:pt x="35487" y="9574"/>
                    <a:pt x="35824" y="10304"/>
                    <a:pt x="36048" y="10809"/>
                  </a:cubicBezTo>
                  <a:cubicBezTo>
                    <a:pt x="36301" y="11343"/>
                    <a:pt x="36441" y="11680"/>
                    <a:pt x="36441" y="11680"/>
                  </a:cubicBezTo>
                  <a:cubicBezTo>
                    <a:pt x="36487" y="11749"/>
                    <a:pt x="36572" y="11799"/>
                    <a:pt x="36663" y="11799"/>
                  </a:cubicBezTo>
                  <a:cubicBezTo>
                    <a:pt x="36682" y="11799"/>
                    <a:pt x="36702" y="11797"/>
                    <a:pt x="36722" y="11792"/>
                  </a:cubicBezTo>
                  <a:cubicBezTo>
                    <a:pt x="36806" y="11792"/>
                    <a:pt x="36890" y="11680"/>
                    <a:pt x="36890" y="11595"/>
                  </a:cubicBezTo>
                  <a:cubicBezTo>
                    <a:pt x="36890" y="11567"/>
                    <a:pt x="36918" y="11118"/>
                    <a:pt x="36975" y="10416"/>
                  </a:cubicBezTo>
                  <a:cubicBezTo>
                    <a:pt x="37031" y="9349"/>
                    <a:pt x="37171" y="7749"/>
                    <a:pt x="37340" y="6317"/>
                  </a:cubicBezTo>
                  <a:cubicBezTo>
                    <a:pt x="37424" y="5587"/>
                    <a:pt x="37536" y="4942"/>
                    <a:pt x="37648" y="4408"/>
                  </a:cubicBezTo>
                  <a:cubicBezTo>
                    <a:pt x="37705" y="4156"/>
                    <a:pt x="37761" y="3931"/>
                    <a:pt x="37817" y="3734"/>
                  </a:cubicBezTo>
                  <a:cubicBezTo>
                    <a:pt x="37873" y="3566"/>
                    <a:pt x="37929" y="3454"/>
                    <a:pt x="37985" y="3398"/>
                  </a:cubicBezTo>
                  <a:cubicBezTo>
                    <a:pt x="38266" y="3061"/>
                    <a:pt x="38884" y="2864"/>
                    <a:pt x="39501" y="2864"/>
                  </a:cubicBezTo>
                  <a:cubicBezTo>
                    <a:pt x="39810" y="2864"/>
                    <a:pt x="40119" y="2920"/>
                    <a:pt x="40344" y="3004"/>
                  </a:cubicBezTo>
                  <a:cubicBezTo>
                    <a:pt x="40568" y="3089"/>
                    <a:pt x="40737" y="3201"/>
                    <a:pt x="40793" y="3313"/>
                  </a:cubicBezTo>
                  <a:cubicBezTo>
                    <a:pt x="40793" y="3313"/>
                    <a:pt x="40821" y="3426"/>
                    <a:pt x="40849" y="3566"/>
                  </a:cubicBezTo>
                  <a:cubicBezTo>
                    <a:pt x="40933" y="4156"/>
                    <a:pt x="41017" y="5419"/>
                    <a:pt x="41073" y="7047"/>
                  </a:cubicBezTo>
                  <a:cubicBezTo>
                    <a:pt x="41326" y="11876"/>
                    <a:pt x="41495" y="19821"/>
                    <a:pt x="41579" y="21983"/>
                  </a:cubicBezTo>
                  <a:cubicBezTo>
                    <a:pt x="41607" y="22180"/>
                    <a:pt x="41607" y="22404"/>
                    <a:pt x="41607" y="22601"/>
                  </a:cubicBezTo>
                  <a:cubicBezTo>
                    <a:pt x="41607" y="23864"/>
                    <a:pt x="41410" y="24678"/>
                    <a:pt x="41130" y="25184"/>
                  </a:cubicBezTo>
                  <a:cubicBezTo>
                    <a:pt x="40849" y="25689"/>
                    <a:pt x="40484" y="25885"/>
                    <a:pt x="40007" y="25942"/>
                  </a:cubicBezTo>
                  <a:lnTo>
                    <a:pt x="39979" y="25942"/>
                  </a:lnTo>
                  <a:cubicBezTo>
                    <a:pt x="39866" y="25942"/>
                    <a:pt x="39670" y="25885"/>
                    <a:pt x="39417" y="25801"/>
                  </a:cubicBezTo>
                  <a:cubicBezTo>
                    <a:pt x="38519" y="25436"/>
                    <a:pt x="37031" y="24482"/>
                    <a:pt x="35795" y="23639"/>
                  </a:cubicBezTo>
                  <a:cubicBezTo>
                    <a:pt x="35178" y="23218"/>
                    <a:pt x="34616" y="22797"/>
                    <a:pt x="34195" y="22516"/>
                  </a:cubicBezTo>
                  <a:cubicBezTo>
                    <a:pt x="33774" y="22208"/>
                    <a:pt x="33521" y="22039"/>
                    <a:pt x="33521" y="22039"/>
                  </a:cubicBezTo>
                  <a:cubicBezTo>
                    <a:pt x="33487" y="22004"/>
                    <a:pt x="33441" y="21980"/>
                    <a:pt x="33392" y="21980"/>
                  </a:cubicBezTo>
                  <a:cubicBezTo>
                    <a:pt x="33361" y="21980"/>
                    <a:pt x="33329" y="21990"/>
                    <a:pt x="33297" y="22011"/>
                  </a:cubicBezTo>
                  <a:cubicBezTo>
                    <a:pt x="33213" y="22039"/>
                    <a:pt x="33156" y="22123"/>
                    <a:pt x="33156" y="22208"/>
                  </a:cubicBezTo>
                  <a:cubicBezTo>
                    <a:pt x="33156" y="22208"/>
                    <a:pt x="33044" y="24875"/>
                    <a:pt x="32904" y="27570"/>
                  </a:cubicBezTo>
                  <a:cubicBezTo>
                    <a:pt x="32848" y="28917"/>
                    <a:pt x="32763" y="30265"/>
                    <a:pt x="32735" y="31304"/>
                  </a:cubicBezTo>
                  <a:cubicBezTo>
                    <a:pt x="32707" y="31837"/>
                    <a:pt x="32679" y="32258"/>
                    <a:pt x="32679" y="32567"/>
                  </a:cubicBezTo>
                  <a:cubicBezTo>
                    <a:pt x="32651" y="32904"/>
                    <a:pt x="32651" y="33073"/>
                    <a:pt x="32651" y="33129"/>
                  </a:cubicBezTo>
                  <a:cubicBezTo>
                    <a:pt x="32651" y="33381"/>
                    <a:pt x="32651" y="34336"/>
                    <a:pt x="32005" y="35094"/>
                  </a:cubicBezTo>
                  <a:cubicBezTo>
                    <a:pt x="31612" y="35571"/>
                    <a:pt x="30910" y="35796"/>
                    <a:pt x="30124" y="35936"/>
                  </a:cubicBezTo>
                  <a:cubicBezTo>
                    <a:pt x="29338" y="36077"/>
                    <a:pt x="28496" y="36077"/>
                    <a:pt x="27822" y="36161"/>
                  </a:cubicBezTo>
                  <a:cubicBezTo>
                    <a:pt x="25239" y="36498"/>
                    <a:pt x="22656" y="36722"/>
                    <a:pt x="20102" y="36722"/>
                  </a:cubicBezTo>
                  <a:cubicBezTo>
                    <a:pt x="18277" y="36722"/>
                    <a:pt x="16480" y="36610"/>
                    <a:pt x="14683" y="36357"/>
                  </a:cubicBezTo>
                  <a:cubicBezTo>
                    <a:pt x="13420" y="36189"/>
                    <a:pt x="12185" y="35908"/>
                    <a:pt x="10921" y="35655"/>
                  </a:cubicBezTo>
                  <a:cubicBezTo>
                    <a:pt x="10444" y="35543"/>
                    <a:pt x="9911" y="35459"/>
                    <a:pt x="9433" y="35262"/>
                  </a:cubicBezTo>
                  <a:cubicBezTo>
                    <a:pt x="8956" y="35094"/>
                    <a:pt x="8507" y="34869"/>
                    <a:pt x="8226" y="34504"/>
                  </a:cubicBezTo>
                  <a:cubicBezTo>
                    <a:pt x="8170" y="34448"/>
                    <a:pt x="8086" y="34196"/>
                    <a:pt x="8001" y="33859"/>
                  </a:cubicBezTo>
                  <a:cubicBezTo>
                    <a:pt x="7693" y="32651"/>
                    <a:pt x="7496" y="30181"/>
                    <a:pt x="7384" y="28019"/>
                  </a:cubicBezTo>
                  <a:cubicBezTo>
                    <a:pt x="7300" y="26952"/>
                    <a:pt x="7271" y="25970"/>
                    <a:pt x="7243" y="25240"/>
                  </a:cubicBezTo>
                  <a:cubicBezTo>
                    <a:pt x="7215" y="24510"/>
                    <a:pt x="7215" y="24061"/>
                    <a:pt x="7215" y="24061"/>
                  </a:cubicBezTo>
                  <a:cubicBezTo>
                    <a:pt x="7187" y="23948"/>
                    <a:pt x="7131" y="23864"/>
                    <a:pt x="7019" y="23836"/>
                  </a:cubicBezTo>
                  <a:cubicBezTo>
                    <a:pt x="7000" y="23831"/>
                    <a:pt x="6980" y="23829"/>
                    <a:pt x="6961" y="23829"/>
                  </a:cubicBezTo>
                  <a:cubicBezTo>
                    <a:pt x="6870" y="23829"/>
                    <a:pt x="6785" y="23883"/>
                    <a:pt x="6738" y="23976"/>
                  </a:cubicBezTo>
                  <a:cubicBezTo>
                    <a:pt x="6738" y="23976"/>
                    <a:pt x="6019" y="25785"/>
                    <a:pt x="5537" y="27168"/>
                  </a:cubicBezTo>
                  <a:lnTo>
                    <a:pt x="5537" y="27168"/>
                  </a:lnTo>
                  <a:cubicBezTo>
                    <a:pt x="5489" y="27185"/>
                    <a:pt x="5449" y="27215"/>
                    <a:pt x="5419" y="27261"/>
                  </a:cubicBezTo>
                  <a:cubicBezTo>
                    <a:pt x="5419" y="27289"/>
                    <a:pt x="5334" y="27430"/>
                    <a:pt x="5110" y="27654"/>
                  </a:cubicBezTo>
                  <a:cubicBezTo>
                    <a:pt x="5026" y="27738"/>
                    <a:pt x="5026" y="27879"/>
                    <a:pt x="5110" y="27963"/>
                  </a:cubicBezTo>
                  <a:cubicBezTo>
                    <a:pt x="5152" y="28019"/>
                    <a:pt x="5215" y="28047"/>
                    <a:pt x="5278" y="28047"/>
                  </a:cubicBezTo>
                  <a:cubicBezTo>
                    <a:pt x="5341" y="28047"/>
                    <a:pt x="5405" y="28019"/>
                    <a:pt x="5447" y="27963"/>
                  </a:cubicBezTo>
                  <a:cubicBezTo>
                    <a:pt x="5529" y="27880"/>
                    <a:pt x="5597" y="27804"/>
                    <a:pt x="5651" y="27738"/>
                  </a:cubicBezTo>
                  <a:lnTo>
                    <a:pt x="5651" y="27738"/>
                  </a:lnTo>
                  <a:cubicBezTo>
                    <a:pt x="5759" y="27736"/>
                    <a:pt x="5840" y="27679"/>
                    <a:pt x="5868" y="27570"/>
                  </a:cubicBezTo>
                  <a:cubicBezTo>
                    <a:pt x="6120" y="26896"/>
                    <a:pt x="6457" y="26026"/>
                    <a:pt x="6710" y="25352"/>
                  </a:cubicBezTo>
                  <a:cubicBezTo>
                    <a:pt x="6731" y="25298"/>
                    <a:pt x="6752" y="25246"/>
                    <a:pt x="6773" y="25195"/>
                  </a:cubicBezTo>
                  <a:lnTo>
                    <a:pt x="6773" y="25195"/>
                  </a:lnTo>
                  <a:cubicBezTo>
                    <a:pt x="6806" y="26135"/>
                    <a:pt x="6866" y="27550"/>
                    <a:pt x="6963" y="29002"/>
                  </a:cubicBezTo>
                  <a:cubicBezTo>
                    <a:pt x="7047" y="30265"/>
                    <a:pt x="7159" y="31557"/>
                    <a:pt x="7300" y="32595"/>
                  </a:cubicBezTo>
                  <a:cubicBezTo>
                    <a:pt x="7384" y="33129"/>
                    <a:pt x="7440" y="33606"/>
                    <a:pt x="7552" y="33971"/>
                  </a:cubicBezTo>
                  <a:cubicBezTo>
                    <a:pt x="7636" y="34336"/>
                    <a:pt x="7721" y="34617"/>
                    <a:pt x="7861" y="34813"/>
                  </a:cubicBezTo>
                  <a:cubicBezTo>
                    <a:pt x="8226" y="35262"/>
                    <a:pt x="8731" y="35515"/>
                    <a:pt x="9265" y="35712"/>
                  </a:cubicBezTo>
                  <a:cubicBezTo>
                    <a:pt x="9798" y="35908"/>
                    <a:pt x="10360" y="36020"/>
                    <a:pt x="10809" y="36105"/>
                  </a:cubicBezTo>
                  <a:cubicBezTo>
                    <a:pt x="12072" y="36385"/>
                    <a:pt x="13336" y="36638"/>
                    <a:pt x="14627" y="36835"/>
                  </a:cubicBezTo>
                  <a:cubicBezTo>
                    <a:pt x="16452" y="37087"/>
                    <a:pt x="18277" y="37200"/>
                    <a:pt x="20102" y="37200"/>
                  </a:cubicBezTo>
                  <a:cubicBezTo>
                    <a:pt x="22685" y="37200"/>
                    <a:pt x="25295" y="36975"/>
                    <a:pt x="27878" y="36638"/>
                  </a:cubicBezTo>
                  <a:cubicBezTo>
                    <a:pt x="28496" y="36554"/>
                    <a:pt x="29366" y="36526"/>
                    <a:pt x="30180" y="36385"/>
                  </a:cubicBezTo>
                  <a:cubicBezTo>
                    <a:pt x="31023" y="36245"/>
                    <a:pt x="31837" y="35992"/>
                    <a:pt x="32370" y="35375"/>
                  </a:cubicBezTo>
                  <a:cubicBezTo>
                    <a:pt x="33128" y="34476"/>
                    <a:pt x="33100" y="33409"/>
                    <a:pt x="33128" y="33129"/>
                  </a:cubicBezTo>
                  <a:cubicBezTo>
                    <a:pt x="33128" y="33101"/>
                    <a:pt x="33128" y="32904"/>
                    <a:pt x="33128" y="32595"/>
                  </a:cubicBezTo>
                  <a:cubicBezTo>
                    <a:pt x="33184" y="31500"/>
                    <a:pt x="33297" y="28889"/>
                    <a:pt x="33409" y="26587"/>
                  </a:cubicBezTo>
                  <a:cubicBezTo>
                    <a:pt x="33465" y="25436"/>
                    <a:pt x="33521" y="24341"/>
                    <a:pt x="33578" y="23527"/>
                  </a:cubicBezTo>
                  <a:cubicBezTo>
                    <a:pt x="33590" y="23177"/>
                    <a:pt x="33603" y="22883"/>
                    <a:pt x="33613" y="22664"/>
                  </a:cubicBezTo>
                  <a:lnTo>
                    <a:pt x="33613" y="22664"/>
                  </a:lnTo>
                  <a:cubicBezTo>
                    <a:pt x="34112" y="23022"/>
                    <a:pt x="35054" y="23703"/>
                    <a:pt x="36076" y="24397"/>
                  </a:cubicBezTo>
                  <a:cubicBezTo>
                    <a:pt x="36834" y="24875"/>
                    <a:pt x="37620" y="25380"/>
                    <a:pt x="38294" y="25773"/>
                  </a:cubicBezTo>
                  <a:cubicBezTo>
                    <a:pt x="38659" y="25942"/>
                    <a:pt x="38968" y="26110"/>
                    <a:pt x="39249" y="26222"/>
                  </a:cubicBezTo>
                  <a:cubicBezTo>
                    <a:pt x="39529" y="26335"/>
                    <a:pt x="39754" y="26419"/>
                    <a:pt x="39979" y="26419"/>
                  </a:cubicBezTo>
                  <a:lnTo>
                    <a:pt x="40063" y="26419"/>
                  </a:lnTo>
                  <a:cubicBezTo>
                    <a:pt x="40652" y="26335"/>
                    <a:pt x="41186" y="26026"/>
                    <a:pt x="41523" y="25408"/>
                  </a:cubicBezTo>
                  <a:cubicBezTo>
                    <a:pt x="41888" y="24819"/>
                    <a:pt x="42056" y="23892"/>
                    <a:pt x="42056" y="22601"/>
                  </a:cubicBezTo>
                  <a:cubicBezTo>
                    <a:pt x="42056" y="22404"/>
                    <a:pt x="42056" y="22180"/>
                    <a:pt x="42056" y="21955"/>
                  </a:cubicBezTo>
                  <a:cubicBezTo>
                    <a:pt x="42000" y="20411"/>
                    <a:pt x="41888" y="15891"/>
                    <a:pt x="41719" y="11680"/>
                  </a:cubicBezTo>
                  <a:cubicBezTo>
                    <a:pt x="41663" y="9574"/>
                    <a:pt x="41579" y="7525"/>
                    <a:pt x="41495" y="5980"/>
                  </a:cubicBezTo>
                  <a:cubicBezTo>
                    <a:pt x="41438" y="5194"/>
                    <a:pt x="41410" y="4549"/>
                    <a:pt x="41354" y="4043"/>
                  </a:cubicBezTo>
                  <a:cubicBezTo>
                    <a:pt x="41326" y="3819"/>
                    <a:pt x="41326" y="3594"/>
                    <a:pt x="41298" y="3454"/>
                  </a:cubicBezTo>
                  <a:cubicBezTo>
                    <a:pt x="41270" y="3369"/>
                    <a:pt x="41270" y="3313"/>
                    <a:pt x="41242" y="3257"/>
                  </a:cubicBezTo>
                  <a:cubicBezTo>
                    <a:pt x="41242" y="3173"/>
                    <a:pt x="41214" y="3145"/>
                    <a:pt x="41186" y="3089"/>
                  </a:cubicBezTo>
                  <a:cubicBezTo>
                    <a:pt x="41045" y="2836"/>
                    <a:pt x="40793" y="2668"/>
                    <a:pt x="40512" y="2555"/>
                  </a:cubicBezTo>
                  <a:cubicBezTo>
                    <a:pt x="40203" y="2443"/>
                    <a:pt x="39866" y="2387"/>
                    <a:pt x="39501" y="2387"/>
                  </a:cubicBezTo>
                  <a:cubicBezTo>
                    <a:pt x="38799" y="2387"/>
                    <a:pt x="38069" y="2583"/>
                    <a:pt x="37620" y="3117"/>
                  </a:cubicBezTo>
                  <a:cubicBezTo>
                    <a:pt x="37480" y="3285"/>
                    <a:pt x="37396" y="3510"/>
                    <a:pt x="37311" y="3819"/>
                  </a:cubicBezTo>
                  <a:cubicBezTo>
                    <a:pt x="37003" y="4857"/>
                    <a:pt x="36778" y="6766"/>
                    <a:pt x="36638" y="8451"/>
                  </a:cubicBezTo>
                  <a:cubicBezTo>
                    <a:pt x="36567" y="9297"/>
                    <a:pt x="36518" y="10080"/>
                    <a:pt x="36486" y="10649"/>
                  </a:cubicBezTo>
                  <a:lnTo>
                    <a:pt x="36486" y="10649"/>
                  </a:lnTo>
                  <a:cubicBezTo>
                    <a:pt x="36243" y="10120"/>
                    <a:pt x="35901" y="9392"/>
                    <a:pt x="35515" y="8619"/>
                  </a:cubicBezTo>
                  <a:cubicBezTo>
                    <a:pt x="34785" y="7075"/>
                    <a:pt x="33914" y="5335"/>
                    <a:pt x="33409" y="4464"/>
                  </a:cubicBezTo>
                  <a:cubicBezTo>
                    <a:pt x="33100" y="3987"/>
                    <a:pt x="32511" y="3566"/>
                    <a:pt x="31753" y="3117"/>
                  </a:cubicBezTo>
                  <a:cubicBezTo>
                    <a:pt x="29563" y="1853"/>
                    <a:pt x="26082" y="730"/>
                    <a:pt x="26053" y="730"/>
                  </a:cubicBezTo>
                  <a:cubicBezTo>
                    <a:pt x="26053" y="730"/>
                    <a:pt x="23808" y="0"/>
                    <a:pt x="210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4191;p64">
              <a:extLst>
                <a:ext uri="{FF2B5EF4-FFF2-40B4-BE49-F238E27FC236}">
                  <a16:creationId xmlns:a16="http://schemas.microsoft.com/office/drawing/2014/main" id="{BE6814B5-A68D-484C-BBD2-369F8C018CE9}"/>
                </a:ext>
              </a:extLst>
            </p:cNvPr>
            <p:cNvSpPr/>
            <p:nvPr/>
          </p:nvSpPr>
          <p:spPr>
            <a:xfrm>
              <a:off x="4528000" y="3305275"/>
              <a:ext cx="55475" cy="49150"/>
            </a:xfrm>
            <a:custGeom>
              <a:avLst/>
              <a:gdLst/>
              <a:ahLst/>
              <a:cxnLst/>
              <a:rect l="l" t="t" r="r" b="b"/>
              <a:pathLst>
                <a:path w="2219" h="1966" extrusionOk="0">
                  <a:moveTo>
                    <a:pt x="1938" y="1"/>
                  </a:moveTo>
                  <a:lnTo>
                    <a:pt x="0" y="1601"/>
                  </a:lnTo>
                  <a:lnTo>
                    <a:pt x="309" y="1966"/>
                  </a:lnTo>
                  <a:lnTo>
                    <a:pt x="2218" y="366"/>
                  </a:lnTo>
                  <a:lnTo>
                    <a:pt x="193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4192;p64">
              <a:extLst>
                <a:ext uri="{FF2B5EF4-FFF2-40B4-BE49-F238E27FC236}">
                  <a16:creationId xmlns:a16="http://schemas.microsoft.com/office/drawing/2014/main" id="{DF4F340F-E420-DB4E-808E-BE5656947A5C}"/>
                </a:ext>
              </a:extLst>
            </p:cNvPr>
            <p:cNvSpPr/>
            <p:nvPr/>
          </p:nvSpPr>
          <p:spPr>
            <a:xfrm>
              <a:off x="4205850" y="3376875"/>
              <a:ext cx="290600" cy="241475"/>
            </a:xfrm>
            <a:custGeom>
              <a:avLst/>
              <a:gdLst/>
              <a:ahLst/>
              <a:cxnLst/>
              <a:rect l="l" t="t" r="r" b="b"/>
              <a:pathLst>
                <a:path w="11624" h="9659" extrusionOk="0">
                  <a:moveTo>
                    <a:pt x="11342" y="0"/>
                  </a:moveTo>
                  <a:lnTo>
                    <a:pt x="0" y="9321"/>
                  </a:lnTo>
                  <a:lnTo>
                    <a:pt x="309" y="9658"/>
                  </a:lnTo>
                  <a:lnTo>
                    <a:pt x="11623" y="365"/>
                  </a:lnTo>
                  <a:lnTo>
                    <a:pt x="1134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4193;p64">
              <a:extLst>
                <a:ext uri="{FF2B5EF4-FFF2-40B4-BE49-F238E27FC236}">
                  <a16:creationId xmlns:a16="http://schemas.microsoft.com/office/drawing/2014/main" id="{DA363C46-43FE-0845-A1A7-6E5CF4C29435}"/>
                </a:ext>
              </a:extLst>
            </p:cNvPr>
            <p:cNvSpPr/>
            <p:nvPr/>
          </p:nvSpPr>
          <p:spPr>
            <a:xfrm>
              <a:off x="4167250" y="3454775"/>
              <a:ext cx="129150" cy="108825"/>
            </a:xfrm>
            <a:custGeom>
              <a:avLst/>
              <a:gdLst/>
              <a:ahLst/>
              <a:cxnLst/>
              <a:rect l="l" t="t" r="r" b="b"/>
              <a:pathLst>
                <a:path w="5166" h="4353" extrusionOk="0">
                  <a:moveTo>
                    <a:pt x="4857" y="1"/>
                  </a:moveTo>
                  <a:lnTo>
                    <a:pt x="0" y="3987"/>
                  </a:lnTo>
                  <a:lnTo>
                    <a:pt x="281" y="4352"/>
                  </a:lnTo>
                  <a:lnTo>
                    <a:pt x="5166" y="366"/>
                  </a:lnTo>
                  <a:lnTo>
                    <a:pt x="485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4194;p64">
              <a:extLst>
                <a:ext uri="{FF2B5EF4-FFF2-40B4-BE49-F238E27FC236}">
                  <a16:creationId xmlns:a16="http://schemas.microsoft.com/office/drawing/2014/main" id="{8AF11309-CC70-1D47-9266-BF79548D7163}"/>
                </a:ext>
              </a:extLst>
            </p:cNvPr>
            <p:cNvSpPr/>
            <p:nvPr/>
          </p:nvSpPr>
          <p:spPr>
            <a:xfrm>
              <a:off x="3883675" y="3624500"/>
              <a:ext cx="118650" cy="385075"/>
            </a:xfrm>
            <a:custGeom>
              <a:avLst/>
              <a:gdLst/>
              <a:ahLst/>
              <a:cxnLst/>
              <a:rect l="l" t="t" r="r" b="b"/>
              <a:pathLst>
                <a:path w="4746" h="15403" extrusionOk="0">
                  <a:moveTo>
                    <a:pt x="3454" y="1"/>
                  </a:moveTo>
                  <a:cubicBezTo>
                    <a:pt x="3327" y="1"/>
                    <a:pt x="3198" y="63"/>
                    <a:pt x="3117" y="202"/>
                  </a:cubicBezTo>
                  <a:lnTo>
                    <a:pt x="310" y="5424"/>
                  </a:lnTo>
                  <a:cubicBezTo>
                    <a:pt x="85" y="5845"/>
                    <a:pt x="1" y="6323"/>
                    <a:pt x="85" y="6772"/>
                  </a:cubicBezTo>
                  <a:lnTo>
                    <a:pt x="1545" y="15194"/>
                  </a:lnTo>
                  <a:cubicBezTo>
                    <a:pt x="1560" y="15332"/>
                    <a:pt x="1667" y="15403"/>
                    <a:pt x="1775" y="15403"/>
                  </a:cubicBezTo>
                  <a:cubicBezTo>
                    <a:pt x="1865" y="15403"/>
                    <a:pt x="1956" y="15353"/>
                    <a:pt x="1994" y="15250"/>
                  </a:cubicBezTo>
                  <a:lnTo>
                    <a:pt x="4577" y="8260"/>
                  </a:lnTo>
                  <a:cubicBezTo>
                    <a:pt x="4689" y="7951"/>
                    <a:pt x="4745" y="7614"/>
                    <a:pt x="4689" y="7305"/>
                  </a:cubicBezTo>
                  <a:lnTo>
                    <a:pt x="3847" y="343"/>
                  </a:lnTo>
                  <a:cubicBezTo>
                    <a:pt x="3814" y="128"/>
                    <a:pt x="3636" y="1"/>
                    <a:pt x="34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4195;p64">
              <a:extLst>
                <a:ext uri="{FF2B5EF4-FFF2-40B4-BE49-F238E27FC236}">
                  <a16:creationId xmlns:a16="http://schemas.microsoft.com/office/drawing/2014/main" id="{36336E96-52B4-054B-B51C-46162E4BBA99}"/>
                </a:ext>
              </a:extLst>
            </p:cNvPr>
            <p:cNvSpPr/>
            <p:nvPr/>
          </p:nvSpPr>
          <p:spPr>
            <a:xfrm>
              <a:off x="3878775" y="3619025"/>
              <a:ext cx="128450" cy="396575"/>
            </a:xfrm>
            <a:custGeom>
              <a:avLst/>
              <a:gdLst/>
              <a:ahLst/>
              <a:cxnLst/>
              <a:rect l="l" t="t" r="r" b="b"/>
              <a:pathLst>
                <a:path w="5138" h="15863" extrusionOk="0">
                  <a:moveTo>
                    <a:pt x="3650" y="449"/>
                  </a:moveTo>
                  <a:lnTo>
                    <a:pt x="3762" y="505"/>
                  </a:lnTo>
                  <a:cubicBezTo>
                    <a:pt x="3790" y="505"/>
                    <a:pt x="3790" y="534"/>
                    <a:pt x="3818" y="590"/>
                  </a:cubicBezTo>
                  <a:lnTo>
                    <a:pt x="4661" y="7552"/>
                  </a:lnTo>
                  <a:cubicBezTo>
                    <a:pt x="4661" y="7636"/>
                    <a:pt x="4661" y="7693"/>
                    <a:pt x="4661" y="7777"/>
                  </a:cubicBezTo>
                  <a:cubicBezTo>
                    <a:pt x="4661" y="7973"/>
                    <a:pt x="4633" y="8198"/>
                    <a:pt x="4548" y="8394"/>
                  </a:cubicBezTo>
                  <a:lnTo>
                    <a:pt x="1966" y="15385"/>
                  </a:lnTo>
                  <a:lnTo>
                    <a:pt x="506" y="6963"/>
                  </a:lnTo>
                  <a:cubicBezTo>
                    <a:pt x="478" y="6850"/>
                    <a:pt x="478" y="6738"/>
                    <a:pt x="478" y="6654"/>
                  </a:cubicBezTo>
                  <a:cubicBezTo>
                    <a:pt x="478" y="6345"/>
                    <a:pt x="562" y="6036"/>
                    <a:pt x="702" y="5755"/>
                  </a:cubicBezTo>
                  <a:lnTo>
                    <a:pt x="3538" y="534"/>
                  </a:lnTo>
                  <a:cubicBezTo>
                    <a:pt x="3566" y="477"/>
                    <a:pt x="3594" y="449"/>
                    <a:pt x="3650" y="449"/>
                  </a:cubicBezTo>
                  <a:close/>
                  <a:moveTo>
                    <a:pt x="3650" y="0"/>
                  </a:moveTo>
                  <a:cubicBezTo>
                    <a:pt x="3454" y="0"/>
                    <a:pt x="3229" y="112"/>
                    <a:pt x="3117" y="309"/>
                  </a:cubicBezTo>
                  <a:lnTo>
                    <a:pt x="281" y="5531"/>
                  </a:lnTo>
                  <a:cubicBezTo>
                    <a:pt x="113" y="5868"/>
                    <a:pt x="0" y="6261"/>
                    <a:pt x="0" y="6654"/>
                  </a:cubicBezTo>
                  <a:cubicBezTo>
                    <a:pt x="0" y="6766"/>
                    <a:pt x="28" y="6907"/>
                    <a:pt x="56" y="7047"/>
                  </a:cubicBezTo>
                  <a:lnTo>
                    <a:pt x="1516" y="15469"/>
                  </a:lnTo>
                  <a:cubicBezTo>
                    <a:pt x="1516" y="15582"/>
                    <a:pt x="1601" y="15694"/>
                    <a:pt x="1685" y="15750"/>
                  </a:cubicBezTo>
                  <a:cubicBezTo>
                    <a:pt x="1769" y="15806"/>
                    <a:pt x="1853" y="15862"/>
                    <a:pt x="1966" y="15862"/>
                  </a:cubicBezTo>
                  <a:cubicBezTo>
                    <a:pt x="2134" y="15862"/>
                    <a:pt x="2331" y="15750"/>
                    <a:pt x="2387" y="15554"/>
                  </a:cubicBezTo>
                  <a:lnTo>
                    <a:pt x="4998" y="8563"/>
                  </a:lnTo>
                  <a:cubicBezTo>
                    <a:pt x="5082" y="8310"/>
                    <a:pt x="5138" y="8030"/>
                    <a:pt x="5138" y="7777"/>
                  </a:cubicBezTo>
                  <a:cubicBezTo>
                    <a:pt x="5138" y="7665"/>
                    <a:pt x="5138" y="7580"/>
                    <a:pt x="5138" y="7496"/>
                  </a:cubicBezTo>
                  <a:lnTo>
                    <a:pt x="4268" y="534"/>
                  </a:lnTo>
                  <a:cubicBezTo>
                    <a:pt x="4268" y="365"/>
                    <a:pt x="4183" y="225"/>
                    <a:pt x="4043" y="140"/>
                  </a:cubicBezTo>
                  <a:cubicBezTo>
                    <a:pt x="3931" y="28"/>
                    <a:pt x="3790" y="0"/>
                    <a:pt x="36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4196;p64">
              <a:extLst>
                <a:ext uri="{FF2B5EF4-FFF2-40B4-BE49-F238E27FC236}">
                  <a16:creationId xmlns:a16="http://schemas.microsoft.com/office/drawing/2014/main" id="{B5F76843-CED2-E44B-B100-5F4173F2F2F2}"/>
                </a:ext>
              </a:extLst>
            </p:cNvPr>
            <p:cNvSpPr/>
            <p:nvPr/>
          </p:nvSpPr>
          <p:spPr>
            <a:xfrm>
              <a:off x="4737150" y="3094725"/>
              <a:ext cx="70925" cy="163550"/>
            </a:xfrm>
            <a:custGeom>
              <a:avLst/>
              <a:gdLst/>
              <a:ahLst/>
              <a:cxnLst/>
              <a:rect l="l" t="t" r="r" b="b"/>
              <a:pathLst>
                <a:path w="2837" h="6542" extrusionOk="0">
                  <a:moveTo>
                    <a:pt x="1" y="0"/>
                  </a:moveTo>
                  <a:lnTo>
                    <a:pt x="2836" y="6542"/>
                  </a:lnTo>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4197;p64">
              <a:extLst>
                <a:ext uri="{FF2B5EF4-FFF2-40B4-BE49-F238E27FC236}">
                  <a16:creationId xmlns:a16="http://schemas.microsoft.com/office/drawing/2014/main" id="{25285C30-6141-6949-8494-8C48C97C7AF6}"/>
                </a:ext>
              </a:extLst>
            </p:cNvPr>
            <p:cNvSpPr/>
            <p:nvPr/>
          </p:nvSpPr>
          <p:spPr>
            <a:xfrm>
              <a:off x="4730125" y="3088925"/>
              <a:ext cx="84250" cy="175525"/>
            </a:xfrm>
            <a:custGeom>
              <a:avLst/>
              <a:gdLst/>
              <a:ahLst/>
              <a:cxnLst/>
              <a:rect l="l" t="t" r="r" b="b"/>
              <a:pathLst>
                <a:path w="3370" h="7021" extrusionOk="0">
                  <a:moveTo>
                    <a:pt x="257" y="1"/>
                  </a:moveTo>
                  <a:cubicBezTo>
                    <a:pt x="237" y="1"/>
                    <a:pt x="217" y="3"/>
                    <a:pt x="198" y="8"/>
                  </a:cubicBezTo>
                  <a:cubicBezTo>
                    <a:pt x="57" y="64"/>
                    <a:pt x="1" y="204"/>
                    <a:pt x="57" y="316"/>
                  </a:cubicBezTo>
                  <a:lnTo>
                    <a:pt x="2893" y="6886"/>
                  </a:lnTo>
                  <a:cubicBezTo>
                    <a:pt x="2934" y="6968"/>
                    <a:pt x="3020" y="7020"/>
                    <a:pt x="3107" y="7020"/>
                  </a:cubicBezTo>
                  <a:cubicBezTo>
                    <a:pt x="3139" y="7020"/>
                    <a:pt x="3171" y="7013"/>
                    <a:pt x="3202" y="6998"/>
                  </a:cubicBezTo>
                  <a:cubicBezTo>
                    <a:pt x="3314" y="6942"/>
                    <a:pt x="3370" y="6802"/>
                    <a:pt x="3314" y="6689"/>
                  </a:cubicBezTo>
                  <a:lnTo>
                    <a:pt x="506" y="148"/>
                  </a:lnTo>
                  <a:cubicBezTo>
                    <a:pt x="460" y="55"/>
                    <a:pt x="356" y="1"/>
                    <a:pt x="2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4198;p64">
              <a:extLst>
                <a:ext uri="{FF2B5EF4-FFF2-40B4-BE49-F238E27FC236}">
                  <a16:creationId xmlns:a16="http://schemas.microsoft.com/office/drawing/2014/main" id="{DB7CA333-E44D-9845-A6FB-49D7A263EBE0}"/>
                </a:ext>
              </a:extLst>
            </p:cNvPr>
            <p:cNvSpPr/>
            <p:nvPr/>
          </p:nvSpPr>
          <p:spPr>
            <a:xfrm>
              <a:off x="3973525" y="3851475"/>
              <a:ext cx="22225" cy="90425"/>
            </a:xfrm>
            <a:custGeom>
              <a:avLst/>
              <a:gdLst/>
              <a:ahLst/>
              <a:cxnLst/>
              <a:rect l="l" t="t" r="r" b="b"/>
              <a:pathLst>
                <a:path w="889" h="3617" extrusionOk="0">
                  <a:moveTo>
                    <a:pt x="685" y="1"/>
                  </a:moveTo>
                  <a:cubicBezTo>
                    <a:pt x="578" y="1"/>
                    <a:pt x="438" y="191"/>
                    <a:pt x="309" y="500"/>
                  </a:cubicBezTo>
                  <a:cubicBezTo>
                    <a:pt x="28" y="1174"/>
                    <a:pt x="0" y="3617"/>
                    <a:pt x="0" y="3617"/>
                  </a:cubicBezTo>
                  <a:cubicBezTo>
                    <a:pt x="0" y="3617"/>
                    <a:pt x="730" y="2129"/>
                    <a:pt x="843" y="921"/>
                  </a:cubicBezTo>
                  <a:cubicBezTo>
                    <a:pt x="888" y="267"/>
                    <a:pt x="810" y="1"/>
                    <a:pt x="6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4199;p64">
              <a:extLst>
                <a:ext uri="{FF2B5EF4-FFF2-40B4-BE49-F238E27FC236}">
                  <a16:creationId xmlns:a16="http://schemas.microsoft.com/office/drawing/2014/main" id="{0911AF35-63A0-0A40-8E4F-93CC94E8C87D}"/>
                </a:ext>
              </a:extLst>
            </p:cNvPr>
            <p:cNvSpPr/>
            <p:nvPr/>
          </p:nvSpPr>
          <p:spPr>
            <a:xfrm>
              <a:off x="3967900" y="3845725"/>
              <a:ext cx="33025" cy="101975"/>
            </a:xfrm>
            <a:custGeom>
              <a:avLst/>
              <a:gdLst/>
              <a:ahLst/>
              <a:cxnLst/>
              <a:rect l="l" t="t" r="r" b="b"/>
              <a:pathLst>
                <a:path w="1321" h="4079" extrusionOk="0">
                  <a:moveTo>
                    <a:pt x="838" y="639"/>
                  </a:moveTo>
                  <a:lnTo>
                    <a:pt x="838" y="639"/>
                  </a:lnTo>
                  <a:cubicBezTo>
                    <a:pt x="841" y="682"/>
                    <a:pt x="843" y="731"/>
                    <a:pt x="843" y="786"/>
                  </a:cubicBezTo>
                  <a:cubicBezTo>
                    <a:pt x="843" y="871"/>
                    <a:pt x="843" y="1011"/>
                    <a:pt x="815" y="1123"/>
                  </a:cubicBezTo>
                  <a:cubicBezTo>
                    <a:pt x="792" y="1599"/>
                    <a:pt x="660" y="2110"/>
                    <a:pt x="507" y="2556"/>
                  </a:cubicBezTo>
                  <a:lnTo>
                    <a:pt x="507" y="2556"/>
                  </a:lnTo>
                  <a:cubicBezTo>
                    <a:pt x="515" y="2382"/>
                    <a:pt x="525" y="2202"/>
                    <a:pt x="534" y="2022"/>
                  </a:cubicBezTo>
                  <a:cubicBezTo>
                    <a:pt x="562" y="1769"/>
                    <a:pt x="590" y="1516"/>
                    <a:pt x="618" y="1292"/>
                  </a:cubicBezTo>
                  <a:cubicBezTo>
                    <a:pt x="675" y="1095"/>
                    <a:pt x="703" y="899"/>
                    <a:pt x="759" y="814"/>
                  </a:cubicBezTo>
                  <a:cubicBezTo>
                    <a:pt x="785" y="749"/>
                    <a:pt x="811" y="689"/>
                    <a:pt x="838" y="639"/>
                  </a:cubicBezTo>
                  <a:close/>
                  <a:moveTo>
                    <a:pt x="899" y="0"/>
                  </a:moveTo>
                  <a:cubicBezTo>
                    <a:pt x="815" y="0"/>
                    <a:pt x="731" y="28"/>
                    <a:pt x="675" y="84"/>
                  </a:cubicBezTo>
                  <a:cubicBezTo>
                    <a:pt x="534" y="197"/>
                    <a:pt x="422" y="393"/>
                    <a:pt x="310" y="618"/>
                  </a:cubicBezTo>
                  <a:cubicBezTo>
                    <a:pt x="225" y="843"/>
                    <a:pt x="169" y="1123"/>
                    <a:pt x="141" y="1460"/>
                  </a:cubicBezTo>
                  <a:cubicBezTo>
                    <a:pt x="1" y="2471"/>
                    <a:pt x="1" y="3847"/>
                    <a:pt x="1" y="3847"/>
                  </a:cubicBezTo>
                  <a:cubicBezTo>
                    <a:pt x="1" y="3959"/>
                    <a:pt x="85" y="4043"/>
                    <a:pt x="169" y="4071"/>
                  </a:cubicBezTo>
                  <a:cubicBezTo>
                    <a:pt x="189" y="4076"/>
                    <a:pt x="208" y="4078"/>
                    <a:pt x="227" y="4078"/>
                  </a:cubicBezTo>
                  <a:cubicBezTo>
                    <a:pt x="318" y="4078"/>
                    <a:pt x="404" y="4024"/>
                    <a:pt x="450" y="3931"/>
                  </a:cubicBezTo>
                  <a:cubicBezTo>
                    <a:pt x="450" y="3931"/>
                    <a:pt x="1180" y="2443"/>
                    <a:pt x="1292" y="1179"/>
                  </a:cubicBezTo>
                  <a:cubicBezTo>
                    <a:pt x="1320" y="1039"/>
                    <a:pt x="1320" y="899"/>
                    <a:pt x="1320" y="786"/>
                  </a:cubicBezTo>
                  <a:cubicBezTo>
                    <a:pt x="1320" y="562"/>
                    <a:pt x="1292" y="421"/>
                    <a:pt x="1264" y="281"/>
                  </a:cubicBezTo>
                  <a:cubicBezTo>
                    <a:pt x="1236" y="225"/>
                    <a:pt x="1208" y="169"/>
                    <a:pt x="1152" y="84"/>
                  </a:cubicBezTo>
                  <a:cubicBezTo>
                    <a:pt x="1096" y="28"/>
                    <a:pt x="1012" y="0"/>
                    <a:pt x="8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4200;p64">
              <a:extLst>
                <a:ext uri="{FF2B5EF4-FFF2-40B4-BE49-F238E27FC236}">
                  <a16:creationId xmlns:a16="http://schemas.microsoft.com/office/drawing/2014/main" id="{38208B45-FC91-3140-BA75-F5E1FCD9421D}"/>
                </a:ext>
              </a:extLst>
            </p:cNvPr>
            <p:cNvSpPr/>
            <p:nvPr/>
          </p:nvSpPr>
          <p:spPr>
            <a:xfrm>
              <a:off x="3935625" y="3881125"/>
              <a:ext cx="53525" cy="115525"/>
            </a:xfrm>
            <a:custGeom>
              <a:avLst/>
              <a:gdLst/>
              <a:ahLst/>
              <a:cxnLst/>
              <a:rect l="l" t="t" r="r" b="b"/>
              <a:pathLst>
                <a:path w="2141" h="4621" extrusionOk="0">
                  <a:moveTo>
                    <a:pt x="1781" y="1"/>
                  </a:moveTo>
                  <a:cubicBezTo>
                    <a:pt x="1761" y="1"/>
                    <a:pt x="1738" y="6"/>
                    <a:pt x="1713" y="16"/>
                  </a:cubicBezTo>
                  <a:cubicBezTo>
                    <a:pt x="1236" y="213"/>
                    <a:pt x="1039" y="1167"/>
                    <a:pt x="1039" y="1167"/>
                  </a:cubicBezTo>
                  <a:cubicBezTo>
                    <a:pt x="1039" y="1167"/>
                    <a:pt x="877" y="1079"/>
                    <a:pt x="689" y="1079"/>
                  </a:cubicBezTo>
                  <a:cubicBezTo>
                    <a:pt x="493" y="1079"/>
                    <a:pt x="269" y="1174"/>
                    <a:pt x="169" y="1560"/>
                  </a:cubicBezTo>
                  <a:cubicBezTo>
                    <a:pt x="0" y="2318"/>
                    <a:pt x="169" y="4620"/>
                    <a:pt x="169" y="4620"/>
                  </a:cubicBezTo>
                  <a:cubicBezTo>
                    <a:pt x="169" y="4620"/>
                    <a:pt x="1348" y="3301"/>
                    <a:pt x="1516" y="2431"/>
                  </a:cubicBezTo>
                  <a:cubicBezTo>
                    <a:pt x="1703" y="1606"/>
                    <a:pt x="2141" y="1"/>
                    <a:pt x="17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4201;p64">
              <a:extLst>
                <a:ext uri="{FF2B5EF4-FFF2-40B4-BE49-F238E27FC236}">
                  <a16:creationId xmlns:a16="http://schemas.microsoft.com/office/drawing/2014/main" id="{D25F3A07-8822-6A4C-AC27-420F7159723B}"/>
                </a:ext>
              </a:extLst>
            </p:cNvPr>
            <p:cNvSpPr/>
            <p:nvPr/>
          </p:nvSpPr>
          <p:spPr>
            <a:xfrm>
              <a:off x="3932125" y="3875200"/>
              <a:ext cx="57575" cy="127325"/>
            </a:xfrm>
            <a:custGeom>
              <a:avLst/>
              <a:gdLst/>
              <a:ahLst/>
              <a:cxnLst/>
              <a:rect l="l" t="t" r="r" b="b"/>
              <a:pathLst>
                <a:path w="2303" h="5093" extrusionOk="0">
                  <a:moveTo>
                    <a:pt x="1825" y="550"/>
                  </a:moveTo>
                  <a:cubicBezTo>
                    <a:pt x="1825" y="554"/>
                    <a:pt x="1825" y="558"/>
                    <a:pt x="1825" y="562"/>
                  </a:cubicBezTo>
                  <a:cubicBezTo>
                    <a:pt x="1825" y="787"/>
                    <a:pt x="1769" y="1151"/>
                    <a:pt x="1684" y="1545"/>
                  </a:cubicBezTo>
                  <a:cubicBezTo>
                    <a:pt x="1600" y="1909"/>
                    <a:pt x="1516" y="2303"/>
                    <a:pt x="1432" y="2611"/>
                  </a:cubicBezTo>
                  <a:cubicBezTo>
                    <a:pt x="1348" y="2976"/>
                    <a:pt x="1039" y="3538"/>
                    <a:pt x="730" y="3959"/>
                  </a:cubicBezTo>
                  <a:cubicBezTo>
                    <a:pt x="659" y="4072"/>
                    <a:pt x="581" y="4171"/>
                    <a:pt x="507" y="4260"/>
                  </a:cubicBezTo>
                  <a:lnTo>
                    <a:pt x="507" y="4260"/>
                  </a:lnTo>
                  <a:cubicBezTo>
                    <a:pt x="506" y="4253"/>
                    <a:pt x="506" y="4246"/>
                    <a:pt x="505" y="4240"/>
                  </a:cubicBezTo>
                  <a:cubicBezTo>
                    <a:pt x="505" y="3875"/>
                    <a:pt x="477" y="3369"/>
                    <a:pt x="477" y="2948"/>
                  </a:cubicBezTo>
                  <a:cubicBezTo>
                    <a:pt x="477" y="2499"/>
                    <a:pt x="505" y="2078"/>
                    <a:pt x="562" y="1853"/>
                  </a:cubicBezTo>
                  <a:cubicBezTo>
                    <a:pt x="590" y="1685"/>
                    <a:pt x="646" y="1629"/>
                    <a:pt x="674" y="1601"/>
                  </a:cubicBezTo>
                  <a:cubicBezTo>
                    <a:pt x="730" y="1573"/>
                    <a:pt x="758" y="1545"/>
                    <a:pt x="814" y="1545"/>
                  </a:cubicBezTo>
                  <a:cubicBezTo>
                    <a:pt x="870" y="1545"/>
                    <a:pt x="955" y="1573"/>
                    <a:pt x="1011" y="1573"/>
                  </a:cubicBezTo>
                  <a:lnTo>
                    <a:pt x="1067" y="1601"/>
                  </a:lnTo>
                  <a:lnTo>
                    <a:pt x="1067" y="1629"/>
                  </a:lnTo>
                  <a:cubicBezTo>
                    <a:pt x="1095" y="1643"/>
                    <a:pt x="1130" y="1650"/>
                    <a:pt x="1169" y="1650"/>
                  </a:cubicBezTo>
                  <a:cubicBezTo>
                    <a:pt x="1207" y="1650"/>
                    <a:pt x="1249" y="1643"/>
                    <a:pt x="1291" y="1629"/>
                  </a:cubicBezTo>
                  <a:cubicBezTo>
                    <a:pt x="1348" y="1601"/>
                    <a:pt x="1404" y="1545"/>
                    <a:pt x="1404" y="1460"/>
                  </a:cubicBezTo>
                  <a:lnTo>
                    <a:pt x="1432" y="1432"/>
                  </a:lnTo>
                  <a:cubicBezTo>
                    <a:pt x="1432" y="1348"/>
                    <a:pt x="1488" y="1123"/>
                    <a:pt x="1600" y="899"/>
                  </a:cubicBezTo>
                  <a:cubicBezTo>
                    <a:pt x="1658" y="764"/>
                    <a:pt x="1742" y="630"/>
                    <a:pt x="1825" y="550"/>
                  </a:cubicBezTo>
                  <a:close/>
                  <a:moveTo>
                    <a:pt x="1937" y="0"/>
                  </a:moveTo>
                  <a:cubicBezTo>
                    <a:pt x="1881" y="0"/>
                    <a:pt x="1825" y="28"/>
                    <a:pt x="1769" y="57"/>
                  </a:cubicBezTo>
                  <a:cubicBezTo>
                    <a:pt x="1600" y="113"/>
                    <a:pt x="1460" y="253"/>
                    <a:pt x="1376" y="393"/>
                  </a:cubicBezTo>
                  <a:cubicBezTo>
                    <a:pt x="1195" y="623"/>
                    <a:pt x="1082" y="910"/>
                    <a:pt x="1019" y="1115"/>
                  </a:cubicBezTo>
                  <a:lnTo>
                    <a:pt x="1019" y="1115"/>
                  </a:lnTo>
                  <a:cubicBezTo>
                    <a:pt x="958" y="1103"/>
                    <a:pt x="889" y="1095"/>
                    <a:pt x="814" y="1095"/>
                  </a:cubicBezTo>
                  <a:cubicBezTo>
                    <a:pt x="702" y="1095"/>
                    <a:pt x="533" y="1123"/>
                    <a:pt x="393" y="1236"/>
                  </a:cubicBezTo>
                  <a:cubicBezTo>
                    <a:pt x="253" y="1348"/>
                    <a:pt x="140" y="1516"/>
                    <a:pt x="84" y="1741"/>
                  </a:cubicBezTo>
                  <a:cubicBezTo>
                    <a:pt x="28" y="2050"/>
                    <a:pt x="0" y="2471"/>
                    <a:pt x="0" y="2948"/>
                  </a:cubicBezTo>
                  <a:cubicBezTo>
                    <a:pt x="0" y="3847"/>
                    <a:pt x="84" y="4885"/>
                    <a:pt x="84" y="4885"/>
                  </a:cubicBezTo>
                  <a:cubicBezTo>
                    <a:pt x="84" y="4998"/>
                    <a:pt x="168" y="5054"/>
                    <a:pt x="253" y="5082"/>
                  </a:cubicBezTo>
                  <a:cubicBezTo>
                    <a:pt x="275" y="5089"/>
                    <a:pt x="300" y="5093"/>
                    <a:pt x="325" y="5093"/>
                  </a:cubicBezTo>
                  <a:cubicBezTo>
                    <a:pt x="393" y="5093"/>
                    <a:pt x="464" y="5067"/>
                    <a:pt x="505" y="5026"/>
                  </a:cubicBezTo>
                  <a:cubicBezTo>
                    <a:pt x="505" y="5026"/>
                    <a:pt x="786" y="4689"/>
                    <a:pt x="1123" y="4212"/>
                  </a:cubicBezTo>
                  <a:cubicBezTo>
                    <a:pt x="1432" y="3762"/>
                    <a:pt x="1769" y="3201"/>
                    <a:pt x="1881" y="2724"/>
                  </a:cubicBezTo>
                  <a:cubicBezTo>
                    <a:pt x="1965" y="2415"/>
                    <a:pt x="2049" y="2022"/>
                    <a:pt x="2134" y="1629"/>
                  </a:cubicBezTo>
                  <a:cubicBezTo>
                    <a:pt x="2218" y="1236"/>
                    <a:pt x="2302" y="843"/>
                    <a:pt x="2302" y="562"/>
                  </a:cubicBezTo>
                  <a:cubicBezTo>
                    <a:pt x="2302" y="450"/>
                    <a:pt x="2302" y="337"/>
                    <a:pt x="2246" y="253"/>
                  </a:cubicBezTo>
                  <a:cubicBezTo>
                    <a:pt x="2218" y="197"/>
                    <a:pt x="2190" y="141"/>
                    <a:pt x="2134" y="85"/>
                  </a:cubicBezTo>
                  <a:cubicBezTo>
                    <a:pt x="2078" y="28"/>
                    <a:pt x="1993" y="0"/>
                    <a:pt x="19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4202;p64">
              <a:extLst>
                <a:ext uri="{FF2B5EF4-FFF2-40B4-BE49-F238E27FC236}">
                  <a16:creationId xmlns:a16="http://schemas.microsoft.com/office/drawing/2014/main" id="{8533258A-961C-4B4A-A15F-7FA389DDE93E}"/>
                </a:ext>
              </a:extLst>
            </p:cNvPr>
            <p:cNvSpPr/>
            <p:nvPr/>
          </p:nvSpPr>
          <p:spPr>
            <a:xfrm>
              <a:off x="3952475" y="3904550"/>
              <a:ext cx="18275" cy="72300"/>
            </a:xfrm>
            <a:custGeom>
              <a:avLst/>
              <a:gdLst/>
              <a:ahLst/>
              <a:cxnLst/>
              <a:rect l="l" t="t" r="r" b="b"/>
              <a:pathLst>
                <a:path w="731" h="2892" extrusionOk="0">
                  <a:moveTo>
                    <a:pt x="363" y="0"/>
                  </a:moveTo>
                  <a:cubicBezTo>
                    <a:pt x="345" y="0"/>
                    <a:pt x="327" y="2"/>
                    <a:pt x="309" y="6"/>
                  </a:cubicBezTo>
                  <a:cubicBezTo>
                    <a:pt x="197" y="34"/>
                    <a:pt x="112" y="174"/>
                    <a:pt x="141" y="286"/>
                  </a:cubicBezTo>
                  <a:lnTo>
                    <a:pt x="141" y="314"/>
                  </a:lnTo>
                  <a:cubicBezTo>
                    <a:pt x="169" y="427"/>
                    <a:pt x="253" y="876"/>
                    <a:pt x="253" y="1409"/>
                  </a:cubicBezTo>
                  <a:cubicBezTo>
                    <a:pt x="253" y="1802"/>
                    <a:pt x="197" y="2252"/>
                    <a:pt x="56" y="2560"/>
                  </a:cubicBezTo>
                  <a:cubicBezTo>
                    <a:pt x="0" y="2701"/>
                    <a:pt x="56" y="2841"/>
                    <a:pt x="197" y="2869"/>
                  </a:cubicBezTo>
                  <a:cubicBezTo>
                    <a:pt x="227" y="2884"/>
                    <a:pt x="259" y="2891"/>
                    <a:pt x="291" y="2891"/>
                  </a:cubicBezTo>
                  <a:cubicBezTo>
                    <a:pt x="378" y="2891"/>
                    <a:pt x="464" y="2839"/>
                    <a:pt x="506" y="2757"/>
                  </a:cubicBezTo>
                  <a:cubicBezTo>
                    <a:pt x="674" y="2336"/>
                    <a:pt x="730" y="1858"/>
                    <a:pt x="730" y="1409"/>
                  </a:cubicBezTo>
                  <a:cubicBezTo>
                    <a:pt x="730" y="764"/>
                    <a:pt x="590" y="202"/>
                    <a:pt x="590" y="174"/>
                  </a:cubicBezTo>
                  <a:cubicBezTo>
                    <a:pt x="565" y="76"/>
                    <a:pt x="477" y="0"/>
                    <a:pt x="3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4203;p64">
              <a:extLst>
                <a:ext uri="{FF2B5EF4-FFF2-40B4-BE49-F238E27FC236}">
                  <a16:creationId xmlns:a16="http://schemas.microsoft.com/office/drawing/2014/main" id="{3F8CCE62-DD60-5743-A380-33A79E7D2095}"/>
                </a:ext>
              </a:extLst>
            </p:cNvPr>
            <p:cNvSpPr/>
            <p:nvPr/>
          </p:nvSpPr>
          <p:spPr>
            <a:xfrm>
              <a:off x="4649425" y="3143050"/>
              <a:ext cx="18275" cy="224025"/>
            </a:xfrm>
            <a:custGeom>
              <a:avLst/>
              <a:gdLst/>
              <a:ahLst/>
              <a:cxnLst/>
              <a:rect l="l" t="t" r="r" b="b"/>
              <a:pathLst>
                <a:path w="731" h="8961" extrusionOk="0">
                  <a:moveTo>
                    <a:pt x="463" y="0"/>
                  </a:moveTo>
                  <a:cubicBezTo>
                    <a:pt x="343" y="0"/>
                    <a:pt x="253" y="103"/>
                    <a:pt x="253" y="229"/>
                  </a:cubicBezTo>
                  <a:lnTo>
                    <a:pt x="0" y="8708"/>
                  </a:lnTo>
                  <a:cubicBezTo>
                    <a:pt x="0" y="8848"/>
                    <a:pt x="113" y="8932"/>
                    <a:pt x="225" y="8960"/>
                  </a:cubicBezTo>
                  <a:cubicBezTo>
                    <a:pt x="365" y="8960"/>
                    <a:pt x="478" y="8848"/>
                    <a:pt x="478" y="8736"/>
                  </a:cubicBezTo>
                  <a:lnTo>
                    <a:pt x="730" y="229"/>
                  </a:lnTo>
                  <a:cubicBezTo>
                    <a:pt x="730" y="117"/>
                    <a:pt x="618" y="4"/>
                    <a:pt x="506" y="4"/>
                  </a:cubicBezTo>
                  <a:cubicBezTo>
                    <a:pt x="491" y="2"/>
                    <a:pt x="477" y="0"/>
                    <a:pt x="4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4204;p64">
              <a:extLst>
                <a:ext uri="{FF2B5EF4-FFF2-40B4-BE49-F238E27FC236}">
                  <a16:creationId xmlns:a16="http://schemas.microsoft.com/office/drawing/2014/main" id="{6EFF2992-2CF3-1948-B16E-40A630B30178}"/>
                </a:ext>
              </a:extLst>
            </p:cNvPr>
            <p:cNvSpPr/>
            <p:nvPr/>
          </p:nvSpPr>
          <p:spPr>
            <a:xfrm>
              <a:off x="4652225" y="3168275"/>
              <a:ext cx="37925" cy="131550"/>
            </a:xfrm>
            <a:custGeom>
              <a:avLst/>
              <a:gdLst/>
              <a:ahLst/>
              <a:cxnLst/>
              <a:rect l="l" t="t" r="r" b="b"/>
              <a:pathLst>
                <a:path w="1517" h="5262" extrusionOk="0">
                  <a:moveTo>
                    <a:pt x="1276" y="1"/>
                  </a:moveTo>
                  <a:cubicBezTo>
                    <a:pt x="1174" y="1"/>
                    <a:pt x="1064" y="80"/>
                    <a:pt x="1039" y="203"/>
                  </a:cubicBezTo>
                  <a:lnTo>
                    <a:pt x="29" y="4975"/>
                  </a:lnTo>
                  <a:cubicBezTo>
                    <a:pt x="1" y="5116"/>
                    <a:pt x="85" y="5228"/>
                    <a:pt x="197" y="5256"/>
                  </a:cubicBezTo>
                  <a:cubicBezTo>
                    <a:pt x="216" y="5260"/>
                    <a:pt x="234" y="5262"/>
                    <a:pt x="251" y="5262"/>
                  </a:cubicBezTo>
                  <a:cubicBezTo>
                    <a:pt x="366" y="5262"/>
                    <a:pt x="454" y="5185"/>
                    <a:pt x="478" y="5088"/>
                  </a:cubicBezTo>
                  <a:lnTo>
                    <a:pt x="1489" y="287"/>
                  </a:lnTo>
                  <a:cubicBezTo>
                    <a:pt x="1517" y="175"/>
                    <a:pt x="1461" y="34"/>
                    <a:pt x="1320" y="6"/>
                  </a:cubicBezTo>
                  <a:cubicBezTo>
                    <a:pt x="1306" y="2"/>
                    <a:pt x="1291" y="1"/>
                    <a:pt x="12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4205;p64">
              <a:extLst>
                <a:ext uri="{FF2B5EF4-FFF2-40B4-BE49-F238E27FC236}">
                  <a16:creationId xmlns:a16="http://schemas.microsoft.com/office/drawing/2014/main" id="{25F09A77-F150-F84E-B6EE-AA1B99379518}"/>
                </a:ext>
              </a:extLst>
            </p:cNvPr>
            <p:cNvSpPr/>
            <p:nvPr/>
          </p:nvSpPr>
          <p:spPr>
            <a:xfrm>
              <a:off x="3982650" y="3160575"/>
              <a:ext cx="18275" cy="252825"/>
            </a:xfrm>
            <a:custGeom>
              <a:avLst/>
              <a:gdLst/>
              <a:ahLst/>
              <a:cxnLst/>
              <a:rect l="l" t="t" r="r" b="b"/>
              <a:pathLst>
                <a:path w="731" h="10113" extrusionOk="0">
                  <a:moveTo>
                    <a:pt x="260" y="1"/>
                  </a:moveTo>
                  <a:cubicBezTo>
                    <a:pt x="248" y="1"/>
                    <a:pt x="237" y="2"/>
                    <a:pt x="225" y="5"/>
                  </a:cubicBezTo>
                  <a:cubicBezTo>
                    <a:pt x="85" y="5"/>
                    <a:pt x="0" y="118"/>
                    <a:pt x="0" y="230"/>
                  </a:cubicBezTo>
                  <a:lnTo>
                    <a:pt x="253" y="9860"/>
                  </a:lnTo>
                  <a:cubicBezTo>
                    <a:pt x="253" y="10000"/>
                    <a:pt x="365" y="10112"/>
                    <a:pt x="478" y="10112"/>
                  </a:cubicBezTo>
                  <a:cubicBezTo>
                    <a:pt x="618" y="10084"/>
                    <a:pt x="730" y="10000"/>
                    <a:pt x="730" y="9860"/>
                  </a:cubicBezTo>
                  <a:lnTo>
                    <a:pt x="450" y="230"/>
                  </a:lnTo>
                  <a:cubicBezTo>
                    <a:pt x="450" y="104"/>
                    <a:pt x="360" y="1"/>
                    <a:pt x="2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4206;p64">
              <a:extLst>
                <a:ext uri="{FF2B5EF4-FFF2-40B4-BE49-F238E27FC236}">
                  <a16:creationId xmlns:a16="http://schemas.microsoft.com/office/drawing/2014/main" id="{6A88DA94-3B30-724A-AC31-4EBF31CD55D2}"/>
                </a:ext>
              </a:extLst>
            </p:cNvPr>
            <p:cNvSpPr/>
            <p:nvPr/>
          </p:nvSpPr>
          <p:spPr>
            <a:xfrm>
              <a:off x="2591550" y="5031175"/>
              <a:ext cx="1179850" cy="346750"/>
            </a:xfrm>
            <a:custGeom>
              <a:avLst/>
              <a:gdLst/>
              <a:ahLst/>
              <a:cxnLst/>
              <a:rect l="l" t="t" r="r" b="b"/>
              <a:pathLst>
                <a:path w="47194" h="13870" extrusionOk="0">
                  <a:moveTo>
                    <a:pt x="23583" y="1"/>
                  </a:moveTo>
                  <a:cubicBezTo>
                    <a:pt x="10556" y="1"/>
                    <a:pt x="0" y="3117"/>
                    <a:pt x="0" y="6935"/>
                  </a:cubicBezTo>
                  <a:cubicBezTo>
                    <a:pt x="0" y="10753"/>
                    <a:pt x="10556" y="13869"/>
                    <a:pt x="23583" y="13869"/>
                  </a:cubicBezTo>
                  <a:cubicBezTo>
                    <a:pt x="36610" y="13869"/>
                    <a:pt x="47194" y="10753"/>
                    <a:pt x="47194" y="6935"/>
                  </a:cubicBezTo>
                  <a:cubicBezTo>
                    <a:pt x="47194" y="3117"/>
                    <a:pt x="36610" y="1"/>
                    <a:pt x="235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4207;p64">
              <a:extLst>
                <a:ext uri="{FF2B5EF4-FFF2-40B4-BE49-F238E27FC236}">
                  <a16:creationId xmlns:a16="http://schemas.microsoft.com/office/drawing/2014/main" id="{1CCA8049-6478-C14C-8889-BC5C07A19395}"/>
                </a:ext>
              </a:extLst>
            </p:cNvPr>
            <p:cNvSpPr/>
            <p:nvPr/>
          </p:nvSpPr>
          <p:spPr>
            <a:xfrm>
              <a:off x="2591550" y="5031175"/>
              <a:ext cx="1179850" cy="346750"/>
            </a:xfrm>
            <a:custGeom>
              <a:avLst/>
              <a:gdLst/>
              <a:ahLst/>
              <a:cxnLst/>
              <a:rect l="l" t="t" r="r" b="b"/>
              <a:pathLst>
                <a:path w="47194" h="13870" extrusionOk="0">
                  <a:moveTo>
                    <a:pt x="23583" y="1"/>
                  </a:moveTo>
                  <a:cubicBezTo>
                    <a:pt x="10556" y="1"/>
                    <a:pt x="0" y="3117"/>
                    <a:pt x="0" y="6935"/>
                  </a:cubicBezTo>
                  <a:cubicBezTo>
                    <a:pt x="0" y="10753"/>
                    <a:pt x="10556" y="13869"/>
                    <a:pt x="23583" y="13869"/>
                  </a:cubicBezTo>
                  <a:cubicBezTo>
                    <a:pt x="36610" y="13869"/>
                    <a:pt x="47194" y="10753"/>
                    <a:pt x="47194" y="6935"/>
                  </a:cubicBezTo>
                  <a:cubicBezTo>
                    <a:pt x="47194" y="3117"/>
                    <a:pt x="36610" y="1"/>
                    <a:pt x="2358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4208;p64">
              <a:extLst>
                <a:ext uri="{FF2B5EF4-FFF2-40B4-BE49-F238E27FC236}">
                  <a16:creationId xmlns:a16="http://schemas.microsoft.com/office/drawing/2014/main" id="{3DED2E99-E3FD-9542-8E3C-7370DC1B3778}"/>
                </a:ext>
              </a:extLst>
            </p:cNvPr>
            <p:cNvSpPr/>
            <p:nvPr/>
          </p:nvSpPr>
          <p:spPr>
            <a:xfrm>
              <a:off x="3400100" y="2659400"/>
              <a:ext cx="126350" cy="233900"/>
            </a:xfrm>
            <a:custGeom>
              <a:avLst/>
              <a:gdLst/>
              <a:ahLst/>
              <a:cxnLst/>
              <a:rect l="l" t="t" r="r" b="b"/>
              <a:pathLst>
                <a:path w="5054" h="9356" extrusionOk="0">
                  <a:moveTo>
                    <a:pt x="1156" y="1"/>
                  </a:moveTo>
                  <a:cubicBezTo>
                    <a:pt x="1015" y="1"/>
                    <a:pt x="904" y="7"/>
                    <a:pt x="843" y="7"/>
                  </a:cubicBezTo>
                  <a:cubicBezTo>
                    <a:pt x="618" y="7"/>
                    <a:pt x="393" y="147"/>
                    <a:pt x="674" y="540"/>
                  </a:cubicBezTo>
                  <a:cubicBezTo>
                    <a:pt x="983" y="905"/>
                    <a:pt x="1881" y="990"/>
                    <a:pt x="1881" y="1355"/>
                  </a:cubicBezTo>
                  <a:lnTo>
                    <a:pt x="1881" y="3713"/>
                  </a:lnTo>
                  <a:cubicBezTo>
                    <a:pt x="1881" y="3713"/>
                    <a:pt x="1516" y="2646"/>
                    <a:pt x="1292" y="2028"/>
                  </a:cubicBezTo>
                  <a:cubicBezTo>
                    <a:pt x="1135" y="1618"/>
                    <a:pt x="653" y="1384"/>
                    <a:pt x="345" y="1384"/>
                  </a:cubicBezTo>
                  <a:cubicBezTo>
                    <a:pt x="211" y="1384"/>
                    <a:pt x="110" y="1429"/>
                    <a:pt x="85" y="1523"/>
                  </a:cubicBezTo>
                  <a:cubicBezTo>
                    <a:pt x="0" y="1804"/>
                    <a:pt x="534" y="2337"/>
                    <a:pt x="758" y="3179"/>
                  </a:cubicBezTo>
                  <a:cubicBezTo>
                    <a:pt x="983" y="3994"/>
                    <a:pt x="899" y="5594"/>
                    <a:pt x="899" y="5594"/>
                  </a:cubicBezTo>
                  <a:cubicBezTo>
                    <a:pt x="899" y="5594"/>
                    <a:pt x="843" y="6492"/>
                    <a:pt x="1516" y="7250"/>
                  </a:cubicBezTo>
                  <a:cubicBezTo>
                    <a:pt x="2190" y="8008"/>
                    <a:pt x="3482" y="9356"/>
                    <a:pt x="3482" y="9356"/>
                  </a:cubicBezTo>
                  <a:lnTo>
                    <a:pt x="5054" y="8149"/>
                  </a:lnTo>
                  <a:cubicBezTo>
                    <a:pt x="5054" y="8149"/>
                    <a:pt x="4520" y="6801"/>
                    <a:pt x="4689" y="6127"/>
                  </a:cubicBezTo>
                  <a:cubicBezTo>
                    <a:pt x="4829" y="5425"/>
                    <a:pt x="4913" y="4387"/>
                    <a:pt x="4520" y="3544"/>
                  </a:cubicBezTo>
                  <a:cubicBezTo>
                    <a:pt x="4155" y="2730"/>
                    <a:pt x="2948" y="2562"/>
                    <a:pt x="2948" y="2562"/>
                  </a:cubicBezTo>
                  <a:cubicBezTo>
                    <a:pt x="2948" y="2562"/>
                    <a:pt x="3032" y="2281"/>
                    <a:pt x="3032" y="1888"/>
                  </a:cubicBezTo>
                  <a:cubicBezTo>
                    <a:pt x="3032" y="1523"/>
                    <a:pt x="3032" y="821"/>
                    <a:pt x="2499" y="372"/>
                  </a:cubicBezTo>
                  <a:cubicBezTo>
                    <a:pt x="2111" y="45"/>
                    <a:pt x="1530" y="1"/>
                    <a:pt x="115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4209;p64">
              <a:extLst>
                <a:ext uri="{FF2B5EF4-FFF2-40B4-BE49-F238E27FC236}">
                  <a16:creationId xmlns:a16="http://schemas.microsoft.com/office/drawing/2014/main" id="{5D7FDD1B-882A-E34E-84C9-DB48A6B4F8C6}"/>
                </a:ext>
              </a:extLst>
            </p:cNvPr>
            <p:cNvSpPr/>
            <p:nvPr/>
          </p:nvSpPr>
          <p:spPr>
            <a:xfrm>
              <a:off x="3395875" y="2653250"/>
              <a:ext cx="136900" cy="245950"/>
            </a:xfrm>
            <a:custGeom>
              <a:avLst/>
              <a:gdLst/>
              <a:ahLst/>
              <a:cxnLst/>
              <a:rect l="l" t="t" r="r" b="b"/>
              <a:pathLst>
                <a:path w="5476" h="9838" extrusionOk="0">
                  <a:moveTo>
                    <a:pt x="1292" y="478"/>
                  </a:moveTo>
                  <a:cubicBezTo>
                    <a:pt x="1461" y="478"/>
                    <a:pt x="1685" y="478"/>
                    <a:pt x="1910" y="534"/>
                  </a:cubicBezTo>
                  <a:cubicBezTo>
                    <a:pt x="2135" y="590"/>
                    <a:pt x="2359" y="674"/>
                    <a:pt x="2500" y="814"/>
                  </a:cubicBezTo>
                  <a:cubicBezTo>
                    <a:pt x="2724" y="983"/>
                    <a:pt x="2836" y="1236"/>
                    <a:pt x="2893" y="1460"/>
                  </a:cubicBezTo>
                  <a:cubicBezTo>
                    <a:pt x="2949" y="1713"/>
                    <a:pt x="2949" y="1937"/>
                    <a:pt x="2949" y="2134"/>
                  </a:cubicBezTo>
                  <a:cubicBezTo>
                    <a:pt x="2949" y="2302"/>
                    <a:pt x="2949" y="2471"/>
                    <a:pt x="2921" y="2583"/>
                  </a:cubicBezTo>
                  <a:cubicBezTo>
                    <a:pt x="2921" y="2639"/>
                    <a:pt x="2921" y="2695"/>
                    <a:pt x="2893" y="2724"/>
                  </a:cubicBezTo>
                  <a:lnTo>
                    <a:pt x="2893" y="2752"/>
                  </a:lnTo>
                  <a:cubicBezTo>
                    <a:pt x="2865" y="2836"/>
                    <a:pt x="2893" y="2892"/>
                    <a:pt x="2921" y="2948"/>
                  </a:cubicBezTo>
                  <a:cubicBezTo>
                    <a:pt x="2977" y="3004"/>
                    <a:pt x="3033" y="3032"/>
                    <a:pt x="3089" y="3060"/>
                  </a:cubicBezTo>
                  <a:cubicBezTo>
                    <a:pt x="3145" y="3060"/>
                    <a:pt x="3426" y="3117"/>
                    <a:pt x="3735" y="3229"/>
                  </a:cubicBezTo>
                  <a:cubicBezTo>
                    <a:pt x="4044" y="3369"/>
                    <a:pt x="4352" y="3594"/>
                    <a:pt x="4493" y="3903"/>
                  </a:cubicBezTo>
                  <a:cubicBezTo>
                    <a:pt x="4661" y="4296"/>
                    <a:pt x="4746" y="4773"/>
                    <a:pt x="4746" y="5222"/>
                  </a:cubicBezTo>
                  <a:cubicBezTo>
                    <a:pt x="4746" y="5643"/>
                    <a:pt x="4689" y="6008"/>
                    <a:pt x="4633" y="6317"/>
                  </a:cubicBezTo>
                  <a:cubicBezTo>
                    <a:pt x="4605" y="6429"/>
                    <a:pt x="4605" y="6542"/>
                    <a:pt x="4605" y="6654"/>
                  </a:cubicBezTo>
                  <a:cubicBezTo>
                    <a:pt x="4605" y="7047"/>
                    <a:pt x="4689" y="7496"/>
                    <a:pt x="4802" y="7861"/>
                  </a:cubicBezTo>
                  <a:cubicBezTo>
                    <a:pt x="4861" y="8055"/>
                    <a:pt x="4913" y="8217"/>
                    <a:pt x="4952" y="8326"/>
                  </a:cubicBezTo>
                  <a:lnTo>
                    <a:pt x="4952" y="8326"/>
                  </a:lnTo>
                  <a:lnTo>
                    <a:pt x="3676" y="9306"/>
                  </a:lnTo>
                  <a:lnTo>
                    <a:pt x="3676" y="9306"/>
                  </a:lnTo>
                  <a:cubicBezTo>
                    <a:pt x="3541" y="9161"/>
                    <a:pt x="3325" y="8928"/>
                    <a:pt x="3089" y="8675"/>
                  </a:cubicBezTo>
                  <a:cubicBezTo>
                    <a:pt x="2696" y="8254"/>
                    <a:pt x="2191" y="7721"/>
                    <a:pt x="1854" y="7328"/>
                  </a:cubicBezTo>
                  <a:cubicBezTo>
                    <a:pt x="1348" y="6794"/>
                    <a:pt x="1320" y="6121"/>
                    <a:pt x="1320" y="5924"/>
                  </a:cubicBezTo>
                  <a:lnTo>
                    <a:pt x="1320" y="5868"/>
                  </a:lnTo>
                  <a:lnTo>
                    <a:pt x="1320" y="5840"/>
                  </a:lnTo>
                  <a:cubicBezTo>
                    <a:pt x="1320" y="5840"/>
                    <a:pt x="1320" y="5587"/>
                    <a:pt x="1320" y="5222"/>
                  </a:cubicBezTo>
                  <a:cubicBezTo>
                    <a:pt x="1320" y="4689"/>
                    <a:pt x="1292" y="3903"/>
                    <a:pt x="1152" y="3369"/>
                  </a:cubicBezTo>
                  <a:cubicBezTo>
                    <a:pt x="1040" y="2948"/>
                    <a:pt x="843" y="2611"/>
                    <a:pt x="703" y="2330"/>
                  </a:cubicBezTo>
                  <a:cubicBezTo>
                    <a:pt x="647" y="2190"/>
                    <a:pt x="562" y="2078"/>
                    <a:pt x="534" y="1994"/>
                  </a:cubicBezTo>
                  <a:cubicBezTo>
                    <a:pt x="498" y="1939"/>
                    <a:pt x="485" y="1885"/>
                    <a:pt x="481" y="1853"/>
                  </a:cubicBezTo>
                  <a:lnTo>
                    <a:pt x="506" y="1853"/>
                  </a:lnTo>
                  <a:cubicBezTo>
                    <a:pt x="590" y="1853"/>
                    <a:pt x="759" y="1909"/>
                    <a:pt x="899" y="1994"/>
                  </a:cubicBezTo>
                  <a:cubicBezTo>
                    <a:pt x="1068" y="2078"/>
                    <a:pt x="1180" y="2218"/>
                    <a:pt x="1236" y="2359"/>
                  </a:cubicBezTo>
                  <a:cubicBezTo>
                    <a:pt x="1348" y="2667"/>
                    <a:pt x="1489" y="3088"/>
                    <a:pt x="1629" y="3425"/>
                  </a:cubicBezTo>
                  <a:cubicBezTo>
                    <a:pt x="1707" y="3660"/>
                    <a:pt x="1785" y="3853"/>
                    <a:pt x="1826" y="3949"/>
                  </a:cubicBezTo>
                  <a:lnTo>
                    <a:pt x="1826" y="3949"/>
                  </a:lnTo>
                  <a:lnTo>
                    <a:pt x="1826" y="3959"/>
                  </a:lnTo>
                  <a:lnTo>
                    <a:pt x="1830" y="3959"/>
                  </a:lnTo>
                  <a:cubicBezTo>
                    <a:pt x="1845" y="3995"/>
                    <a:pt x="1854" y="4015"/>
                    <a:pt x="1854" y="4015"/>
                  </a:cubicBezTo>
                  <a:cubicBezTo>
                    <a:pt x="1882" y="4127"/>
                    <a:pt x="1994" y="4183"/>
                    <a:pt x="2107" y="4183"/>
                  </a:cubicBezTo>
                  <a:cubicBezTo>
                    <a:pt x="2219" y="4155"/>
                    <a:pt x="2303" y="4071"/>
                    <a:pt x="2303" y="3959"/>
                  </a:cubicBezTo>
                  <a:lnTo>
                    <a:pt x="2303" y="1601"/>
                  </a:lnTo>
                  <a:cubicBezTo>
                    <a:pt x="2303" y="1516"/>
                    <a:pt x="2275" y="1432"/>
                    <a:pt x="2219" y="1348"/>
                  </a:cubicBezTo>
                  <a:cubicBezTo>
                    <a:pt x="2135" y="1236"/>
                    <a:pt x="2022" y="1151"/>
                    <a:pt x="1910" y="1095"/>
                  </a:cubicBezTo>
                  <a:cubicBezTo>
                    <a:pt x="1742" y="1011"/>
                    <a:pt x="1545" y="927"/>
                    <a:pt x="1377" y="871"/>
                  </a:cubicBezTo>
                  <a:cubicBezTo>
                    <a:pt x="1236" y="786"/>
                    <a:pt x="1096" y="702"/>
                    <a:pt x="1040" y="618"/>
                  </a:cubicBezTo>
                  <a:cubicBezTo>
                    <a:pt x="984" y="590"/>
                    <a:pt x="955" y="534"/>
                    <a:pt x="955" y="506"/>
                  </a:cubicBezTo>
                  <a:lnTo>
                    <a:pt x="948" y="499"/>
                  </a:lnTo>
                  <a:lnTo>
                    <a:pt x="948" y="499"/>
                  </a:lnTo>
                  <a:lnTo>
                    <a:pt x="1012" y="478"/>
                  </a:lnTo>
                  <a:close/>
                  <a:moveTo>
                    <a:pt x="1292" y="0"/>
                  </a:moveTo>
                  <a:cubicBezTo>
                    <a:pt x="1152" y="0"/>
                    <a:pt x="1040" y="28"/>
                    <a:pt x="1012" y="28"/>
                  </a:cubicBezTo>
                  <a:cubicBezTo>
                    <a:pt x="899" y="28"/>
                    <a:pt x="787" y="28"/>
                    <a:pt x="675" y="113"/>
                  </a:cubicBezTo>
                  <a:cubicBezTo>
                    <a:pt x="562" y="169"/>
                    <a:pt x="478" y="309"/>
                    <a:pt x="478" y="478"/>
                  </a:cubicBezTo>
                  <a:cubicBezTo>
                    <a:pt x="478" y="618"/>
                    <a:pt x="562" y="758"/>
                    <a:pt x="675" y="927"/>
                  </a:cubicBezTo>
                  <a:cubicBezTo>
                    <a:pt x="787" y="1067"/>
                    <a:pt x="927" y="1151"/>
                    <a:pt x="1068" y="1207"/>
                  </a:cubicBezTo>
                  <a:cubicBezTo>
                    <a:pt x="1264" y="1320"/>
                    <a:pt x="1489" y="1404"/>
                    <a:pt x="1657" y="1488"/>
                  </a:cubicBezTo>
                  <a:cubicBezTo>
                    <a:pt x="1742" y="1516"/>
                    <a:pt x="1798" y="1572"/>
                    <a:pt x="1798" y="1601"/>
                  </a:cubicBezTo>
                  <a:lnTo>
                    <a:pt x="1826" y="1601"/>
                  </a:lnTo>
                  <a:lnTo>
                    <a:pt x="1826" y="2597"/>
                  </a:lnTo>
                  <a:lnTo>
                    <a:pt x="1826" y="2597"/>
                  </a:lnTo>
                  <a:cubicBezTo>
                    <a:pt x="1776" y="2460"/>
                    <a:pt x="1728" y="2331"/>
                    <a:pt x="1685" y="2218"/>
                  </a:cubicBezTo>
                  <a:cubicBezTo>
                    <a:pt x="1573" y="1937"/>
                    <a:pt x="1377" y="1741"/>
                    <a:pt x="1152" y="1601"/>
                  </a:cubicBezTo>
                  <a:cubicBezTo>
                    <a:pt x="927" y="1460"/>
                    <a:pt x="703" y="1404"/>
                    <a:pt x="506" y="1404"/>
                  </a:cubicBezTo>
                  <a:cubicBezTo>
                    <a:pt x="394" y="1404"/>
                    <a:pt x="310" y="1404"/>
                    <a:pt x="226" y="1460"/>
                  </a:cubicBezTo>
                  <a:cubicBezTo>
                    <a:pt x="147" y="1486"/>
                    <a:pt x="68" y="1562"/>
                    <a:pt x="35" y="1687"/>
                  </a:cubicBezTo>
                  <a:lnTo>
                    <a:pt x="35" y="1687"/>
                  </a:lnTo>
                  <a:lnTo>
                    <a:pt x="29" y="1685"/>
                  </a:lnTo>
                  <a:cubicBezTo>
                    <a:pt x="1" y="1741"/>
                    <a:pt x="1" y="1797"/>
                    <a:pt x="1" y="1825"/>
                  </a:cubicBezTo>
                  <a:cubicBezTo>
                    <a:pt x="1" y="1965"/>
                    <a:pt x="57" y="2078"/>
                    <a:pt x="113" y="2190"/>
                  </a:cubicBezTo>
                  <a:cubicBezTo>
                    <a:pt x="282" y="2527"/>
                    <a:pt x="562" y="2948"/>
                    <a:pt x="703" y="3482"/>
                  </a:cubicBezTo>
                  <a:cubicBezTo>
                    <a:pt x="815" y="3931"/>
                    <a:pt x="871" y="4689"/>
                    <a:pt x="871" y="5222"/>
                  </a:cubicBezTo>
                  <a:cubicBezTo>
                    <a:pt x="871" y="5391"/>
                    <a:pt x="843" y="5559"/>
                    <a:pt x="843" y="5643"/>
                  </a:cubicBezTo>
                  <a:cubicBezTo>
                    <a:pt x="843" y="5756"/>
                    <a:pt x="843" y="5812"/>
                    <a:pt x="843" y="5812"/>
                  </a:cubicBezTo>
                  <a:cubicBezTo>
                    <a:pt x="843" y="5812"/>
                    <a:pt x="843" y="5868"/>
                    <a:pt x="843" y="5924"/>
                  </a:cubicBezTo>
                  <a:cubicBezTo>
                    <a:pt x="843" y="6177"/>
                    <a:pt x="899" y="6963"/>
                    <a:pt x="1517" y="7665"/>
                  </a:cubicBezTo>
                  <a:cubicBezTo>
                    <a:pt x="2191" y="8423"/>
                    <a:pt x="3482" y="9770"/>
                    <a:pt x="3482" y="9770"/>
                  </a:cubicBezTo>
                  <a:cubicBezTo>
                    <a:pt x="3529" y="9817"/>
                    <a:pt x="3592" y="9837"/>
                    <a:pt x="3654" y="9837"/>
                  </a:cubicBezTo>
                  <a:cubicBezTo>
                    <a:pt x="3704" y="9837"/>
                    <a:pt x="3753" y="9824"/>
                    <a:pt x="3791" y="9798"/>
                  </a:cubicBezTo>
                  <a:lnTo>
                    <a:pt x="5363" y="8591"/>
                  </a:lnTo>
                  <a:cubicBezTo>
                    <a:pt x="5447" y="8535"/>
                    <a:pt x="5475" y="8423"/>
                    <a:pt x="5447" y="8310"/>
                  </a:cubicBezTo>
                  <a:lnTo>
                    <a:pt x="5419" y="8282"/>
                  </a:lnTo>
                  <a:cubicBezTo>
                    <a:pt x="5391" y="8170"/>
                    <a:pt x="5307" y="7917"/>
                    <a:pt x="5223" y="7609"/>
                  </a:cubicBezTo>
                  <a:cubicBezTo>
                    <a:pt x="5139" y="7272"/>
                    <a:pt x="5054" y="6935"/>
                    <a:pt x="5054" y="6654"/>
                  </a:cubicBezTo>
                  <a:cubicBezTo>
                    <a:pt x="5054" y="6570"/>
                    <a:pt x="5054" y="6486"/>
                    <a:pt x="5082" y="6401"/>
                  </a:cubicBezTo>
                  <a:cubicBezTo>
                    <a:pt x="5167" y="6092"/>
                    <a:pt x="5223" y="5671"/>
                    <a:pt x="5223" y="5222"/>
                  </a:cubicBezTo>
                  <a:cubicBezTo>
                    <a:pt x="5223" y="4717"/>
                    <a:pt x="5139" y="4183"/>
                    <a:pt x="4914" y="3706"/>
                  </a:cubicBezTo>
                  <a:cubicBezTo>
                    <a:pt x="4689" y="3201"/>
                    <a:pt x="4240" y="2920"/>
                    <a:pt x="3847" y="2780"/>
                  </a:cubicBezTo>
                  <a:cubicBezTo>
                    <a:pt x="3674" y="2700"/>
                    <a:pt x="3513" y="2651"/>
                    <a:pt x="3389" y="2623"/>
                  </a:cubicBezTo>
                  <a:lnTo>
                    <a:pt x="3389" y="2623"/>
                  </a:lnTo>
                  <a:cubicBezTo>
                    <a:pt x="3408" y="2496"/>
                    <a:pt x="3426" y="2327"/>
                    <a:pt x="3426" y="2134"/>
                  </a:cubicBezTo>
                  <a:cubicBezTo>
                    <a:pt x="3426" y="1937"/>
                    <a:pt x="3426" y="1657"/>
                    <a:pt x="3342" y="1348"/>
                  </a:cubicBezTo>
                  <a:cubicBezTo>
                    <a:pt x="3286" y="1039"/>
                    <a:pt x="3117" y="702"/>
                    <a:pt x="2808" y="449"/>
                  </a:cubicBezTo>
                  <a:cubicBezTo>
                    <a:pt x="2584" y="253"/>
                    <a:pt x="2275" y="141"/>
                    <a:pt x="2022" y="84"/>
                  </a:cubicBezTo>
                  <a:cubicBezTo>
                    <a:pt x="1742" y="28"/>
                    <a:pt x="1489" y="0"/>
                    <a:pt x="12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4210;p64">
              <a:extLst>
                <a:ext uri="{FF2B5EF4-FFF2-40B4-BE49-F238E27FC236}">
                  <a16:creationId xmlns:a16="http://schemas.microsoft.com/office/drawing/2014/main" id="{FCC56F06-CCE8-E048-AE5D-9489FA55267F}"/>
                </a:ext>
              </a:extLst>
            </p:cNvPr>
            <p:cNvSpPr/>
            <p:nvPr/>
          </p:nvSpPr>
          <p:spPr>
            <a:xfrm>
              <a:off x="3487125" y="2863100"/>
              <a:ext cx="346050" cy="500625"/>
            </a:xfrm>
            <a:custGeom>
              <a:avLst/>
              <a:gdLst/>
              <a:ahLst/>
              <a:cxnLst/>
              <a:rect l="l" t="t" r="r" b="b"/>
              <a:pathLst>
                <a:path w="13842" h="20025" extrusionOk="0">
                  <a:moveTo>
                    <a:pt x="1573" y="1"/>
                  </a:moveTo>
                  <a:lnTo>
                    <a:pt x="1" y="1208"/>
                  </a:lnTo>
                  <a:cubicBezTo>
                    <a:pt x="1" y="1208"/>
                    <a:pt x="8732" y="19007"/>
                    <a:pt x="9546" y="19597"/>
                  </a:cubicBezTo>
                  <a:cubicBezTo>
                    <a:pt x="9893" y="19851"/>
                    <a:pt x="10274" y="20025"/>
                    <a:pt x="10686" y="20025"/>
                  </a:cubicBezTo>
                  <a:cubicBezTo>
                    <a:pt x="11273" y="20025"/>
                    <a:pt x="11925" y="19672"/>
                    <a:pt x="12634" y="18698"/>
                  </a:cubicBezTo>
                  <a:cubicBezTo>
                    <a:pt x="13841" y="17042"/>
                    <a:pt x="13701" y="15975"/>
                    <a:pt x="12859" y="14094"/>
                  </a:cubicBezTo>
                  <a:cubicBezTo>
                    <a:pt x="12045" y="12213"/>
                    <a:pt x="1573" y="1"/>
                    <a:pt x="157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4211;p64">
              <a:extLst>
                <a:ext uri="{FF2B5EF4-FFF2-40B4-BE49-F238E27FC236}">
                  <a16:creationId xmlns:a16="http://schemas.microsoft.com/office/drawing/2014/main" id="{95EA8622-8C96-704E-833C-9B95C70AD19C}"/>
                </a:ext>
              </a:extLst>
            </p:cNvPr>
            <p:cNvSpPr/>
            <p:nvPr/>
          </p:nvSpPr>
          <p:spPr>
            <a:xfrm>
              <a:off x="3480800" y="2857400"/>
              <a:ext cx="350275" cy="512475"/>
            </a:xfrm>
            <a:custGeom>
              <a:avLst/>
              <a:gdLst/>
              <a:ahLst/>
              <a:cxnLst/>
              <a:rect l="l" t="t" r="r" b="b"/>
              <a:pathLst>
                <a:path w="14011" h="20499" extrusionOk="0">
                  <a:moveTo>
                    <a:pt x="1802" y="551"/>
                  </a:moveTo>
                  <a:cubicBezTo>
                    <a:pt x="1878" y="634"/>
                    <a:pt x="1981" y="752"/>
                    <a:pt x="2107" y="902"/>
                  </a:cubicBezTo>
                  <a:cubicBezTo>
                    <a:pt x="3117" y="2082"/>
                    <a:pt x="5644" y="5086"/>
                    <a:pt x="8002" y="7949"/>
                  </a:cubicBezTo>
                  <a:cubicBezTo>
                    <a:pt x="9181" y="9409"/>
                    <a:pt x="10332" y="10813"/>
                    <a:pt x="11231" y="11992"/>
                  </a:cubicBezTo>
                  <a:cubicBezTo>
                    <a:pt x="11680" y="12553"/>
                    <a:pt x="12045" y="13087"/>
                    <a:pt x="12354" y="13508"/>
                  </a:cubicBezTo>
                  <a:cubicBezTo>
                    <a:pt x="12635" y="13929"/>
                    <a:pt x="12831" y="14238"/>
                    <a:pt x="12915" y="14434"/>
                  </a:cubicBezTo>
                  <a:cubicBezTo>
                    <a:pt x="13308" y="15333"/>
                    <a:pt x="13533" y="16035"/>
                    <a:pt x="13533" y="16680"/>
                  </a:cubicBezTo>
                  <a:cubicBezTo>
                    <a:pt x="13533" y="17326"/>
                    <a:pt x="13308" y="17972"/>
                    <a:pt x="12719" y="18786"/>
                  </a:cubicBezTo>
                  <a:cubicBezTo>
                    <a:pt x="12354" y="19263"/>
                    <a:pt x="12045" y="19572"/>
                    <a:pt x="11736" y="19769"/>
                  </a:cubicBezTo>
                  <a:cubicBezTo>
                    <a:pt x="11455" y="19965"/>
                    <a:pt x="11175" y="20021"/>
                    <a:pt x="10950" y="20021"/>
                  </a:cubicBezTo>
                  <a:cubicBezTo>
                    <a:pt x="10585" y="20021"/>
                    <a:pt x="10248" y="19881"/>
                    <a:pt x="9939" y="19656"/>
                  </a:cubicBezTo>
                  <a:cubicBezTo>
                    <a:pt x="9939" y="19656"/>
                    <a:pt x="9911" y="19628"/>
                    <a:pt x="9883" y="19572"/>
                  </a:cubicBezTo>
                  <a:cubicBezTo>
                    <a:pt x="9715" y="19376"/>
                    <a:pt x="9462" y="18926"/>
                    <a:pt x="9097" y="18337"/>
                  </a:cubicBezTo>
                  <a:cubicBezTo>
                    <a:pt x="7890" y="16175"/>
                    <a:pt x="5728" y="11936"/>
                    <a:pt x="3875" y="8230"/>
                  </a:cubicBezTo>
                  <a:cubicBezTo>
                    <a:pt x="2949" y="6377"/>
                    <a:pt x="2078" y="4636"/>
                    <a:pt x="1461" y="3401"/>
                  </a:cubicBezTo>
                  <a:cubicBezTo>
                    <a:pt x="1152" y="2755"/>
                    <a:pt x="899" y="2250"/>
                    <a:pt x="731" y="1885"/>
                  </a:cubicBezTo>
                  <a:cubicBezTo>
                    <a:pt x="655" y="1732"/>
                    <a:pt x="590" y="1609"/>
                    <a:pt x="542" y="1519"/>
                  </a:cubicBezTo>
                  <a:lnTo>
                    <a:pt x="542" y="1519"/>
                  </a:lnTo>
                  <a:lnTo>
                    <a:pt x="1802" y="551"/>
                  </a:lnTo>
                  <a:close/>
                  <a:moveTo>
                    <a:pt x="1852" y="0"/>
                  </a:moveTo>
                  <a:cubicBezTo>
                    <a:pt x="1796" y="0"/>
                    <a:pt x="1738" y="21"/>
                    <a:pt x="1685" y="60"/>
                  </a:cubicBezTo>
                  <a:lnTo>
                    <a:pt x="113" y="1267"/>
                  </a:lnTo>
                  <a:cubicBezTo>
                    <a:pt x="29" y="1324"/>
                    <a:pt x="1" y="1436"/>
                    <a:pt x="29" y="1548"/>
                  </a:cubicBezTo>
                  <a:cubicBezTo>
                    <a:pt x="29" y="1548"/>
                    <a:pt x="2219" y="5984"/>
                    <a:pt x="4493" y="10532"/>
                  </a:cubicBezTo>
                  <a:cubicBezTo>
                    <a:pt x="5644" y="12778"/>
                    <a:pt x="6823" y="15052"/>
                    <a:pt x="7750" y="16821"/>
                  </a:cubicBezTo>
                  <a:cubicBezTo>
                    <a:pt x="8227" y="17691"/>
                    <a:pt x="8620" y="18449"/>
                    <a:pt x="8957" y="18983"/>
                  </a:cubicBezTo>
                  <a:cubicBezTo>
                    <a:pt x="9125" y="19263"/>
                    <a:pt x="9238" y="19488"/>
                    <a:pt x="9378" y="19656"/>
                  </a:cubicBezTo>
                  <a:cubicBezTo>
                    <a:pt x="9434" y="19741"/>
                    <a:pt x="9462" y="19825"/>
                    <a:pt x="9518" y="19881"/>
                  </a:cubicBezTo>
                  <a:cubicBezTo>
                    <a:pt x="9574" y="19937"/>
                    <a:pt x="9603" y="19993"/>
                    <a:pt x="9659" y="20021"/>
                  </a:cubicBezTo>
                  <a:cubicBezTo>
                    <a:pt x="10024" y="20302"/>
                    <a:pt x="10473" y="20499"/>
                    <a:pt x="10950" y="20499"/>
                  </a:cubicBezTo>
                  <a:cubicBezTo>
                    <a:pt x="11287" y="20499"/>
                    <a:pt x="11652" y="20386"/>
                    <a:pt x="11989" y="20162"/>
                  </a:cubicBezTo>
                  <a:cubicBezTo>
                    <a:pt x="12354" y="19937"/>
                    <a:pt x="12719" y="19572"/>
                    <a:pt x="13084" y="19067"/>
                  </a:cubicBezTo>
                  <a:cubicBezTo>
                    <a:pt x="13730" y="18196"/>
                    <a:pt x="14010" y="17467"/>
                    <a:pt x="14010" y="16680"/>
                  </a:cubicBezTo>
                  <a:cubicBezTo>
                    <a:pt x="14010" y="15922"/>
                    <a:pt x="13758" y="15164"/>
                    <a:pt x="13336" y="14238"/>
                  </a:cubicBezTo>
                  <a:cubicBezTo>
                    <a:pt x="13224" y="13957"/>
                    <a:pt x="12971" y="13564"/>
                    <a:pt x="12578" y="13031"/>
                  </a:cubicBezTo>
                  <a:cubicBezTo>
                    <a:pt x="11315" y="11234"/>
                    <a:pt x="8676" y="8005"/>
                    <a:pt x="6346" y="5198"/>
                  </a:cubicBezTo>
                  <a:cubicBezTo>
                    <a:pt x="4016" y="2418"/>
                    <a:pt x="2022" y="88"/>
                    <a:pt x="2022" y="88"/>
                  </a:cubicBezTo>
                  <a:cubicBezTo>
                    <a:pt x="1977" y="28"/>
                    <a:pt x="1916" y="0"/>
                    <a:pt x="18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4212;p64">
              <a:extLst>
                <a:ext uri="{FF2B5EF4-FFF2-40B4-BE49-F238E27FC236}">
                  <a16:creationId xmlns:a16="http://schemas.microsoft.com/office/drawing/2014/main" id="{F491F6D3-50FC-A34E-9427-5F48C6AD5BFC}"/>
                </a:ext>
              </a:extLst>
            </p:cNvPr>
            <p:cNvSpPr/>
            <p:nvPr/>
          </p:nvSpPr>
          <p:spPr>
            <a:xfrm>
              <a:off x="3115850" y="2418375"/>
              <a:ext cx="301125" cy="330350"/>
            </a:xfrm>
            <a:custGeom>
              <a:avLst/>
              <a:gdLst/>
              <a:ahLst/>
              <a:cxnLst/>
              <a:rect l="l" t="t" r="r" b="b"/>
              <a:pathLst>
                <a:path w="12045" h="13214" extrusionOk="0">
                  <a:moveTo>
                    <a:pt x="7069" y="1"/>
                  </a:moveTo>
                  <a:cubicBezTo>
                    <a:pt x="6062" y="1"/>
                    <a:pt x="4893" y="75"/>
                    <a:pt x="3818" y="327"/>
                  </a:cubicBezTo>
                  <a:cubicBezTo>
                    <a:pt x="1179" y="945"/>
                    <a:pt x="0" y="3359"/>
                    <a:pt x="786" y="5746"/>
                  </a:cubicBezTo>
                  <a:cubicBezTo>
                    <a:pt x="1572" y="8104"/>
                    <a:pt x="2358" y="9564"/>
                    <a:pt x="2358" y="9564"/>
                  </a:cubicBezTo>
                  <a:lnTo>
                    <a:pt x="2246" y="12877"/>
                  </a:lnTo>
                  <a:lnTo>
                    <a:pt x="4324" y="12877"/>
                  </a:lnTo>
                  <a:cubicBezTo>
                    <a:pt x="5390" y="12877"/>
                    <a:pt x="8086" y="13213"/>
                    <a:pt x="8086" y="13213"/>
                  </a:cubicBezTo>
                  <a:lnTo>
                    <a:pt x="8198" y="11080"/>
                  </a:lnTo>
                  <a:cubicBezTo>
                    <a:pt x="8198" y="11080"/>
                    <a:pt x="9130" y="11257"/>
                    <a:pt x="9869" y="11257"/>
                  </a:cubicBezTo>
                  <a:cubicBezTo>
                    <a:pt x="9961" y="11257"/>
                    <a:pt x="10051" y="11254"/>
                    <a:pt x="10135" y="11248"/>
                  </a:cubicBezTo>
                  <a:cubicBezTo>
                    <a:pt x="10865" y="11192"/>
                    <a:pt x="11258" y="11136"/>
                    <a:pt x="11258" y="10350"/>
                  </a:cubicBezTo>
                  <a:cubicBezTo>
                    <a:pt x="11258" y="9564"/>
                    <a:pt x="11427" y="7149"/>
                    <a:pt x="11427" y="7149"/>
                  </a:cubicBezTo>
                  <a:cubicBezTo>
                    <a:pt x="11427" y="7149"/>
                    <a:pt x="11595" y="6981"/>
                    <a:pt x="11820" y="6532"/>
                  </a:cubicBezTo>
                  <a:cubicBezTo>
                    <a:pt x="12044" y="6082"/>
                    <a:pt x="11651" y="5914"/>
                    <a:pt x="11314" y="5324"/>
                  </a:cubicBezTo>
                  <a:cubicBezTo>
                    <a:pt x="10977" y="4763"/>
                    <a:pt x="10809" y="4201"/>
                    <a:pt x="10809" y="3528"/>
                  </a:cubicBezTo>
                  <a:cubicBezTo>
                    <a:pt x="10809" y="2854"/>
                    <a:pt x="9658" y="159"/>
                    <a:pt x="9658" y="159"/>
                  </a:cubicBezTo>
                  <a:cubicBezTo>
                    <a:pt x="9658" y="159"/>
                    <a:pt x="8534" y="1"/>
                    <a:pt x="70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4213;p64">
              <a:extLst>
                <a:ext uri="{FF2B5EF4-FFF2-40B4-BE49-F238E27FC236}">
                  <a16:creationId xmlns:a16="http://schemas.microsoft.com/office/drawing/2014/main" id="{D8B93778-385F-4046-A925-2DBAF62FFCE8}"/>
                </a:ext>
              </a:extLst>
            </p:cNvPr>
            <p:cNvSpPr/>
            <p:nvPr/>
          </p:nvSpPr>
          <p:spPr>
            <a:xfrm>
              <a:off x="3123550" y="2412500"/>
              <a:ext cx="294825" cy="342125"/>
            </a:xfrm>
            <a:custGeom>
              <a:avLst/>
              <a:gdLst/>
              <a:ahLst/>
              <a:cxnLst/>
              <a:rect l="l" t="t" r="r" b="b"/>
              <a:pathLst>
                <a:path w="11793" h="13685" extrusionOk="0">
                  <a:moveTo>
                    <a:pt x="6767" y="478"/>
                  </a:moveTo>
                  <a:cubicBezTo>
                    <a:pt x="7497" y="478"/>
                    <a:pt x="8143" y="506"/>
                    <a:pt x="8592" y="562"/>
                  </a:cubicBezTo>
                  <a:cubicBezTo>
                    <a:pt x="8816" y="562"/>
                    <a:pt x="9013" y="590"/>
                    <a:pt x="9125" y="590"/>
                  </a:cubicBezTo>
                  <a:cubicBezTo>
                    <a:pt x="9152" y="596"/>
                    <a:pt x="9177" y="600"/>
                    <a:pt x="9198" y="604"/>
                  </a:cubicBezTo>
                  <a:lnTo>
                    <a:pt x="9198" y="604"/>
                  </a:lnTo>
                  <a:cubicBezTo>
                    <a:pt x="9226" y="681"/>
                    <a:pt x="9267" y="791"/>
                    <a:pt x="9322" y="927"/>
                  </a:cubicBezTo>
                  <a:cubicBezTo>
                    <a:pt x="9490" y="1320"/>
                    <a:pt x="9715" y="1910"/>
                    <a:pt x="9911" y="2471"/>
                  </a:cubicBezTo>
                  <a:cubicBezTo>
                    <a:pt x="10024" y="2780"/>
                    <a:pt x="10108" y="3033"/>
                    <a:pt x="10164" y="3257"/>
                  </a:cubicBezTo>
                  <a:cubicBezTo>
                    <a:pt x="10220" y="3510"/>
                    <a:pt x="10248" y="3678"/>
                    <a:pt x="10248" y="3763"/>
                  </a:cubicBezTo>
                  <a:cubicBezTo>
                    <a:pt x="10248" y="4493"/>
                    <a:pt x="10445" y="5110"/>
                    <a:pt x="10782" y="5700"/>
                  </a:cubicBezTo>
                  <a:cubicBezTo>
                    <a:pt x="10950" y="5924"/>
                    <a:pt x="11090" y="6121"/>
                    <a:pt x="11203" y="6233"/>
                  </a:cubicBezTo>
                  <a:cubicBezTo>
                    <a:pt x="11259" y="6317"/>
                    <a:pt x="11287" y="6374"/>
                    <a:pt x="11315" y="6402"/>
                  </a:cubicBezTo>
                  <a:cubicBezTo>
                    <a:pt x="11315" y="6458"/>
                    <a:pt x="11343" y="6486"/>
                    <a:pt x="11343" y="6514"/>
                  </a:cubicBezTo>
                  <a:cubicBezTo>
                    <a:pt x="11343" y="6542"/>
                    <a:pt x="11315" y="6570"/>
                    <a:pt x="11287" y="6654"/>
                  </a:cubicBezTo>
                  <a:cubicBezTo>
                    <a:pt x="11175" y="6879"/>
                    <a:pt x="11090" y="7019"/>
                    <a:pt x="11034" y="7104"/>
                  </a:cubicBezTo>
                  <a:cubicBezTo>
                    <a:pt x="11006" y="7132"/>
                    <a:pt x="10978" y="7160"/>
                    <a:pt x="10950" y="7188"/>
                  </a:cubicBezTo>
                  <a:lnTo>
                    <a:pt x="10950" y="7216"/>
                  </a:lnTo>
                  <a:cubicBezTo>
                    <a:pt x="10894" y="7244"/>
                    <a:pt x="10866" y="7300"/>
                    <a:pt x="10866" y="7356"/>
                  </a:cubicBezTo>
                  <a:cubicBezTo>
                    <a:pt x="10866" y="7356"/>
                    <a:pt x="10697" y="9771"/>
                    <a:pt x="10697" y="10585"/>
                  </a:cubicBezTo>
                  <a:cubicBezTo>
                    <a:pt x="10697" y="10753"/>
                    <a:pt x="10669" y="10894"/>
                    <a:pt x="10641" y="10950"/>
                  </a:cubicBezTo>
                  <a:cubicBezTo>
                    <a:pt x="10613" y="11062"/>
                    <a:pt x="10557" y="11118"/>
                    <a:pt x="10417" y="11146"/>
                  </a:cubicBezTo>
                  <a:cubicBezTo>
                    <a:pt x="10276" y="11202"/>
                    <a:pt x="10080" y="11231"/>
                    <a:pt x="9799" y="11259"/>
                  </a:cubicBezTo>
                  <a:lnTo>
                    <a:pt x="9546" y="11259"/>
                  </a:lnTo>
                  <a:cubicBezTo>
                    <a:pt x="9209" y="11259"/>
                    <a:pt x="8816" y="11202"/>
                    <a:pt x="8479" y="11174"/>
                  </a:cubicBezTo>
                  <a:cubicBezTo>
                    <a:pt x="8339" y="11146"/>
                    <a:pt x="8199" y="11118"/>
                    <a:pt x="8086" y="11118"/>
                  </a:cubicBezTo>
                  <a:cubicBezTo>
                    <a:pt x="8002" y="11090"/>
                    <a:pt x="7946" y="11090"/>
                    <a:pt x="7946" y="11090"/>
                  </a:cubicBezTo>
                  <a:cubicBezTo>
                    <a:pt x="7930" y="11082"/>
                    <a:pt x="7911" y="11079"/>
                    <a:pt x="7891" y="11079"/>
                  </a:cubicBezTo>
                  <a:cubicBezTo>
                    <a:pt x="7843" y="11079"/>
                    <a:pt x="7789" y="11098"/>
                    <a:pt x="7750" y="11118"/>
                  </a:cubicBezTo>
                  <a:cubicBezTo>
                    <a:pt x="7693" y="11174"/>
                    <a:pt x="7665" y="11231"/>
                    <a:pt x="7665" y="11315"/>
                  </a:cubicBezTo>
                  <a:lnTo>
                    <a:pt x="7566" y="13195"/>
                  </a:lnTo>
                  <a:lnTo>
                    <a:pt x="7566" y="13195"/>
                  </a:lnTo>
                  <a:cubicBezTo>
                    <a:pt x="7300" y="13163"/>
                    <a:pt x="6837" y="13109"/>
                    <a:pt x="6318" y="13055"/>
                  </a:cubicBezTo>
                  <a:cubicBezTo>
                    <a:pt x="5504" y="12971"/>
                    <a:pt x="4577" y="12887"/>
                    <a:pt x="4016" y="12887"/>
                  </a:cubicBezTo>
                  <a:lnTo>
                    <a:pt x="2170" y="12887"/>
                  </a:lnTo>
                  <a:lnTo>
                    <a:pt x="2275" y="9799"/>
                  </a:lnTo>
                  <a:lnTo>
                    <a:pt x="2247" y="9686"/>
                  </a:lnTo>
                  <a:cubicBezTo>
                    <a:pt x="2247" y="9686"/>
                    <a:pt x="2247" y="9658"/>
                    <a:pt x="2219" y="9630"/>
                  </a:cubicBezTo>
                  <a:cubicBezTo>
                    <a:pt x="2050" y="9321"/>
                    <a:pt x="1377" y="7946"/>
                    <a:pt x="703" y="5896"/>
                  </a:cubicBezTo>
                  <a:cubicBezTo>
                    <a:pt x="534" y="5419"/>
                    <a:pt x="478" y="4970"/>
                    <a:pt x="478" y="4521"/>
                  </a:cubicBezTo>
                  <a:cubicBezTo>
                    <a:pt x="478" y="3650"/>
                    <a:pt x="731" y="2836"/>
                    <a:pt x="1264" y="2190"/>
                  </a:cubicBezTo>
                  <a:cubicBezTo>
                    <a:pt x="1798" y="1517"/>
                    <a:pt x="2556" y="1039"/>
                    <a:pt x="3566" y="787"/>
                  </a:cubicBezTo>
                  <a:cubicBezTo>
                    <a:pt x="4605" y="534"/>
                    <a:pt x="5784" y="478"/>
                    <a:pt x="6767" y="478"/>
                  </a:cubicBezTo>
                  <a:close/>
                  <a:moveTo>
                    <a:pt x="6767" y="1"/>
                  </a:moveTo>
                  <a:cubicBezTo>
                    <a:pt x="5756" y="1"/>
                    <a:pt x="4549" y="85"/>
                    <a:pt x="3454" y="338"/>
                  </a:cubicBezTo>
                  <a:cubicBezTo>
                    <a:pt x="2359" y="590"/>
                    <a:pt x="1489" y="1152"/>
                    <a:pt x="899" y="1882"/>
                  </a:cubicBezTo>
                  <a:cubicBezTo>
                    <a:pt x="310" y="2640"/>
                    <a:pt x="1" y="3566"/>
                    <a:pt x="1" y="4521"/>
                  </a:cubicBezTo>
                  <a:cubicBezTo>
                    <a:pt x="1" y="5026"/>
                    <a:pt x="85" y="5531"/>
                    <a:pt x="254" y="6037"/>
                  </a:cubicBezTo>
                  <a:cubicBezTo>
                    <a:pt x="961" y="8185"/>
                    <a:pt x="1669" y="9583"/>
                    <a:pt x="1824" y="9861"/>
                  </a:cubicBezTo>
                  <a:lnTo>
                    <a:pt x="1824" y="9861"/>
                  </a:lnTo>
                  <a:lnTo>
                    <a:pt x="1713" y="13112"/>
                  </a:lnTo>
                  <a:cubicBezTo>
                    <a:pt x="1685" y="13168"/>
                    <a:pt x="1713" y="13224"/>
                    <a:pt x="1770" y="13280"/>
                  </a:cubicBezTo>
                  <a:cubicBezTo>
                    <a:pt x="1798" y="13336"/>
                    <a:pt x="1882" y="13336"/>
                    <a:pt x="1938" y="13336"/>
                  </a:cubicBezTo>
                  <a:lnTo>
                    <a:pt x="4016" y="13336"/>
                  </a:lnTo>
                  <a:cubicBezTo>
                    <a:pt x="4521" y="13336"/>
                    <a:pt x="5475" y="13420"/>
                    <a:pt x="6290" y="13505"/>
                  </a:cubicBezTo>
                  <a:cubicBezTo>
                    <a:pt x="7076" y="13589"/>
                    <a:pt x="7750" y="13673"/>
                    <a:pt x="7750" y="13673"/>
                  </a:cubicBezTo>
                  <a:cubicBezTo>
                    <a:pt x="7774" y="13681"/>
                    <a:pt x="7796" y="13685"/>
                    <a:pt x="7817" y="13685"/>
                  </a:cubicBezTo>
                  <a:cubicBezTo>
                    <a:pt x="7867" y="13685"/>
                    <a:pt x="7906" y="13665"/>
                    <a:pt x="7946" y="13645"/>
                  </a:cubicBezTo>
                  <a:cubicBezTo>
                    <a:pt x="7974" y="13589"/>
                    <a:pt x="8030" y="13533"/>
                    <a:pt x="8030" y="13476"/>
                  </a:cubicBezTo>
                  <a:lnTo>
                    <a:pt x="8128" y="11590"/>
                  </a:lnTo>
                  <a:lnTo>
                    <a:pt x="8128" y="11590"/>
                  </a:lnTo>
                  <a:cubicBezTo>
                    <a:pt x="8459" y="11648"/>
                    <a:pt x="9040" y="11736"/>
                    <a:pt x="9546" y="11736"/>
                  </a:cubicBezTo>
                  <a:cubicBezTo>
                    <a:pt x="9659" y="11736"/>
                    <a:pt x="9743" y="11736"/>
                    <a:pt x="9827" y="11708"/>
                  </a:cubicBezTo>
                  <a:cubicBezTo>
                    <a:pt x="10192" y="11680"/>
                    <a:pt x="10501" y="11680"/>
                    <a:pt x="10782" y="11511"/>
                  </a:cubicBezTo>
                  <a:cubicBezTo>
                    <a:pt x="10922" y="11427"/>
                    <a:pt x="11006" y="11287"/>
                    <a:pt x="11090" y="11146"/>
                  </a:cubicBezTo>
                  <a:cubicBezTo>
                    <a:pt x="11147" y="10978"/>
                    <a:pt x="11175" y="10809"/>
                    <a:pt x="11175" y="10585"/>
                  </a:cubicBezTo>
                  <a:cubicBezTo>
                    <a:pt x="11175" y="10192"/>
                    <a:pt x="11203" y="9406"/>
                    <a:pt x="11259" y="8704"/>
                  </a:cubicBezTo>
                  <a:cubicBezTo>
                    <a:pt x="11280" y="8167"/>
                    <a:pt x="11318" y="7679"/>
                    <a:pt x="11335" y="7480"/>
                  </a:cubicBezTo>
                  <a:lnTo>
                    <a:pt x="11335" y="7480"/>
                  </a:lnTo>
                  <a:cubicBezTo>
                    <a:pt x="11407" y="7383"/>
                    <a:pt x="11550" y="7186"/>
                    <a:pt x="11708" y="6851"/>
                  </a:cubicBezTo>
                  <a:cubicBezTo>
                    <a:pt x="11764" y="6739"/>
                    <a:pt x="11792" y="6626"/>
                    <a:pt x="11792" y="6514"/>
                  </a:cubicBezTo>
                  <a:cubicBezTo>
                    <a:pt x="11792" y="6402"/>
                    <a:pt x="11764" y="6289"/>
                    <a:pt x="11736" y="6205"/>
                  </a:cubicBezTo>
                  <a:cubicBezTo>
                    <a:pt x="11596" y="5924"/>
                    <a:pt x="11371" y="5756"/>
                    <a:pt x="11203" y="5447"/>
                  </a:cubicBezTo>
                  <a:cubicBezTo>
                    <a:pt x="10866" y="4914"/>
                    <a:pt x="10725" y="4408"/>
                    <a:pt x="10725" y="3763"/>
                  </a:cubicBezTo>
                  <a:cubicBezTo>
                    <a:pt x="10725" y="3538"/>
                    <a:pt x="10641" y="3257"/>
                    <a:pt x="10529" y="2892"/>
                  </a:cubicBezTo>
                  <a:cubicBezTo>
                    <a:pt x="10220" y="1825"/>
                    <a:pt x="9574" y="309"/>
                    <a:pt x="9574" y="309"/>
                  </a:cubicBezTo>
                  <a:cubicBezTo>
                    <a:pt x="9546" y="225"/>
                    <a:pt x="9490" y="169"/>
                    <a:pt x="9406" y="169"/>
                  </a:cubicBezTo>
                  <a:cubicBezTo>
                    <a:pt x="9378" y="169"/>
                    <a:pt x="8255" y="1"/>
                    <a:pt x="67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4214;p64">
              <a:extLst>
                <a:ext uri="{FF2B5EF4-FFF2-40B4-BE49-F238E27FC236}">
                  <a16:creationId xmlns:a16="http://schemas.microsoft.com/office/drawing/2014/main" id="{7A633C71-C191-2543-B8AD-E8AADB66DB13}"/>
                </a:ext>
              </a:extLst>
            </p:cNvPr>
            <p:cNvSpPr/>
            <p:nvPr/>
          </p:nvSpPr>
          <p:spPr>
            <a:xfrm>
              <a:off x="3035125" y="2305125"/>
              <a:ext cx="402900" cy="383475"/>
            </a:xfrm>
            <a:custGeom>
              <a:avLst/>
              <a:gdLst/>
              <a:ahLst/>
              <a:cxnLst/>
              <a:rect l="l" t="t" r="r" b="b"/>
              <a:pathLst>
                <a:path w="16116" h="15339" extrusionOk="0">
                  <a:moveTo>
                    <a:pt x="10367" y="1"/>
                  </a:moveTo>
                  <a:cubicBezTo>
                    <a:pt x="10158" y="1"/>
                    <a:pt x="9948" y="42"/>
                    <a:pt x="9742" y="141"/>
                  </a:cubicBezTo>
                  <a:cubicBezTo>
                    <a:pt x="8451" y="758"/>
                    <a:pt x="8339" y="1544"/>
                    <a:pt x="8339" y="1544"/>
                  </a:cubicBezTo>
                  <a:cubicBezTo>
                    <a:pt x="8339" y="1544"/>
                    <a:pt x="3622" y="1769"/>
                    <a:pt x="1825" y="3678"/>
                  </a:cubicBezTo>
                  <a:cubicBezTo>
                    <a:pt x="0" y="5587"/>
                    <a:pt x="1545" y="10051"/>
                    <a:pt x="2780" y="11679"/>
                  </a:cubicBezTo>
                  <a:cubicBezTo>
                    <a:pt x="4015" y="13308"/>
                    <a:pt x="4970" y="15048"/>
                    <a:pt x="6093" y="15273"/>
                  </a:cubicBezTo>
                  <a:cubicBezTo>
                    <a:pt x="6311" y="15316"/>
                    <a:pt x="6565" y="15339"/>
                    <a:pt x="6839" y="15339"/>
                  </a:cubicBezTo>
                  <a:cubicBezTo>
                    <a:pt x="7974" y="15339"/>
                    <a:pt x="9446" y="14953"/>
                    <a:pt x="10079" y="14094"/>
                  </a:cubicBezTo>
                  <a:cubicBezTo>
                    <a:pt x="10865" y="13027"/>
                    <a:pt x="10472" y="11399"/>
                    <a:pt x="10472" y="11399"/>
                  </a:cubicBezTo>
                  <a:lnTo>
                    <a:pt x="10978" y="11174"/>
                  </a:lnTo>
                  <a:cubicBezTo>
                    <a:pt x="10978" y="11174"/>
                    <a:pt x="12157" y="10837"/>
                    <a:pt x="11932" y="9798"/>
                  </a:cubicBezTo>
                  <a:cubicBezTo>
                    <a:pt x="11708" y="8788"/>
                    <a:pt x="11315" y="8338"/>
                    <a:pt x="11371" y="8170"/>
                  </a:cubicBezTo>
                  <a:cubicBezTo>
                    <a:pt x="11427" y="8001"/>
                    <a:pt x="12325" y="7665"/>
                    <a:pt x="12325" y="6935"/>
                  </a:cubicBezTo>
                  <a:cubicBezTo>
                    <a:pt x="12325" y="6205"/>
                    <a:pt x="11371" y="5812"/>
                    <a:pt x="11371" y="5812"/>
                  </a:cubicBezTo>
                  <a:cubicBezTo>
                    <a:pt x="11371" y="5812"/>
                    <a:pt x="15554" y="4520"/>
                    <a:pt x="15835" y="3341"/>
                  </a:cubicBezTo>
                  <a:cubicBezTo>
                    <a:pt x="16115" y="2162"/>
                    <a:pt x="15554" y="983"/>
                    <a:pt x="14431" y="983"/>
                  </a:cubicBezTo>
                  <a:cubicBezTo>
                    <a:pt x="13308" y="983"/>
                    <a:pt x="12971" y="1151"/>
                    <a:pt x="12718" y="1151"/>
                  </a:cubicBezTo>
                  <a:cubicBezTo>
                    <a:pt x="12530" y="1151"/>
                    <a:pt x="11468" y="1"/>
                    <a:pt x="103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4215;p64">
              <a:extLst>
                <a:ext uri="{FF2B5EF4-FFF2-40B4-BE49-F238E27FC236}">
                  <a16:creationId xmlns:a16="http://schemas.microsoft.com/office/drawing/2014/main" id="{E1C1CC0C-55CE-FC42-84A7-BD209340D11C}"/>
                </a:ext>
              </a:extLst>
            </p:cNvPr>
            <p:cNvSpPr/>
            <p:nvPr/>
          </p:nvSpPr>
          <p:spPr>
            <a:xfrm>
              <a:off x="3054075" y="2298800"/>
              <a:ext cx="384650" cy="395875"/>
            </a:xfrm>
            <a:custGeom>
              <a:avLst/>
              <a:gdLst/>
              <a:ahLst/>
              <a:cxnLst/>
              <a:rect l="l" t="t" r="r" b="b"/>
              <a:pathLst>
                <a:path w="15386" h="15835" extrusionOk="0">
                  <a:moveTo>
                    <a:pt x="9630" y="478"/>
                  </a:moveTo>
                  <a:cubicBezTo>
                    <a:pt x="10079" y="478"/>
                    <a:pt x="10585" y="730"/>
                    <a:pt x="11006" y="1011"/>
                  </a:cubicBezTo>
                  <a:cubicBezTo>
                    <a:pt x="11202" y="1152"/>
                    <a:pt x="11399" y="1292"/>
                    <a:pt x="11539" y="1404"/>
                  </a:cubicBezTo>
                  <a:cubicBezTo>
                    <a:pt x="11623" y="1460"/>
                    <a:pt x="11680" y="1517"/>
                    <a:pt x="11736" y="1545"/>
                  </a:cubicBezTo>
                  <a:lnTo>
                    <a:pt x="11820" y="1601"/>
                  </a:lnTo>
                  <a:cubicBezTo>
                    <a:pt x="11876" y="1601"/>
                    <a:pt x="11904" y="1629"/>
                    <a:pt x="11960" y="1629"/>
                  </a:cubicBezTo>
                  <a:cubicBezTo>
                    <a:pt x="12157" y="1629"/>
                    <a:pt x="12269" y="1573"/>
                    <a:pt x="12522" y="1545"/>
                  </a:cubicBezTo>
                  <a:cubicBezTo>
                    <a:pt x="12746" y="1517"/>
                    <a:pt x="13111" y="1460"/>
                    <a:pt x="13673" y="1460"/>
                  </a:cubicBezTo>
                  <a:cubicBezTo>
                    <a:pt x="14066" y="1460"/>
                    <a:pt x="14347" y="1629"/>
                    <a:pt x="14571" y="1910"/>
                  </a:cubicBezTo>
                  <a:cubicBezTo>
                    <a:pt x="14768" y="2162"/>
                    <a:pt x="14908" y="2555"/>
                    <a:pt x="14908" y="2976"/>
                  </a:cubicBezTo>
                  <a:cubicBezTo>
                    <a:pt x="14908" y="3173"/>
                    <a:pt x="14880" y="3341"/>
                    <a:pt x="14852" y="3538"/>
                  </a:cubicBezTo>
                  <a:cubicBezTo>
                    <a:pt x="14824" y="3622"/>
                    <a:pt x="14740" y="3734"/>
                    <a:pt x="14627" y="3875"/>
                  </a:cubicBezTo>
                  <a:cubicBezTo>
                    <a:pt x="14403" y="4099"/>
                    <a:pt x="14038" y="4352"/>
                    <a:pt x="13617" y="4577"/>
                  </a:cubicBezTo>
                  <a:cubicBezTo>
                    <a:pt x="12971" y="4942"/>
                    <a:pt x="12213" y="5250"/>
                    <a:pt x="11595" y="5475"/>
                  </a:cubicBezTo>
                  <a:cubicBezTo>
                    <a:pt x="11287" y="5587"/>
                    <a:pt x="11034" y="5700"/>
                    <a:pt x="10837" y="5756"/>
                  </a:cubicBezTo>
                  <a:cubicBezTo>
                    <a:pt x="10669" y="5812"/>
                    <a:pt x="10557" y="5840"/>
                    <a:pt x="10557" y="5840"/>
                  </a:cubicBezTo>
                  <a:cubicBezTo>
                    <a:pt x="10472" y="5868"/>
                    <a:pt x="10388" y="5952"/>
                    <a:pt x="10388" y="6065"/>
                  </a:cubicBezTo>
                  <a:cubicBezTo>
                    <a:pt x="10388" y="6149"/>
                    <a:pt x="10444" y="6261"/>
                    <a:pt x="10529" y="6289"/>
                  </a:cubicBezTo>
                  <a:cubicBezTo>
                    <a:pt x="10585" y="6317"/>
                    <a:pt x="10809" y="6402"/>
                    <a:pt x="11006" y="6570"/>
                  </a:cubicBezTo>
                  <a:cubicBezTo>
                    <a:pt x="11090" y="6654"/>
                    <a:pt x="11174" y="6767"/>
                    <a:pt x="11258" y="6851"/>
                  </a:cubicBezTo>
                  <a:cubicBezTo>
                    <a:pt x="11315" y="6963"/>
                    <a:pt x="11343" y="7075"/>
                    <a:pt x="11343" y="7188"/>
                  </a:cubicBezTo>
                  <a:cubicBezTo>
                    <a:pt x="11343" y="7328"/>
                    <a:pt x="11315" y="7440"/>
                    <a:pt x="11230" y="7553"/>
                  </a:cubicBezTo>
                  <a:cubicBezTo>
                    <a:pt x="11146" y="7721"/>
                    <a:pt x="10978" y="7861"/>
                    <a:pt x="10809" y="7974"/>
                  </a:cubicBezTo>
                  <a:cubicBezTo>
                    <a:pt x="10725" y="8030"/>
                    <a:pt x="10669" y="8086"/>
                    <a:pt x="10585" y="8142"/>
                  </a:cubicBezTo>
                  <a:lnTo>
                    <a:pt x="10500" y="8226"/>
                  </a:lnTo>
                  <a:cubicBezTo>
                    <a:pt x="10472" y="8254"/>
                    <a:pt x="10416" y="8283"/>
                    <a:pt x="10388" y="8367"/>
                  </a:cubicBezTo>
                  <a:lnTo>
                    <a:pt x="10403" y="8371"/>
                  </a:lnTo>
                  <a:lnTo>
                    <a:pt x="10403" y="8371"/>
                  </a:lnTo>
                  <a:cubicBezTo>
                    <a:pt x="10388" y="8415"/>
                    <a:pt x="10388" y="8456"/>
                    <a:pt x="10388" y="8479"/>
                  </a:cubicBezTo>
                  <a:cubicBezTo>
                    <a:pt x="10388" y="8591"/>
                    <a:pt x="10416" y="8676"/>
                    <a:pt x="10472" y="8760"/>
                  </a:cubicBezTo>
                  <a:cubicBezTo>
                    <a:pt x="10585" y="9041"/>
                    <a:pt x="10809" y="9434"/>
                    <a:pt x="10950" y="10107"/>
                  </a:cubicBezTo>
                  <a:cubicBezTo>
                    <a:pt x="10978" y="10192"/>
                    <a:pt x="10978" y="10248"/>
                    <a:pt x="10978" y="10304"/>
                  </a:cubicBezTo>
                  <a:cubicBezTo>
                    <a:pt x="10978" y="10472"/>
                    <a:pt x="10922" y="10585"/>
                    <a:pt x="10865" y="10697"/>
                  </a:cubicBezTo>
                  <a:cubicBezTo>
                    <a:pt x="10753" y="10865"/>
                    <a:pt x="10585" y="11006"/>
                    <a:pt x="10416" y="11090"/>
                  </a:cubicBezTo>
                  <a:cubicBezTo>
                    <a:pt x="10360" y="11118"/>
                    <a:pt x="10276" y="11146"/>
                    <a:pt x="10248" y="11174"/>
                  </a:cubicBezTo>
                  <a:lnTo>
                    <a:pt x="10192" y="11174"/>
                  </a:lnTo>
                  <a:lnTo>
                    <a:pt x="10164" y="11202"/>
                  </a:lnTo>
                  <a:lnTo>
                    <a:pt x="10135" y="11202"/>
                  </a:lnTo>
                  <a:lnTo>
                    <a:pt x="9630" y="11427"/>
                  </a:lnTo>
                  <a:cubicBezTo>
                    <a:pt x="9518" y="11483"/>
                    <a:pt x="9462" y="11595"/>
                    <a:pt x="9490" y="11708"/>
                  </a:cubicBezTo>
                  <a:cubicBezTo>
                    <a:pt x="9518" y="11792"/>
                    <a:pt x="9574" y="12129"/>
                    <a:pt x="9574" y="12578"/>
                  </a:cubicBezTo>
                  <a:cubicBezTo>
                    <a:pt x="9602" y="13111"/>
                    <a:pt x="9490" y="13729"/>
                    <a:pt x="9153" y="14206"/>
                  </a:cubicBezTo>
                  <a:cubicBezTo>
                    <a:pt x="8872" y="14571"/>
                    <a:pt x="8367" y="14880"/>
                    <a:pt x="7805" y="15077"/>
                  </a:cubicBezTo>
                  <a:cubicBezTo>
                    <a:pt x="7244" y="15273"/>
                    <a:pt x="6626" y="15357"/>
                    <a:pt x="6093" y="15357"/>
                  </a:cubicBezTo>
                  <a:cubicBezTo>
                    <a:pt x="5812" y="15357"/>
                    <a:pt x="5587" y="15329"/>
                    <a:pt x="5391" y="15301"/>
                  </a:cubicBezTo>
                  <a:cubicBezTo>
                    <a:pt x="4914" y="15217"/>
                    <a:pt x="4408" y="14768"/>
                    <a:pt x="3903" y="14094"/>
                  </a:cubicBezTo>
                  <a:cubicBezTo>
                    <a:pt x="3369" y="13448"/>
                    <a:pt x="2836" y="12606"/>
                    <a:pt x="2190" y="11792"/>
                  </a:cubicBezTo>
                  <a:cubicBezTo>
                    <a:pt x="1797" y="11258"/>
                    <a:pt x="1376" y="10416"/>
                    <a:pt x="1039" y="9462"/>
                  </a:cubicBezTo>
                  <a:cubicBezTo>
                    <a:pt x="702" y="8507"/>
                    <a:pt x="450" y="7440"/>
                    <a:pt x="450" y="6458"/>
                  </a:cubicBezTo>
                  <a:cubicBezTo>
                    <a:pt x="450" y="5503"/>
                    <a:pt x="702" y="4661"/>
                    <a:pt x="1236" y="4099"/>
                  </a:cubicBezTo>
                  <a:cubicBezTo>
                    <a:pt x="2050" y="3201"/>
                    <a:pt x="3650" y="2668"/>
                    <a:pt x="5054" y="2359"/>
                  </a:cubicBezTo>
                  <a:cubicBezTo>
                    <a:pt x="5728" y="2218"/>
                    <a:pt x="6373" y="2134"/>
                    <a:pt x="6851" y="2078"/>
                  </a:cubicBezTo>
                  <a:cubicBezTo>
                    <a:pt x="7075" y="2078"/>
                    <a:pt x="7272" y="2050"/>
                    <a:pt x="7384" y="2050"/>
                  </a:cubicBezTo>
                  <a:cubicBezTo>
                    <a:pt x="7525" y="2022"/>
                    <a:pt x="7581" y="2022"/>
                    <a:pt x="7609" y="2022"/>
                  </a:cubicBezTo>
                  <a:cubicBezTo>
                    <a:pt x="7693" y="2022"/>
                    <a:pt x="7805" y="1938"/>
                    <a:pt x="7805" y="1825"/>
                  </a:cubicBezTo>
                  <a:lnTo>
                    <a:pt x="7833" y="1797"/>
                  </a:lnTo>
                  <a:cubicBezTo>
                    <a:pt x="7861" y="1685"/>
                    <a:pt x="8058" y="1095"/>
                    <a:pt x="9097" y="590"/>
                  </a:cubicBezTo>
                  <a:cubicBezTo>
                    <a:pt x="9265" y="506"/>
                    <a:pt x="9434" y="478"/>
                    <a:pt x="9630" y="478"/>
                  </a:cubicBezTo>
                  <a:close/>
                  <a:moveTo>
                    <a:pt x="9630" y="0"/>
                  </a:moveTo>
                  <a:cubicBezTo>
                    <a:pt x="9377" y="0"/>
                    <a:pt x="9125" y="57"/>
                    <a:pt x="8900" y="169"/>
                  </a:cubicBezTo>
                  <a:cubicBezTo>
                    <a:pt x="7888" y="644"/>
                    <a:pt x="7529" y="1256"/>
                    <a:pt x="7410" y="1569"/>
                  </a:cubicBezTo>
                  <a:lnTo>
                    <a:pt x="7410" y="1569"/>
                  </a:lnTo>
                  <a:cubicBezTo>
                    <a:pt x="7031" y="1607"/>
                    <a:pt x="6064" y="1689"/>
                    <a:pt x="4942" y="1910"/>
                  </a:cubicBezTo>
                  <a:cubicBezTo>
                    <a:pt x="3510" y="2218"/>
                    <a:pt x="1853" y="2752"/>
                    <a:pt x="899" y="3763"/>
                  </a:cubicBezTo>
                  <a:cubicBezTo>
                    <a:pt x="225" y="4464"/>
                    <a:pt x="1" y="5447"/>
                    <a:pt x="1" y="6458"/>
                  </a:cubicBezTo>
                  <a:cubicBezTo>
                    <a:pt x="1" y="7496"/>
                    <a:pt x="253" y="8619"/>
                    <a:pt x="590" y="9602"/>
                  </a:cubicBezTo>
                  <a:cubicBezTo>
                    <a:pt x="927" y="10613"/>
                    <a:pt x="1376" y="11483"/>
                    <a:pt x="1825" y="12073"/>
                  </a:cubicBezTo>
                  <a:cubicBezTo>
                    <a:pt x="2443" y="12859"/>
                    <a:pt x="2976" y="13701"/>
                    <a:pt x="3538" y="14403"/>
                  </a:cubicBezTo>
                  <a:cubicBezTo>
                    <a:pt x="4071" y="15077"/>
                    <a:pt x="4633" y="15610"/>
                    <a:pt x="5279" y="15750"/>
                  </a:cubicBezTo>
                  <a:cubicBezTo>
                    <a:pt x="5531" y="15807"/>
                    <a:pt x="5784" y="15835"/>
                    <a:pt x="6093" y="15835"/>
                  </a:cubicBezTo>
                  <a:cubicBezTo>
                    <a:pt x="6682" y="15835"/>
                    <a:pt x="7356" y="15722"/>
                    <a:pt x="7974" y="15498"/>
                  </a:cubicBezTo>
                  <a:cubicBezTo>
                    <a:pt x="8591" y="15301"/>
                    <a:pt x="9153" y="14964"/>
                    <a:pt x="9518" y="14487"/>
                  </a:cubicBezTo>
                  <a:cubicBezTo>
                    <a:pt x="9967" y="13869"/>
                    <a:pt x="10051" y="13168"/>
                    <a:pt x="10051" y="12578"/>
                  </a:cubicBezTo>
                  <a:cubicBezTo>
                    <a:pt x="10051" y="12242"/>
                    <a:pt x="10011" y="11956"/>
                    <a:pt x="9979" y="11780"/>
                  </a:cubicBezTo>
                  <a:lnTo>
                    <a:pt x="9979" y="11780"/>
                  </a:lnTo>
                  <a:lnTo>
                    <a:pt x="10299" y="11638"/>
                  </a:lnTo>
                  <a:lnTo>
                    <a:pt x="10299" y="11638"/>
                  </a:lnTo>
                  <a:lnTo>
                    <a:pt x="10304" y="11652"/>
                  </a:lnTo>
                  <a:cubicBezTo>
                    <a:pt x="10304" y="11623"/>
                    <a:pt x="10585" y="11567"/>
                    <a:pt x="10865" y="11371"/>
                  </a:cubicBezTo>
                  <a:cubicBezTo>
                    <a:pt x="11006" y="11258"/>
                    <a:pt x="11146" y="11146"/>
                    <a:pt x="11258" y="10950"/>
                  </a:cubicBezTo>
                  <a:cubicBezTo>
                    <a:pt x="11371" y="10781"/>
                    <a:pt x="11455" y="10557"/>
                    <a:pt x="11455" y="10304"/>
                  </a:cubicBezTo>
                  <a:cubicBezTo>
                    <a:pt x="11455" y="10220"/>
                    <a:pt x="11427" y="10107"/>
                    <a:pt x="11427" y="10023"/>
                  </a:cubicBezTo>
                  <a:cubicBezTo>
                    <a:pt x="11315" y="9518"/>
                    <a:pt x="11146" y="9153"/>
                    <a:pt x="11034" y="8900"/>
                  </a:cubicBezTo>
                  <a:cubicBezTo>
                    <a:pt x="10978" y="8760"/>
                    <a:pt x="10922" y="8648"/>
                    <a:pt x="10894" y="8563"/>
                  </a:cubicBezTo>
                  <a:lnTo>
                    <a:pt x="10875" y="8508"/>
                  </a:lnTo>
                  <a:lnTo>
                    <a:pt x="10875" y="8508"/>
                  </a:lnTo>
                  <a:cubicBezTo>
                    <a:pt x="10908" y="8484"/>
                    <a:pt x="10957" y="8444"/>
                    <a:pt x="11006" y="8395"/>
                  </a:cubicBezTo>
                  <a:cubicBezTo>
                    <a:pt x="11146" y="8311"/>
                    <a:pt x="11343" y="8170"/>
                    <a:pt x="11511" y="7974"/>
                  </a:cubicBezTo>
                  <a:cubicBezTo>
                    <a:pt x="11680" y="7777"/>
                    <a:pt x="11820" y="7525"/>
                    <a:pt x="11820" y="7188"/>
                  </a:cubicBezTo>
                  <a:cubicBezTo>
                    <a:pt x="11820" y="6963"/>
                    <a:pt x="11736" y="6738"/>
                    <a:pt x="11623" y="6570"/>
                  </a:cubicBezTo>
                  <a:cubicBezTo>
                    <a:pt x="11493" y="6375"/>
                    <a:pt x="11329" y="6230"/>
                    <a:pt x="11184" y="6122"/>
                  </a:cubicBezTo>
                  <a:lnTo>
                    <a:pt x="11184" y="6122"/>
                  </a:lnTo>
                  <a:cubicBezTo>
                    <a:pt x="11590" y="5978"/>
                    <a:pt x="12201" y="5750"/>
                    <a:pt x="12831" y="5475"/>
                  </a:cubicBezTo>
                  <a:cubicBezTo>
                    <a:pt x="13392" y="5250"/>
                    <a:pt x="13926" y="4970"/>
                    <a:pt x="14375" y="4661"/>
                  </a:cubicBezTo>
                  <a:cubicBezTo>
                    <a:pt x="14599" y="4521"/>
                    <a:pt x="14796" y="4352"/>
                    <a:pt x="14964" y="4212"/>
                  </a:cubicBezTo>
                  <a:cubicBezTo>
                    <a:pt x="15133" y="4043"/>
                    <a:pt x="15245" y="3847"/>
                    <a:pt x="15301" y="3650"/>
                  </a:cubicBezTo>
                  <a:cubicBezTo>
                    <a:pt x="15357" y="3426"/>
                    <a:pt x="15385" y="3201"/>
                    <a:pt x="15385" y="2976"/>
                  </a:cubicBezTo>
                  <a:cubicBezTo>
                    <a:pt x="15385" y="2471"/>
                    <a:pt x="15217" y="1994"/>
                    <a:pt x="14936" y="1601"/>
                  </a:cubicBezTo>
                  <a:cubicBezTo>
                    <a:pt x="14656" y="1236"/>
                    <a:pt x="14206" y="983"/>
                    <a:pt x="13673" y="983"/>
                  </a:cubicBezTo>
                  <a:cubicBezTo>
                    <a:pt x="13083" y="983"/>
                    <a:pt x="12718" y="1039"/>
                    <a:pt x="12438" y="1095"/>
                  </a:cubicBezTo>
                  <a:cubicBezTo>
                    <a:pt x="12233" y="1118"/>
                    <a:pt x="12084" y="1159"/>
                    <a:pt x="12005" y="1159"/>
                  </a:cubicBezTo>
                  <a:cubicBezTo>
                    <a:pt x="12000" y="1159"/>
                    <a:pt x="11995" y="1159"/>
                    <a:pt x="11990" y="1159"/>
                  </a:cubicBezTo>
                  <a:lnTo>
                    <a:pt x="11990" y="1159"/>
                  </a:lnTo>
                  <a:cubicBezTo>
                    <a:pt x="11943" y="1121"/>
                    <a:pt x="11840" y="1038"/>
                    <a:pt x="11736" y="955"/>
                  </a:cubicBezTo>
                  <a:cubicBezTo>
                    <a:pt x="11511" y="787"/>
                    <a:pt x="11202" y="562"/>
                    <a:pt x="10837" y="365"/>
                  </a:cubicBezTo>
                  <a:cubicBezTo>
                    <a:pt x="10472" y="169"/>
                    <a:pt x="10051" y="0"/>
                    <a:pt x="96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4216;p64">
              <a:extLst>
                <a:ext uri="{FF2B5EF4-FFF2-40B4-BE49-F238E27FC236}">
                  <a16:creationId xmlns:a16="http://schemas.microsoft.com/office/drawing/2014/main" id="{A6F64DBB-11CF-674E-B1B5-F0F3A4D38593}"/>
                </a:ext>
              </a:extLst>
            </p:cNvPr>
            <p:cNvSpPr/>
            <p:nvPr/>
          </p:nvSpPr>
          <p:spPr>
            <a:xfrm>
              <a:off x="3253400" y="2545500"/>
              <a:ext cx="71625" cy="89550"/>
            </a:xfrm>
            <a:custGeom>
              <a:avLst/>
              <a:gdLst/>
              <a:ahLst/>
              <a:cxnLst/>
              <a:rect l="l" t="t" r="r" b="b"/>
              <a:pathLst>
                <a:path w="2865" h="3582" extrusionOk="0">
                  <a:moveTo>
                    <a:pt x="1093" y="1"/>
                  </a:moveTo>
                  <a:cubicBezTo>
                    <a:pt x="1007" y="1"/>
                    <a:pt x="924" y="23"/>
                    <a:pt x="843" y="71"/>
                  </a:cubicBezTo>
                  <a:cubicBezTo>
                    <a:pt x="1" y="604"/>
                    <a:pt x="618" y="2513"/>
                    <a:pt x="1180" y="3131"/>
                  </a:cubicBezTo>
                  <a:cubicBezTo>
                    <a:pt x="1479" y="3460"/>
                    <a:pt x="1809" y="3582"/>
                    <a:pt x="2095" y="3582"/>
                  </a:cubicBezTo>
                  <a:cubicBezTo>
                    <a:pt x="2347" y="3582"/>
                    <a:pt x="2564" y="3487"/>
                    <a:pt x="2696" y="3356"/>
                  </a:cubicBezTo>
                  <a:lnTo>
                    <a:pt x="2864" y="1952"/>
                  </a:lnTo>
                  <a:cubicBezTo>
                    <a:pt x="2864" y="1952"/>
                    <a:pt x="1900" y="1"/>
                    <a:pt x="10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4217;p64">
              <a:extLst>
                <a:ext uri="{FF2B5EF4-FFF2-40B4-BE49-F238E27FC236}">
                  <a16:creationId xmlns:a16="http://schemas.microsoft.com/office/drawing/2014/main" id="{0531437D-67C1-C94B-961E-BC82E4D9BC80}"/>
                </a:ext>
              </a:extLst>
            </p:cNvPr>
            <p:cNvSpPr/>
            <p:nvPr/>
          </p:nvSpPr>
          <p:spPr>
            <a:xfrm>
              <a:off x="3258325" y="2540250"/>
              <a:ext cx="73725" cy="100375"/>
            </a:xfrm>
            <a:custGeom>
              <a:avLst/>
              <a:gdLst/>
              <a:ahLst/>
              <a:cxnLst/>
              <a:rect l="l" t="t" r="r" b="b"/>
              <a:pathLst>
                <a:path w="2949" h="4015" extrusionOk="0">
                  <a:moveTo>
                    <a:pt x="899" y="0"/>
                  </a:moveTo>
                  <a:cubicBezTo>
                    <a:pt x="786" y="0"/>
                    <a:pt x="646" y="28"/>
                    <a:pt x="534" y="84"/>
                  </a:cubicBezTo>
                  <a:cubicBezTo>
                    <a:pt x="337" y="225"/>
                    <a:pt x="197" y="393"/>
                    <a:pt x="113" y="590"/>
                  </a:cubicBezTo>
                  <a:cubicBezTo>
                    <a:pt x="28" y="786"/>
                    <a:pt x="0" y="1011"/>
                    <a:pt x="0" y="1236"/>
                  </a:cubicBezTo>
                  <a:cubicBezTo>
                    <a:pt x="0" y="1657"/>
                    <a:pt x="113" y="2106"/>
                    <a:pt x="253" y="2499"/>
                  </a:cubicBezTo>
                  <a:cubicBezTo>
                    <a:pt x="421" y="2892"/>
                    <a:pt x="590" y="3257"/>
                    <a:pt x="814" y="3481"/>
                  </a:cubicBezTo>
                  <a:cubicBezTo>
                    <a:pt x="1151" y="3875"/>
                    <a:pt x="1544" y="4015"/>
                    <a:pt x="1909" y="4015"/>
                  </a:cubicBezTo>
                  <a:cubicBezTo>
                    <a:pt x="2218" y="4015"/>
                    <a:pt x="2499" y="3903"/>
                    <a:pt x="2667" y="3734"/>
                  </a:cubicBezTo>
                  <a:cubicBezTo>
                    <a:pt x="2752" y="3622"/>
                    <a:pt x="2780" y="3481"/>
                    <a:pt x="2667" y="3397"/>
                  </a:cubicBezTo>
                  <a:cubicBezTo>
                    <a:pt x="2625" y="3355"/>
                    <a:pt x="2569" y="3334"/>
                    <a:pt x="2513" y="3334"/>
                  </a:cubicBezTo>
                  <a:cubicBezTo>
                    <a:pt x="2457" y="3334"/>
                    <a:pt x="2401" y="3355"/>
                    <a:pt x="2359" y="3397"/>
                  </a:cubicBezTo>
                  <a:cubicBezTo>
                    <a:pt x="2286" y="3470"/>
                    <a:pt x="2149" y="3543"/>
                    <a:pt x="1987" y="3543"/>
                  </a:cubicBezTo>
                  <a:cubicBezTo>
                    <a:pt x="1961" y="3543"/>
                    <a:pt x="1936" y="3541"/>
                    <a:pt x="1909" y="3538"/>
                  </a:cubicBezTo>
                  <a:cubicBezTo>
                    <a:pt x="1685" y="3538"/>
                    <a:pt x="1432" y="3453"/>
                    <a:pt x="1151" y="3173"/>
                  </a:cubicBezTo>
                  <a:cubicBezTo>
                    <a:pt x="1011" y="3004"/>
                    <a:pt x="843" y="2695"/>
                    <a:pt x="702" y="2330"/>
                  </a:cubicBezTo>
                  <a:cubicBezTo>
                    <a:pt x="562" y="1965"/>
                    <a:pt x="478" y="1572"/>
                    <a:pt x="478" y="1236"/>
                  </a:cubicBezTo>
                  <a:cubicBezTo>
                    <a:pt x="478" y="1067"/>
                    <a:pt x="506" y="899"/>
                    <a:pt x="562" y="758"/>
                  </a:cubicBezTo>
                  <a:cubicBezTo>
                    <a:pt x="590" y="646"/>
                    <a:pt x="674" y="562"/>
                    <a:pt x="786" y="506"/>
                  </a:cubicBezTo>
                  <a:cubicBezTo>
                    <a:pt x="814" y="477"/>
                    <a:pt x="871" y="449"/>
                    <a:pt x="899" y="449"/>
                  </a:cubicBezTo>
                  <a:cubicBezTo>
                    <a:pt x="1011" y="449"/>
                    <a:pt x="1179" y="534"/>
                    <a:pt x="1376" y="702"/>
                  </a:cubicBezTo>
                  <a:cubicBezTo>
                    <a:pt x="1657" y="955"/>
                    <a:pt x="1937" y="1348"/>
                    <a:pt x="2134" y="1657"/>
                  </a:cubicBezTo>
                  <a:cubicBezTo>
                    <a:pt x="2246" y="1825"/>
                    <a:pt x="2330" y="1965"/>
                    <a:pt x="2387" y="2078"/>
                  </a:cubicBezTo>
                  <a:cubicBezTo>
                    <a:pt x="2415" y="2134"/>
                    <a:pt x="2443" y="2190"/>
                    <a:pt x="2443" y="2218"/>
                  </a:cubicBezTo>
                  <a:lnTo>
                    <a:pt x="2471" y="2246"/>
                  </a:lnTo>
                  <a:cubicBezTo>
                    <a:pt x="2512" y="2328"/>
                    <a:pt x="2598" y="2381"/>
                    <a:pt x="2686" y="2381"/>
                  </a:cubicBezTo>
                  <a:cubicBezTo>
                    <a:pt x="2717" y="2381"/>
                    <a:pt x="2750" y="2374"/>
                    <a:pt x="2780" y="2358"/>
                  </a:cubicBezTo>
                  <a:cubicBezTo>
                    <a:pt x="2892" y="2302"/>
                    <a:pt x="2948" y="2162"/>
                    <a:pt x="2892" y="2050"/>
                  </a:cubicBezTo>
                  <a:cubicBezTo>
                    <a:pt x="2892" y="2050"/>
                    <a:pt x="2639" y="1544"/>
                    <a:pt x="2274" y="1039"/>
                  </a:cubicBezTo>
                  <a:cubicBezTo>
                    <a:pt x="2106" y="814"/>
                    <a:pt x="1909" y="562"/>
                    <a:pt x="1685" y="337"/>
                  </a:cubicBezTo>
                  <a:cubicBezTo>
                    <a:pt x="1460" y="141"/>
                    <a:pt x="1207" y="0"/>
                    <a:pt x="8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4218;p64">
              <a:extLst>
                <a:ext uri="{FF2B5EF4-FFF2-40B4-BE49-F238E27FC236}">
                  <a16:creationId xmlns:a16="http://schemas.microsoft.com/office/drawing/2014/main" id="{0B435FA0-B830-CA4F-A46C-281B8FA6BA1C}"/>
                </a:ext>
              </a:extLst>
            </p:cNvPr>
            <p:cNvSpPr/>
            <p:nvPr/>
          </p:nvSpPr>
          <p:spPr>
            <a:xfrm>
              <a:off x="3096175" y="2715150"/>
              <a:ext cx="256925" cy="96750"/>
            </a:xfrm>
            <a:custGeom>
              <a:avLst/>
              <a:gdLst/>
              <a:ahLst/>
              <a:cxnLst/>
              <a:rect l="l" t="t" r="r" b="b"/>
              <a:pathLst>
                <a:path w="10277" h="3870" extrusionOk="0">
                  <a:moveTo>
                    <a:pt x="5011" y="0"/>
                  </a:moveTo>
                  <a:cubicBezTo>
                    <a:pt x="3592" y="0"/>
                    <a:pt x="2176" y="434"/>
                    <a:pt x="1517" y="1006"/>
                  </a:cubicBezTo>
                  <a:cubicBezTo>
                    <a:pt x="675" y="1735"/>
                    <a:pt x="113" y="3195"/>
                    <a:pt x="113" y="3195"/>
                  </a:cubicBezTo>
                  <a:lnTo>
                    <a:pt x="1" y="3869"/>
                  </a:lnTo>
                  <a:cubicBezTo>
                    <a:pt x="1" y="3869"/>
                    <a:pt x="2247" y="3027"/>
                    <a:pt x="5447" y="3027"/>
                  </a:cubicBezTo>
                  <a:cubicBezTo>
                    <a:pt x="8648" y="3027"/>
                    <a:pt x="10276" y="3813"/>
                    <a:pt x="10276" y="3813"/>
                  </a:cubicBezTo>
                  <a:cubicBezTo>
                    <a:pt x="10276" y="3813"/>
                    <a:pt x="9996" y="2522"/>
                    <a:pt x="9659" y="1735"/>
                  </a:cubicBezTo>
                  <a:cubicBezTo>
                    <a:pt x="9322" y="949"/>
                    <a:pt x="7918" y="444"/>
                    <a:pt x="6177" y="107"/>
                  </a:cubicBezTo>
                  <a:cubicBezTo>
                    <a:pt x="5799" y="34"/>
                    <a:pt x="5405" y="0"/>
                    <a:pt x="501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4219;p64">
              <a:extLst>
                <a:ext uri="{FF2B5EF4-FFF2-40B4-BE49-F238E27FC236}">
                  <a16:creationId xmlns:a16="http://schemas.microsoft.com/office/drawing/2014/main" id="{43E1592D-4C9E-464C-9024-7441C74D0D58}"/>
                </a:ext>
              </a:extLst>
            </p:cNvPr>
            <p:cNvSpPr/>
            <p:nvPr/>
          </p:nvSpPr>
          <p:spPr>
            <a:xfrm>
              <a:off x="3089875" y="2709400"/>
              <a:ext cx="269550" cy="108575"/>
            </a:xfrm>
            <a:custGeom>
              <a:avLst/>
              <a:gdLst/>
              <a:ahLst/>
              <a:cxnLst/>
              <a:rect l="l" t="t" r="r" b="b"/>
              <a:pathLst>
                <a:path w="10782" h="4343" extrusionOk="0">
                  <a:moveTo>
                    <a:pt x="5250" y="478"/>
                  </a:moveTo>
                  <a:cubicBezTo>
                    <a:pt x="5643" y="478"/>
                    <a:pt x="6036" y="506"/>
                    <a:pt x="6401" y="562"/>
                  </a:cubicBezTo>
                  <a:cubicBezTo>
                    <a:pt x="7244" y="730"/>
                    <a:pt x="8030" y="955"/>
                    <a:pt x="8619" y="1207"/>
                  </a:cubicBezTo>
                  <a:cubicBezTo>
                    <a:pt x="9209" y="1460"/>
                    <a:pt x="9574" y="1769"/>
                    <a:pt x="9714" y="2050"/>
                  </a:cubicBezTo>
                  <a:cubicBezTo>
                    <a:pt x="9855" y="2443"/>
                    <a:pt x="10023" y="2948"/>
                    <a:pt x="10135" y="3369"/>
                  </a:cubicBezTo>
                  <a:cubicBezTo>
                    <a:pt x="10165" y="3473"/>
                    <a:pt x="10195" y="3578"/>
                    <a:pt x="10220" y="3673"/>
                  </a:cubicBezTo>
                  <a:lnTo>
                    <a:pt x="10220" y="3673"/>
                  </a:lnTo>
                  <a:cubicBezTo>
                    <a:pt x="9538" y="3434"/>
                    <a:pt x="8028" y="3032"/>
                    <a:pt x="5699" y="3032"/>
                  </a:cubicBezTo>
                  <a:cubicBezTo>
                    <a:pt x="3223" y="3032"/>
                    <a:pt x="1315" y="3519"/>
                    <a:pt x="543" y="3765"/>
                  </a:cubicBezTo>
                  <a:lnTo>
                    <a:pt x="543" y="3765"/>
                  </a:lnTo>
                  <a:lnTo>
                    <a:pt x="590" y="3481"/>
                  </a:lnTo>
                  <a:lnTo>
                    <a:pt x="577" y="3478"/>
                  </a:lnTo>
                  <a:lnTo>
                    <a:pt x="577" y="3478"/>
                  </a:lnTo>
                  <a:lnTo>
                    <a:pt x="590" y="3453"/>
                  </a:lnTo>
                  <a:cubicBezTo>
                    <a:pt x="702" y="3173"/>
                    <a:pt x="1236" y="1994"/>
                    <a:pt x="1909" y="1404"/>
                  </a:cubicBezTo>
                  <a:cubicBezTo>
                    <a:pt x="2218" y="1151"/>
                    <a:pt x="2695" y="927"/>
                    <a:pt x="3285" y="758"/>
                  </a:cubicBezTo>
                  <a:cubicBezTo>
                    <a:pt x="3875" y="562"/>
                    <a:pt x="4576" y="478"/>
                    <a:pt x="5250" y="478"/>
                  </a:cubicBezTo>
                  <a:close/>
                  <a:moveTo>
                    <a:pt x="5250" y="0"/>
                  </a:moveTo>
                  <a:cubicBezTo>
                    <a:pt x="4520" y="0"/>
                    <a:pt x="3790" y="113"/>
                    <a:pt x="3173" y="309"/>
                  </a:cubicBezTo>
                  <a:cubicBezTo>
                    <a:pt x="2527" y="478"/>
                    <a:pt x="1994" y="730"/>
                    <a:pt x="1601" y="1067"/>
                  </a:cubicBezTo>
                  <a:cubicBezTo>
                    <a:pt x="1151" y="1460"/>
                    <a:pt x="786" y="2022"/>
                    <a:pt x="534" y="2499"/>
                  </a:cubicBezTo>
                  <a:cubicBezTo>
                    <a:pt x="281" y="2976"/>
                    <a:pt x="141" y="3341"/>
                    <a:pt x="141" y="3341"/>
                  </a:cubicBezTo>
                  <a:lnTo>
                    <a:pt x="113" y="3397"/>
                  </a:lnTo>
                  <a:lnTo>
                    <a:pt x="0" y="4071"/>
                  </a:lnTo>
                  <a:cubicBezTo>
                    <a:pt x="0" y="4155"/>
                    <a:pt x="28" y="4240"/>
                    <a:pt x="85" y="4296"/>
                  </a:cubicBezTo>
                  <a:cubicBezTo>
                    <a:pt x="134" y="4329"/>
                    <a:pt x="183" y="4342"/>
                    <a:pt x="233" y="4342"/>
                  </a:cubicBezTo>
                  <a:cubicBezTo>
                    <a:pt x="267" y="4342"/>
                    <a:pt x="302" y="4335"/>
                    <a:pt x="337" y="4324"/>
                  </a:cubicBezTo>
                  <a:cubicBezTo>
                    <a:pt x="590" y="4240"/>
                    <a:pt x="2724" y="3510"/>
                    <a:pt x="5699" y="3510"/>
                  </a:cubicBezTo>
                  <a:cubicBezTo>
                    <a:pt x="7300" y="3510"/>
                    <a:pt x="8479" y="3706"/>
                    <a:pt x="9265" y="3875"/>
                  </a:cubicBezTo>
                  <a:cubicBezTo>
                    <a:pt x="9658" y="3987"/>
                    <a:pt x="9967" y="4071"/>
                    <a:pt x="10163" y="4155"/>
                  </a:cubicBezTo>
                  <a:cubicBezTo>
                    <a:pt x="10248" y="4183"/>
                    <a:pt x="10332" y="4211"/>
                    <a:pt x="10388" y="4240"/>
                  </a:cubicBezTo>
                  <a:lnTo>
                    <a:pt x="10416" y="4268"/>
                  </a:lnTo>
                  <a:lnTo>
                    <a:pt x="10444" y="4268"/>
                  </a:lnTo>
                  <a:cubicBezTo>
                    <a:pt x="10479" y="4279"/>
                    <a:pt x="10514" y="4286"/>
                    <a:pt x="10549" y="4286"/>
                  </a:cubicBezTo>
                  <a:cubicBezTo>
                    <a:pt x="10598" y="4286"/>
                    <a:pt x="10647" y="4272"/>
                    <a:pt x="10697" y="4240"/>
                  </a:cubicBezTo>
                  <a:cubicBezTo>
                    <a:pt x="10753" y="4183"/>
                    <a:pt x="10781" y="4099"/>
                    <a:pt x="10781" y="4015"/>
                  </a:cubicBezTo>
                  <a:cubicBezTo>
                    <a:pt x="10781" y="3987"/>
                    <a:pt x="10500" y="2695"/>
                    <a:pt x="10135" y="1881"/>
                  </a:cubicBezTo>
                  <a:cubicBezTo>
                    <a:pt x="9911" y="1404"/>
                    <a:pt x="9433" y="1039"/>
                    <a:pt x="8788" y="758"/>
                  </a:cubicBezTo>
                  <a:cubicBezTo>
                    <a:pt x="8170" y="506"/>
                    <a:pt x="7356" y="281"/>
                    <a:pt x="6486" y="113"/>
                  </a:cubicBezTo>
                  <a:cubicBezTo>
                    <a:pt x="6093" y="28"/>
                    <a:pt x="5671" y="0"/>
                    <a:pt x="52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4220;p64">
              <a:extLst>
                <a:ext uri="{FF2B5EF4-FFF2-40B4-BE49-F238E27FC236}">
                  <a16:creationId xmlns:a16="http://schemas.microsoft.com/office/drawing/2014/main" id="{0ECAA397-83BC-3140-8B1D-ACFE9A2E7DA8}"/>
                </a:ext>
              </a:extLst>
            </p:cNvPr>
            <p:cNvSpPr/>
            <p:nvPr/>
          </p:nvSpPr>
          <p:spPr>
            <a:xfrm>
              <a:off x="2812625" y="5107575"/>
              <a:ext cx="230250" cy="130200"/>
            </a:xfrm>
            <a:custGeom>
              <a:avLst/>
              <a:gdLst/>
              <a:ahLst/>
              <a:cxnLst/>
              <a:rect l="l" t="t" r="r" b="b"/>
              <a:pathLst>
                <a:path w="9210" h="5208" extrusionOk="0">
                  <a:moveTo>
                    <a:pt x="2579" y="0"/>
                  </a:moveTo>
                  <a:cubicBezTo>
                    <a:pt x="2040" y="0"/>
                    <a:pt x="1483" y="27"/>
                    <a:pt x="1124" y="117"/>
                  </a:cubicBezTo>
                  <a:cubicBezTo>
                    <a:pt x="225" y="342"/>
                    <a:pt x="1" y="1128"/>
                    <a:pt x="394" y="1689"/>
                  </a:cubicBezTo>
                  <a:cubicBezTo>
                    <a:pt x="787" y="2251"/>
                    <a:pt x="1629" y="3261"/>
                    <a:pt x="2191" y="3711"/>
                  </a:cubicBezTo>
                  <a:cubicBezTo>
                    <a:pt x="2752" y="4160"/>
                    <a:pt x="4549" y="4384"/>
                    <a:pt x="5335" y="4777"/>
                  </a:cubicBezTo>
                  <a:cubicBezTo>
                    <a:pt x="5783" y="5002"/>
                    <a:pt x="6287" y="5208"/>
                    <a:pt x="6835" y="5208"/>
                  </a:cubicBezTo>
                  <a:cubicBezTo>
                    <a:pt x="7247" y="5208"/>
                    <a:pt x="7684" y="5091"/>
                    <a:pt x="8142" y="4777"/>
                  </a:cubicBezTo>
                  <a:cubicBezTo>
                    <a:pt x="9209" y="4047"/>
                    <a:pt x="8592" y="1296"/>
                    <a:pt x="8592" y="1296"/>
                  </a:cubicBezTo>
                  <a:lnTo>
                    <a:pt x="8592" y="1296"/>
                  </a:lnTo>
                  <a:cubicBezTo>
                    <a:pt x="8592" y="1296"/>
                    <a:pt x="8272" y="1350"/>
                    <a:pt x="7780" y="1350"/>
                  </a:cubicBezTo>
                  <a:cubicBezTo>
                    <a:pt x="6858" y="1350"/>
                    <a:pt x="5328" y="1159"/>
                    <a:pt x="4156" y="61"/>
                  </a:cubicBezTo>
                  <a:cubicBezTo>
                    <a:pt x="4156" y="61"/>
                    <a:pt x="3388" y="0"/>
                    <a:pt x="25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4221;p64">
              <a:extLst>
                <a:ext uri="{FF2B5EF4-FFF2-40B4-BE49-F238E27FC236}">
                  <a16:creationId xmlns:a16="http://schemas.microsoft.com/office/drawing/2014/main" id="{71EDB1E1-C2F1-5D43-8A53-4CD97B3CE26B}"/>
                </a:ext>
              </a:extLst>
            </p:cNvPr>
            <p:cNvSpPr/>
            <p:nvPr/>
          </p:nvSpPr>
          <p:spPr>
            <a:xfrm>
              <a:off x="2811925" y="5102075"/>
              <a:ext cx="226025" cy="141800"/>
            </a:xfrm>
            <a:custGeom>
              <a:avLst/>
              <a:gdLst/>
              <a:ahLst/>
              <a:cxnLst/>
              <a:rect l="l" t="t" r="r" b="b"/>
              <a:pathLst>
                <a:path w="9041" h="5672" extrusionOk="0">
                  <a:moveTo>
                    <a:pt x="2612" y="449"/>
                  </a:moveTo>
                  <a:cubicBezTo>
                    <a:pt x="3005" y="449"/>
                    <a:pt x="3398" y="477"/>
                    <a:pt x="3679" y="477"/>
                  </a:cubicBezTo>
                  <a:cubicBezTo>
                    <a:pt x="3863" y="494"/>
                    <a:pt x="3998" y="501"/>
                    <a:pt x="4076" y="504"/>
                  </a:cubicBezTo>
                  <a:lnTo>
                    <a:pt x="4076" y="504"/>
                  </a:lnTo>
                  <a:cubicBezTo>
                    <a:pt x="5329" y="1607"/>
                    <a:pt x="6866" y="1797"/>
                    <a:pt x="7805" y="1797"/>
                  </a:cubicBezTo>
                  <a:cubicBezTo>
                    <a:pt x="8075" y="1797"/>
                    <a:pt x="8287" y="1783"/>
                    <a:pt x="8435" y="1768"/>
                  </a:cubicBezTo>
                  <a:lnTo>
                    <a:pt x="8435" y="1768"/>
                  </a:lnTo>
                  <a:cubicBezTo>
                    <a:pt x="8490" y="2045"/>
                    <a:pt x="8564" y="2597"/>
                    <a:pt x="8564" y="3173"/>
                  </a:cubicBezTo>
                  <a:cubicBezTo>
                    <a:pt x="8564" y="3509"/>
                    <a:pt x="8535" y="3874"/>
                    <a:pt x="8451" y="4155"/>
                  </a:cubicBezTo>
                  <a:cubicBezTo>
                    <a:pt x="8367" y="4464"/>
                    <a:pt x="8227" y="4689"/>
                    <a:pt x="8058" y="4801"/>
                  </a:cubicBezTo>
                  <a:cubicBezTo>
                    <a:pt x="7609" y="5110"/>
                    <a:pt x="7244" y="5194"/>
                    <a:pt x="6879" y="5194"/>
                  </a:cubicBezTo>
                  <a:cubicBezTo>
                    <a:pt x="6374" y="5194"/>
                    <a:pt x="5896" y="5025"/>
                    <a:pt x="5475" y="4801"/>
                  </a:cubicBezTo>
                  <a:cubicBezTo>
                    <a:pt x="5026" y="4576"/>
                    <a:pt x="4380" y="4436"/>
                    <a:pt x="3763" y="4267"/>
                  </a:cubicBezTo>
                  <a:cubicBezTo>
                    <a:pt x="3454" y="4183"/>
                    <a:pt x="3173" y="4099"/>
                    <a:pt x="2920" y="4015"/>
                  </a:cubicBezTo>
                  <a:cubicBezTo>
                    <a:pt x="2668" y="3931"/>
                    <a:pt x="2471" y="3846"/>
                    <a:pt x="2359" y="3762"/>
                  </a:cubicBezTo>
                  <a:cubicBezTo>
                    <a:pt x="1826" y="3341"/>
                    <a:pt x="983" y="2330"/>
                    <a:pt x="618" y="1769"/>
                  </a:cubicBezTo>
                  <a:cubicBezTo>
                    <a:pt x="506" y="1628"/>
                    <a:pt x="478" y="1488"/>
                    <a:pt x="478" y="1348"/>
                  </a:cubicBezTo>
                  <a:cubicBezTo>
                    <a:pt x="478" y="1179"/>
                    <a:pt x="506" y="1011"/>
                    <a:pt x="646" y="898"/>
                  </a:cubicBezTo>
                  <a:cubicBezTo>
                    <a:pt x="759" y="758"/>
                    <a:pt x="927" y="618"/>
                    <a:pt x="1208" y="562"/>
                  </a:cubicBezTo>
                  <a:cubicBezTo>
                    <a:pt x="1517" y="477"/>
                    <a:pt x="2078" y="449"/>
                    <a:pt x="2612" y="449"/>
                  </a:cubicBezTo>
                  <a:close/>
                  <a:moveTo>
                    <a:pt x="2612" y="0"/>
                  </a:moveTo>
                  <a:cubicBezTo>
                    <a:pt x="2050" y="0"/>
                    <a:pt x="1489" y="0"/>
                    <a:pt x="1096" y="112"/>
                  </a:cubicBezTo>
                  <a:cubicBezTo>
                    <a:pt x="731" y="197"/>
                    <a:pt x="478" y="365"/>
                    <a:pt x="281" y="590"/>
                  </a:cubicBezTo>
                  <a:cubicBezTo>
                    <a:pt x="85" y="814"/>
                    <a:pt x="1" y="1067"/>
                    <a:pt x="1" y="1348"/>
                  </a:cubicBezTo>
                  <a:cubicBezTo>
                    <a:pt x="1" y="1600"/>
                    <a:pt x="85" y="1825"/>
                    <a:pt x="225" y="2050"/>
                  </a:cubicBezTo>
                  <a:cubicBezTo>
                    <a:pt x="646" y="2639"/>
                    <a:pt x="1461" y="3650"/>
                    <a:pt x="2078" y="4127"/>
                  </a:cubicBezTo>
                  <a:cubicBezTo>
                    <a:pt x="2247" y="4267"/>
                    <a:pt x="2499" y="4352"/>
                    <a:pt x="2752" y="4464"/>
                  </a:cubicBezTo>
                  <a:cubicBezTo>
                    <a:pt x="3173" y="4604"/>
                    <a:pt x="3650" y="4717"/>
                    <a:pt x="4128" y="4829"/>
                  </a:cubicBezTo>
                  <a:cubicBezTo>
                    <a:pt x="4577" y="4969"/>
                    <a:pt x="4998" y="5082"/>
                    <a:pt x="5251" y="5222"/>
                  </a:cubicBezTo>
                  <a:cubicBezTo>
                    <a:pt x="5728" y="5447"/>
                    <a:pt x="6261" y="5671"/>
                    <a:pt x="6879" y="5671"/>
                  </a:cubicBezTo>
                  <a:cubicBezTo>
                    <a:pt x="7328" y="5671"/>
                    <a:pt x="7805" y="5531"/>
                    <a:pt x="8311" y="5194"/>
                  </a:cubicBezTo>
                  <a:cubicBezTo>
                    <a:pt x="8620" y="4997"/>
                    <a:pt x="8788" y="4660"/>
                    <a:pt x="8900" y="4296"/>
                  </a:cubicBezTo>
                  <a:cubicBezTo>
                    <a:pt x="9013" y="3931"/>
                    <a:pt x="9041" y="3538"/>
                    <a:pt x="9041" y="3173"/>
                  </a:cubicBezTo>
                  <a:cubicBezTo>
                    <a:pt x="9041" y="2274"/>
                    <a:pt x="8872" y="1488"/>
                    <a:pt x="8844" y="1460"/>
                  </a:cubicBezTo>
                  <a:cubicBezTo>
                    <a:pt x="8844" y="1362"/>
                    <a:pt x="8738" y="1286"/>
                    <a:pt x="8637" y="1286"/>
                  </a:cubicBezTo>
                  <a:cubicBezTo>
                    <a:pt x="8622" y="1286"/>
                    <a:pt x="8606" y="1288"/>
                    <a:pt x="8592" y="1292"/>
                  </a:cubicBezTo>
                  <a:lnTo>
                    <a:pt x="8535" y="1292"/>
                  </a:lnTo>
                  <a:cubicBezTo>
                    <a:pt x="8423" y="1320"/>
                    <a:pt x="8170" y="1348"/>
                    <a:pt x="7805" y="1348"/>
                  </a:cubicBezTo>
                  <a:cubicBezTo>
                    <a:pt x="6935" y="1348"/>
                    <a:pt x="5447" y="1151"/>
                    <a:pt x="4352" y="112"/>
                  </a:cubicBezTo>
                  <a:cubicBezTo>
                    <a:pt x="4296" y="84"/>
                    <a:pt x="4268" y="56"/>
                    <a:pt x="4212" y="56"/>
                  </a:cubicBezTo>
                  <a:cubicBezTo>
                    <a:pt x="4212" y="56"/>
                    <a:pt x="3426" y="0"/>
                    <a:pt x="26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4222;p64">
              <a:extLst>
                <a:ext uri="{FF2B5EF4-FFF2-40B4-BE49-F238E27FC236}">
                  <a16:creationId xmlns:a16="http://schemas.microsoft.com/office/drawing/2014/main" id="{660B718F-6870-0C44-B59B-C1900FC32721}"/>
                </a:ext>
              </a:extLst>
            </p:cNvPr>
            <p:cNvSpPr/>
            <p:nvPr/>
          </p:nvSpPr>
          <p:spPr>
            <a:xfrm>
              <a:off x="2816150" y="5125225"/>
              <a:ext cx="209875" cy="112550"/>
            </a:xfrm>
            <a:custGeom>
              <a:avLst/>
              <a:gdLst/>
              <a:ahLst/>
              <a:cxnLst/>
              <a:rect l="l" t="t" r="r" b="b"/>
              <a:pathLst>
                <a:path w="8395" h="4502" extrusionOk="0">
                  <a:moveTo>
                    <a:pt x="169" y="1"/>
                  </a:moveTo>
                  <a:lnTo>
                    <a:pt x="169" y="1"/>
                  </a:lnTo>
                  <a:cubicBezTo>
                    <a:pt x="0" y="309"/>
                    <a:pt x="28" y="674"/>
                    <a:pt x="253" y="983"/>
                  </a:cubicBezTo>
                  <a:cubicBezTo>
                    <a:pt x="646" y="1545"/>
                    <a:pt x="1488" y="2555"/>
                    <a:pt x="2050" y="3005"/>
                  </a:cubicBezTo>
                  <a:cubicBezTo>
                    <a:pt x="2611" y="3454"/>
                    <a:pt x="4408" y="3678"/>
                    <a:pt x="5194" y="4071"/>
                  </a:cubicBezTo>
                  <a:cubicBezTo>
                    <a:pt x="5642" y="4296"/>
                    <a:pt x="6146" y="4502"/>
                    <a:pt x="6694" y="4502"/>
                  </a:cubicBezTo>
                  <a:cubicBezTo>
                    <a:pt x="7106" y="4502"/>
                    <a:pt x="7543" y="4385"/>
                    <a:pt x="8001" y="4071"/>
                  </a:cubicBezTo>
                  <a:cubicBezTo>
                    <a:pt x="8170" y="3959"/>
                    <a:pt x="8310" y="3791"/>
                    <a:pt x="8395" y="3594"/>
                  </a:cubicBezTo>
                  <a:lnTo>
                    <a:pt x="8395" y="3594"/>
                  </a:lnTo>
                  <a:cubicBezTo>
                    <a:pt x="8001" y="3734"/>
                    <a:pt x="7608" y="3847"/>
                    <a:pt x="7272" y="3903"/>
                  </a:cubicBezTo>
                  <a:cubicBezTo>
                    <a:pt x="7141" y="3925"/>
                    <a:pt x="6996" y="3935"/>
                    <a:pt x="6840" y="3935"/>
                  </a:cubicBezTo>
                  <a:cubicBezTo>
                    <a:pt x="5786" y="3935"/>
                    <a:pt x="4198" y="3457"/>
                    <a:pt x="2780" y="2724"/>
                  </a:cubicBezTo>
                  <a:cubicBezTo>
                    <a:pt x="1629" y="2134"/>
                    <a:pt x="646" y="759"/>
                    <a:pt x="1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4223;p64">
              <a:extLst>
                <a:ext uri="{FF2B5EF4-FFF2-40B4-BE49-F238E27FC236}">
                  <a16:creationId xmlns:a16="http://schemas.microsoft.com/office/drawing/2014/main" id="{277F547B-91D4-4046-A2DC-F3F29130A8BD}"/>
                </a:ext>
              </a:extLst>
            </p:cNvPr>
            <p:cNvSpPr/>
            <p:nvPr/>
          </p:nvSpPr>
          <p:spPr>
            <a:xfrm>
              <a:off x="2811925" y="5119425"/>
              <a:ext cx="220425" cy="124450"/>
            </a:xfrm>
            <a:custGeom>
              <a:avLst/>
              <a:gdLst/>
              <a:ahLst/>
              <a:cxnLst/>
              <a:rect l="l" t="t" r="r" b="b"/>
              <a:pathLst>
                <a:path w="8817" h="4978" extrusionOk="0">
                  <a:moveTo>
                    <a:pt x="527" y="923"/>
                  </a:moveTo>
                  <a:lnTo>
                    <a:pt x="527" y="923"/>
                  </a:lnTo>
                  <a:cubicBezTo>
                    <a:pt x="1069" y="1699"/>
                    <a:pt x="1866" y="2673"/>
                    <a:pt x="2836" y="3180"/>
                  </a:cubicBezTo>
                  <a:cubicBezTo>
                    <a:pt x="3071" y="3298"/>
                    <a:pt x="3309" y="3409"/>
                    <a:pt x="3548" y="3514"/>
                  </a:cubicBezTo>
                  <a:lnTo>
                    <a:pt x="3548" y="3514"/>
                  </a:lnTo>
                  <a:cubicBezTo>
                    <a:pt x="3323" y="3449"/>
                    <a:pt x="3113" y="3385"/>
                    <a:pt x="2920" y="3321"/>
                  </a:cubicBezTo>
                  <a:cubicBezTo>
                    <a:pt x="2668" y="3237"/>
                    <a:pt x="2471" y="3152"/>
                    <a:pt x="2359" y="3068"/>
                  </a:cubicBezTo>
                  <a:cubicBezTo>
                    <a:pt x="1826" y="2647"/>
                    <a:pt x="983" y="1636"/>
                    <a:pt x="618" y="1075"/>
                  </a:cubicBezTo>
                  <a:cubicBezTo>
                    <a:pt x="578" y="1024"/>
                    <a:pt x="548" y="974"/>
                    <a:pt x="527" y="923"/>
                  </a:cubicBezTo>
                  <a:close/>
                  <a:moveTo>
                    <a:pt x="5819" y="4271"/>
                  </a:moveTo>
                  <a:cubicBezTo>
                    <a:pt x="6254" y="4364"/>
                    <a:pt x="6661" y="4416"/>
                    <a:pt x="7019" y="4416"/>
                  </a:cubicBezTo>
                  <a:cubicBezTo>
                    <a:pt x="7188" y="4416"/>
                    <a:pt x="7328" y="4388"/>
                    <a:pt x="7497" y="4388"/>
                  </a:cubicBezTo>
                  <a:cubicBezTo>
                    <a:pt x="7528" y="4380"/>
                    <a:pt x="7560" y="4372"/>
                    <a:pt x="7593" y="4363"/>
                  </a:cubicBezTo>
                  <a:lnTo>
                    <a:pt x="7593" y="4363"/>
                  </a:lnTo>
                  <a:cubicBezTo>
                    <a:pt x="7341" y="4466"/>
                    <a:pt x="7110" y="4500"/>
                    <a:pt x="6879" y="4500"/>
                  </a:cubicBezTo>
                  <a:cubicBezTo>
                    <a:pt x="6507" y="4500"/>
                    <a:pt x="6150" y="4408"/>
                    <a:pt x="5819" y="4271"/>
                  </a:cubicBezTo>
                  <a:close/>
                  <a:moveTo>
                    <a:pt x="382" y="1"/>
                  </a:moveTo>
                  <a:cubicBezTo>
                    <a:pt x="367" y="1"/>
                    <a:pt x="353" y="3"/>
                    <a:pt x="338" y="8"/>
                  </a:cubicBezTo>
                  <a:cubicBezTo>
                    <a:pt x="253" y="8"/>
                    <a:pt x="169" y="36"/>
                    <a:pt x="141" y="120"/>
                  </a:cubicBezTo>
                  <a:cubicBezTo>
                    <a:pt x="57" y="289"/>
                    <a:pt x="1" y="485"/>
                    <a:pt x="1" y="654"/>
                  </a:cubicBezTo>
                  <a:cubicBezTo>
                    <a:pt x="1" y="906"/>
                    <a:pt x="85" y="1131"/>
                    <a:pt x="225" y="1356"/>
                  </a:cubicBezTo>
                  <a:cubicBezTo>
                    <a:pt x="646" y="1945"/>
                    <a:pt x="1461" y="2956"/>
                    <a:pt x="2078" y="3433"/>
                  </a:cubicBezTo>
                  <a:cubicBezTo>
                    <a:pt x="2247" y="3573"/>
                    <a:pt x="2499" y="3658"/>
                    <a:pt x="2752" y="3770"/>
                  </a:cubicBezTo>
                  <a:cubicBezTo>
                    <a:pt x="3173" y="3910"/>
                    <a:pt x="3650" y="4023"/>
                    <a:pt x="4128" y="4135"/>
                  </a:cubicBezTo>
                  <a:cubicBezTo>
                    <a:pt x="4577" y="4275"/>
                    <a:pt x="4998" y="4388"/>
                    <a:pt x="5251" y="4528"/>
                  </a:cubicBezTo>
                  <a:cubicBezTo>
                    <a:pt x="5728" y="4753"/>
                    <a:pt x="6261" y="4977"/>
                    <a:pt x="6879" y="4977"/>
                  </a:cubicBezTo>
                  <a:cubicBezTo>
                    <a:pt x="7328" y="4977"/>
                    <a:pt x="7805" y="4837"/>
                    <a:pt x="8311" y="4500"/>
                  </a:cubicBezTo>
                  <a:cubicBezTo>
                    <a:pt x="8535" y="4360"/>
                    <a:pt x="8676" y="4163"/>
                    <a:pt x="8760" y="3938"/>
                  </a:cubicBezTo>
                  <a:cubicBezTo>
                    <a:pt x="8816" y="3854"/>
                    <a:pt x="8788" y="3742"/>
                    <a:pt x="8732" y="3686"/>
                  </a:cubicBezTo>
                  <a:cubicBezTo>
                    <a:pt x="8696" y="3631"/>
                    <a:pt x="8636" y="3600"/>
                    <a:pt x="8576" y="3600"/>
                  </a:cubicBezTo>
                  <a:cubicBezTo>
                    <a:pt x="8542" y="3600"/>
                    <a:pt x="8509" y="3610"/>
                    <a:pt x="8479" y="3630"/>
                  </a:cubicBezTo>
                  <a:cubicBezTo>
                    <a:pt x="8114" y="3742"/>
                    <a:pt x="7721" y="3854"/>
                    <a:pt x="7412" y="3910"/>
                  </a:cubicBezTo>
                  <a:cubicBezTo>
                    <a:pt x="7300" y="3938"/>
                    <a:pt x="7160" y="3938"/>
                    <a:pt x="7019" y="3938"/>
                  </a:cubicBezTo>
                  <a:cubicBezTo>
                    <a:pt x="6037" y="3938"/>
                    <a:pt x="4437" y="3489"/>
                    <a:pt x="3061" y="2759"/>
                  </a:cubicBezTo>
                  <a:cubicBezTo>
                    <a:pt x="1994" y="2198"/>
                    <a:pt x="1011" y="850"/>
                    <a:pt x="534" y="120"/>
                  </a:cubicBezTo>
                  <a:cubicBezTo>
                    <a:pt x="511" y="51"/>
                    <a:pt x="450" y="1"/>
                    <a:pt x="3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4224;p64">
              <a:extLst>
                <a:ext uri="{FF2B5EF4-FFF2-40B4-BE49-F238E27FC236}">
                  <a16:creationId xmlns:a16="http://schemas.microsoft.com/office/drawing/2014/main" id="{61786BA8-0DF1-674F-963F-AE1499EC7929}"/>
                </a:ext>
              </a:extLst>
            </p:cNvPr>
            <p:cNvSpPr/>
            <p:nvPr/>
          </p:nvSpPr>
          <p:spPr>
            <a:xfrm>
              <a:off x="3328500" y="5107575"/>
              <a:ext cx="230250" cy="130200"/>
            </a:xfrm>
            <a:custGeom>
              <a:avLst/>
              <a:gdLst/>
              <a:ahLst/>
              <a:cxnLst/>
              <a:rect l="l" t="t" r="r" b="b"/>
              <a:pathLst>
                <a:path w="9210" h="5208" extrusionOk="0">
                  <a:moveTo>
                    <a:pt x="6631" y="0"/>
                  </a:moveTo>
                  <a:cubicBezTo>
                    <a:pt x="5822" y="0"/>
                    <a:pt x="5054" y="61"/>
                    <a:pt x="5054" y="61"/>
                  </a:cubicBezTo>
                  <a:cubicBezTo>
                    <a:pt x="3882" y="1159"/>
                    <a:pt x="2352" y="1350"/>
                    <a:pt x="1430" y="1350"/>
                  </a:cubicBezTo>
                  <a:cubicBezTo>
                    <a:pt x="938" y="1350"/>
                    <a:pt x="618" y="1296"/>
                    <a:pt x="618" y="1296"/>
                  </a:cubicBezTo>
                  <a:lnTo>
                    <a:pt x="618" y="1296"/>
                  </a:lnTo>
                  <a:cubicBezTo>
                    <a:pt x="618" y="1296"/>
                    <a:pt x="1" y="4047"/>
                    <a:pt x="1068" y="4777"/>
                  </a:cubicBezTo>
                  <a:cubicBezTo>
                    <a:pt x="1526" y="5091"/>
                    <a:pt x="1963" y="5208"/>
                    <a:pt x="2376" y="5208"/>
                  </a:cubicBezTo>
                  <a:cubicBezTo>
                    <a:pt x="2923" y="5208"/>
                    <a:pt x="3427" y="5002"/>
                    <a:pt x="3875" y="4777"/>
                  </a:cubicBezTo>
                  <a:cubicBezTo>
                    <a:pt x="4661" y="4384"/>
                    <a:pt x="6458" y="4160"/>
                    <a:pt x="7019" y="3711"/>
                  </a:cubicBezTo>
                  <a:cubicBezTo>
                    <a:pt x="7581" y="3261"/>
                    <a:pt x="8423" y="2251"/>
                    <a:pt x="8816" y="1689"/>
                  </a:cubicBezTo>
                  <a:cubicBezTo>
                    <a:pt x="9209" y="1128"/>
                    <a:pt x="8985" y="342"/>
                    <a:pt x="8086" y="117"/>
                  </a:cubicBezTo>
                  <a:cubicBezTo>
                    <a:pt x="7727" y="27"/>
                    <a:pt x="7170" y="0"/>
                    <a:pt x="66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4225;p64">
              <a:extLst>
                <a:ext uri="{FF2B5EF4-FFF2-40B4-BE49-F238E27FC236}">
                  <a16:creationId xmlns:a16="http://schemas.microsoft.com/office/drawing/2014/main" id="{38865915-3279-5546-979D-1D41F18967AE}"/>
                </a:ext>
              </a:extLst>
            </p:cNvPr>
            <p:cNvSpPr/>
            <p:nvPr/>
          </p:nvSpPr>
          <p:spPr>
            <a:xfrm>
              <a:off x="3333425" y="5102075"/>
              <a:ext cx="226025" cy="141800"/>
            </a:xfrm>
            <a:custGeom>
              <a:avLst/>
              <a:gdLst/>
              <a:ahLst/>
              <a:cxnLst/>
              <a:rect l="l" t="t" r="r" b="b"/>
              <a:pathLst>
                <a:path w="9041" h="5672" extrusionOk="0">
                  <a:moveTo>
                    <a:pt x="6429" y="449"/>
                  </a:moveTo>
                  <a:cubicBezTo>
                    <a:pt x="6963" y="449"/>
                    <a:pt x="7524" y="477"/>
                    <a:pt x="7833" y="562"/>
                  </a:cubicBezTo>
                  <a:cubicBezTo>
                    <a:pt x="8114" y="618"/>
                    <a:pt x="8282" y="758"/>
                    <a:pt x="8423" y="898"/>
                  </a:cubicBezTo>
                  <a:cubicBezTo>
                    <a:pt x="8535" y="1011"/>
                    <a:pt x="8591" y="1179"/>
                    <a:pt x="8591" y="1348"/>
                  </a:cubicBezTo>
                  <a:cubicBezTo>
                    <a:pt x="8591" y="1488"/>
                    <a:pt x="8535" y="1628"/>
                    <a:pt x="8451" y="1769"/>
                  </a:cubicBezTo>
                  <a:cubicBezTo>
                    <a:pt x="8058" y="2330"/>
                    <a:pt x="7215" y="3341"/>
                    <a:pt x="6682" y="3762"/>
                  </a:cubicBezTo>
                  <a:cubicBezTo>
                    <a:pt x="6570" y="3846"/>
                    <a:pt x="6373" y="3931"/>
                    <a:pt x="6121" y="4015"/>
                  </a:cubicBezTo>
                  <a:cubicBezTo>
                    <a:pt x="5756" y="4155"/>
                    <a:pt x="5278" y="4267"/>
                    <a:pt x="4801" y="4380"/>
                  </a:cubicBezTo>
                  <a:cubicBezTo>
                    <a:pt x="4352" y="4520"/>
                    <a:pt x="3903" y="4632"/>
                    <a:pt x="3566" y="4801"/>
                  </a:cubicBezTo>
                  <a:cubicBezTo>
                    <a:pt x="3145" y="5025"/>
                    <a:pt x="2667" y="5194"/>
                    <a:pt x="2190" y="5194"/>
                  </a:cubicBezTo>
                  <a:cubicBezTo>
                    <a:pt x="1797" y="5194"/>
                    <a:pt x="1432" y="5110"/>
                    <a:pt x="1011" y="4801"/>
                  </a:cubicBezTo>
                  <a:cubicBezTo>
                    <a:pt x="814" y="4689"/>
                    <a:pt x="674" y="4464"/>
                    <a:pt x="590" y="4155"/>
                  </a:cubicBezTo>
                  <a:cubicBezTo>
                    <a:pt x="506" y="3874"/>
                    <a:pt x="478" y="3509"/>
                    <a:pt x="478" y="3173"/>
                  </a:cubicBezTo>
                  <a:cubicBezTo>
                    <a:pt x="478" y="2751"/>
                    <a:pt x="506" y="2358"/>
                    <a:pt x="562" y="2050"/>
                  </a:cubicBezTo>
                  <a:cubicBezTo>
                    <a:pt x="584" y="1938"/>
                    <a:pt x="589" y="1843"/>
                    <a:pt x="604" y="1767"/>
                  </a:cubicBezTo>
                  <a:lnTo>
                    <a:pt x="604" y="1767"/>
                  </a:lnTo>
                  <a:cubicBezTo>
                    <a:pt x="756" y="1782"/>
                    <a:pt x="973" y="1797"/>
                    <a:pt x="1236" y="1797"/>
                  </a:cubicBezTo>
                  <a:cubicBezTo>
                    <a:pt x="2175" y="1797"/>
                    <a:pt x="3739" y="1607"/>
                    <a:pt x="4966" y="504"/>
                  </a:cubicBezTo>
                  <a:lnTo>
                    <a:pt x="4966" y="504"/>
                  </a:lnTo>
                  <a:cubicBezTo>
                    <a:pt x="5049" y="501"/>
                    <a:pt x="5190" y="495"/>
                    <a:pt x="5363" y="477"/>
                  </a:cubicBezTo>
                  <a:cubicBezTo>
                    <a:pt x="5643" y="477"/>
                    <a:pt x="6036" y="449"/>
                    <a:pt x="6429" y="449"/>
                  </a:cubicBezTo>
                  <a:close/>
                  <a:moveTo>
                    <a:pt x="6429" y="0"/>
                  </a:moveTo>
                  <a:cubicBezTo>
                    <a:pt x="5615" y="0"/>
                    <a:pt x="4857" y="56"/>
                    <a:pt x="4829" y="56"/>
                  </a:cubicBezTo>
                  <a:cubicBezTo>
                    <a:pt x="4801" y="56"/>
                    <a:pt x="4745" y="84"/>
                    <a:pt x="4689" y="112"/>
                  </a:cubicBezTo>
                  <a:cubicBezTo>
                    <a:pt x="3594" y="1151"/>
                    <a:pt x="2134" y="1348"/>
                    <a:pt x="1236" y="1348"/>
                  </a:cubicBezTo>
                  <a:cubicBezTo>
                    <a:pt x="983" y="1348"/>
                    <a:pt x="786" y="1320"/>
                    <a:pt x="674" y="1320"/>
                  </a:cubicBezTo>
                  <a:cubicBezTo>
                    <a:pt x="590" y="1320"/>
                    <a:pt x="534" y="1292"/>
                    <a:pt x="506" y="1292"/>
                  </a:cubicBezTo>
                  <a:lnTo>
                    <a:pt x="449" y="1292"/>
                  </a:lnTo>
                  <a:cubicBezTo>
                    <a:pt x="435" y="1288"/>
                    <a:pt x="420" y="1286"/>
                    <a:pt x="405" y="1286"/>
                  </a:cubicBezTo>
                  <a:cubicBezTo>
                    <a:pt x="309" y="1286"/>
                    <a:pt x="221" y="1362"/>
                    <a:pt x="197" y="1460"/>
                  </a:cubicBezTo>
                  <a:cubicBezTo>
                    <a:pt x="197" y="1488"/>
                    <a:pt x="0" y="2274"/>
                    <a:pt x="0" y="3173"/>
                  </a:cubicBezTo>
                  <a:cubicBezTo>
                    <a:pt x="0" y="3538"/>
                    <a:pt x="28" y="3931"/>
                    <a:pt x="141" y="4296"/>
                  </a:cubicBezTo>
                  <a:cubicBezTo>
                    <a:pt x="253" y="4660"/>
                    <a:pt x="421" y="4997"/>
                    <a:pt x="730" y="5194"/>
                  </a:cubicBezTo>
                  <a:cubicBezTo>
                    <a:pt x="1236" y="5531"/>
                    <a:pt x="1713" y="5671"/>
                    <a:pt x="2190" y="5671"/>
                  </a:cubicBezTo>
                  <a:cubicBezTo>
                    <a:pt x="2780" y="5671"/>
                    <a:pt x="3313" y="5447"/>
                    <a:pt x="3790" y="5222"/>
                  </a:cubicBezTo>
                  <a:cubicBezTo>
                    <a:pt x="4127" y="5025"/>
                    <a:pt x="4773" y="4885"/>
                    <a:pt x="5391" y="4717"/>
                  </a:cubicBezTo>
                  <a:cubicBezTo>
                    <a:pt x="5699" y="4632"/>
                    <a:pt x="6008" y="4548"/>
                    <a:pt x="6289" y="4464"/>
                  </a:cubicBezTo>
                  <a:cubicBezTo>
                    <a:pt x="6570" y="4352"/>
                    <a:pt x="6794" y="4267"/>
                    <a:pt x="6963" y="4127"/>
                  </a:cubicBezTo>
                  <a:cubicBezTo>
                    <a:pt x="7580" y="3650"/>
                    <a:pt x="8423" y="2639"/>
                    <a:pt x="8816" y="2050"/>
                  </a:cubicBezTo>
                  <a:cubicBezTo>
                    <a:pt x="8956" y="1825"/>
                    <a:pt x="9040" y="1600"/>
                    <a:pt x="9040" y="1348"/>
                  </a:cubicBezTo>
                  <a:cubicBezTo>
                    <a:pt x="9040" y="1067"/>
                    <a:pt x="8956" y="814"/>
                    <a:pt x="8760" y="590"/>
                  </a:cubicBezTo>
                  <a:cubicBezTo>
                    <a:pt x="8591" y="365"/>
                    <a:pt x="8310" y="197"/>
                    <a:pt x="7945" y="112"/>
                  </a:cubicBezTo>
                  <a:cubicBezTo>
                    <a:pt x="7552" y="0"/>
                    <a:pt x="6991" y="0"/>
                    <a:pt x="64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4226;p64">
              <a:extLst>
                <a:ext uri="{FF2B5EF4-FFF2-40B4-BE49-F238E27FC236}">
                  <a16:creationId xmlns:a16="http://schemas.microsoft.com/office/drawing/2014/main" id="{EBC0A831-944D-744B-81A3-B7C883841DCF}"/>
                </a:ext>
              </a:extLst>
            </p:cNvPr>
            <p:cNvSpPr/>
            <p:nvPr/>
          </p:nvSpPr>
          <p:spPr>
            <a:xfrm>
              <a:off x="3345350" y="5125225"/>
              <a:ext cx="209875" cy="112550"/>
            </a:xfrm>
            <a:custGeom>
              <a:avLst/>
              <a:gdLst/>
              <a:ahLst/>
              <a:cxnLst/>
              <a:rect l="l" t="t" r="r" b="b"/>
              <a:pathLst>
                <a:path w="8395" h="4502" extrusionOk="0">
                  <a:moveTo>
                    <a:pt x="8226" y="1"/>
                  </a:moveTo>
                  <a:lnTo>
                    <a:pt x="8226" y="1"/>
                  </a:lnTo>
                  <a:cubicBezTo>
                    <a:pt x="7749" y="759"/>
                    <a:pt x="6767" y="2134"/>
                    <a:pt x="5615" y="2724"/>
                  </a:cubicBezTo>
                  <a:cubicBezTo>
                    <a:pt x="4197" y="3457"/>
                    <a:pt x="2609" y="3935"/>
                    <a:pt x="1555" y="3935"/>
                  </a:cubicBezTo>
                  <a:cubicBezTo>
                    <a:pt x="1399" y="3935"/>
                    <a:pt x="1254" y="3925"/>
                    <a:pt x="1124" y="3903"/>
                  </a:cubicBezTo>
                  <a:cubicBezTo>
                    <a:pt x="787" y="3847"/>
                    <a:pt x="394" y="3734"/>
                    <a:pt x="1" y="3594"/>
                  </a:cubicBezTo>
                  <a:lnTo>
                    <a:pt x="1" y="3594"/>
                  </a:lnTo>
                  <a:cubicBezTo>
                    <a:pt x="113" y="3791"/>
                    <a:pt x="225" y="3959"/>
                    <a:pt x="394" y="4071"/>
                  </a:cubicBezTo>
                  <a:cubicBezTo>
                    <a:pt x="852" y="4385"/>
                    <a:pt x="1289" y="4502"/>
                    <a:pt x="1702" y="4502"/>
                  </a:cubicBezTo>
                  <a:cubicBezTo>
                    <a:pt x="2249" y="4502"/>
                    <a:pt x="2753" y="4296"/>
                    <a:pt x="3201" y="4071"/>
                  </a:cubicBezTo>
                  <a:cubicBezTo>
                    <a:pt x="3987" y="3678"/>
                    <a:pt x="5784" y="3454"/>
                    <a:pt x="6345" y="3005"/>
                  </a:cubicBezTo>
                  <a:cubicBezTo>
                    <a:pt x="6907" y="2555"/>
                    <a:pt x="7749" y="1545"/>
                    <a:pt x="8142" y="983"/>
                  </a:cubicBezTo>
                  <a:cubicBezTo>
                    <a:pt x="8367" y="674"/>
                    <a:pt x="8395" y="309"/>
                    <a:pt x="82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4227;p64">
              <a:extLst>
                <a:ext uri="{FF2B5EF4-FFF2-40B4-BE49-F238E27FC236}">
                  <a16:creationId xmlns:a16="http://schemas.microsoft.com/office/drawing/2014/main" id="{DC14E669-ED03-FB48-A33E-9F5F91279BD8}"/>
                </a:ext>
              </a:extLst>
            </p:cNvPr>
            <p:cNvSpPr/>
            <p:nvPr/>
          </p:nvSpPr>
          <p:spPr>
            <a:xfrm>
              <a:off x="3339025" y="5119425"/>
              <a:ext cx="220425" cy="124450"/>
            </a:xfrm>
            <a:custGeom>
              <a:avLst/>
              <a:gdLst/>
              <a:ahLst/>
              <a:cxnLst/>
              <a:rect l="l" t="t" r="r" b="b"/>
              <a:pathLst>
                <a:path w="8817" h="4978" extrusionOk="0">
                  <a:moveTo>
                    <a:pt x="8293" y="934"/>
                  </a:moveTo>
                  <a:cubicBezTo>
                    <a:pt x="8277" y="981"/>
                    <a:pt x="8255" y="1028"/>
                    <a:pt x="8227" y="1075"/>
                  </a:cubicBezTo>
                  <a:cubicBezTo>
                    <a:pt x="7834" y="1636"/>
                    <a:pt x="6991" y="2647"/>
                    <a:pt x="6458" y="3068"/>
                  </a:cubicBezTo>
                  <a:cubicBezTo>
                    <a:pt x="6346" y="3152"/>
                    <a:pt x="6149" y="3237"/>
                    <a:pt x="5897" y="3321"/>
                  </a:cubicBezTo>
                  <a:cubicBezTo>
                    <a:pt x="5707" y="3394"/>
                    <a:pt x="5487" y="3459"/>
                    <a:pt x="5253" y="3521"/>
                  </a:cubicBezTo>
                  <a:lnTo>
                    <a:pt x="5253" y="3521"/>
                  </a:lnTo>
                  <a:cubicBezTo>
                    <a:pt x="5497" y="3414"/>
                    <a:pt x="5741" y="3300"/>
                    <a:pt x="5981" y="3180"/>
                  </a:cubicBezTo>
                  <a:cubicBezTo>
                    <a:pt x="6946" y="2676"/>
                    <a:pt x="7757" y="1708"/>
                    <a:pt x="8293" y="934"/>
                  </a:cubicBezTo>
                  <a:close/>
                  <a:moveTo>
                    <a:pt x="2999" y="4270"/>
                  </a:moveTo>
                  <a:lnTo>
                    <a:pt x="2999" y="4270"/>
                  </a:lnTo>
                  <a:cubicBezTo>
                    <a:pt x="2670" y="4408"/>
                    <a:pt x="2318" y="4500"/>
                    <a:pt x="1966" y="4500"/>
                  </a:cubicBezTo>
                  <a:cubicBezTo>
                    <a:pt x="1712" y="4500"/>
                    <a:pt x="1470" y="4465"/>
                    <a:pt x="1216" y="4356"/>
                  </a:cubicBezTo>
                  <a:lnTo>
                    <a:pt x="1216" y="4356"/>
                  </a:lnTo>
                  <a:cubicBezTo>
                    <a:pt x="1261" y="4367"/>
                    <a:pt x="1305" y="4378"/>
                    <a:pt x="1348" y="4388"/>
                  </a:cubicBezTo>
                  <a:cubicBezTo>
                    <a:pt x="1489" y="4388"/>
                    <a:pt x="1629" y="4416"/>
                    <a:pt x="1798" y="4416"/>
                  </a:cubicBezTo>
                  <a:cubicBezTo>
                    <a:pt x="2156" y="4416"/>
                    <a:pt x="2563" y="4364"/>
                    <a:pt x="2999" y="4270"/>
                  </a:cubicBezTo>
                  <a:close/>
                  <a:moveTo>
                    <a:pt x="8453" y="1"/>
                  </a:moveTo>
                  <a:cubicBezTo>
                    <a:pt x="8375" y="1"/>
                    <a:pt x="8329" y="51"/>
                    <a:pt x="8283" y="120"/>
                  </a:cubicBezTo>
                  <a:cubicBezTo>
                    <a:pt x="7806" y="850"/>
                    <a:pt x="6851" y="2198"/>
                    <a:pt x="5756" y="2759"/>
                  </a:cubicBezTo>
                  <a:cubicBezTo>
                    <a:pt x="4381" y="3489"/>
                    <a:pt x="2808" y="3938"/>
                    <a:pt x="1798" y="3938"/>
                  </a:cubicBezTo>
                  <a:cubicBezTo>
                    <a:pt x="1657" y="3938"/>
                    <a:pt x="1517" y="3938"/>
                    <a:pt x="1405" y="3910"/>
                  </a:cubicBezTo>
                  <a:cubicBezTo>
                    <a:pt x="1096" y="3854"/>
                    <a:pt x="703" y="3742"/>
                    <a:pt x="338" y="3630"/>
                  </a:cubicBezTo>
                  <a:cubicBezTo>
                    <a:pt x="308" y="3610"/>
                    <a:pt x="275" y="3600"/>
                    <a:pt x="241" y="3600"/>
                  </a:cubicBezTo>
                  <a:cubicBezTo>
                    <a:pt x="181" y="3600"/>
                    <a:pt x="121" y="3631"/>
                    <a:pt x="85" y="3686"/>
                  </a:cubicBezTo>
                  <a:cubicBezTo>
                    <a:pt x="29" y="3742"/>
                    <a:pt x="1" y="3854"/>
                    <a:pt x="57" y="3938"/>
                  </a:cubicBezTo>
                  <a:cubicBezTo>
                    <a:pt x="169" y="4163"/>
                    <a:pt x="310" y="4360"/>
                    <a:pt x="506" y="4500"/>
                  </a:cubicBezTo>
                  <a:cubicBezTo>
                    <a:pt x="1012" y="4837"/>
                    <a:pt x="1489" y="4977"/>
                    <a:pt x="1966" y="4977"/>
                  </a:cubicBezTo>
                  <a:cubicBezTo>
                    <a:pt x="2556" y="4977"/>
                    <a:pt x="3089" y="4753"/>
                    <a:pt x="3566" y="4528"/>
                  </a:cubicBezTo>
                  <a:cubicBezTo>
                    <a:pt x="3903" y="4331"/>
                    <a:pt x="4549" y="4191"/>
                    <a:pt x="5167" y="4023"/>
                  </a:cubicBezTo>
                  <a:cubicBezTo>
                    <a:pt x="5475" y="3938"/>
                    <a:pt x="5784" y="3854"/>
                    <a:pt x="6065" y="3770"/>
                  </a:cubicBezTo>
                  <a:cubicBezTo>
                    <a:pt x="6346" y="3658"/>
                    <a:pt x="6570" y="3573"/>
                    <a:pt x="6739" y="3433"/>
                  </a:cubicBezTo>
                  <a:cubicBezTo>
                    <a:pt x="7356" y="2956"/>
                    <a:pt x="8199" y="1945"/>
                    <a:pt x="8592" y="1356"/>
                  </a:cubicBezTo>
                  <a:cubicBezTo>
                    <a:pt x="8732" y="1131"/>
                    <a:pt x="8816" y="906"/>
                    <a:pt x="8816" y="654"/>
                  </a:cubicBezTo>
                  <a:cubicBezTo>
                    <a:pt x="8816" y="485"/>
                    <a:pt x="8788" y="289"/>
                    <a:pt x="8704" y="120"/>
                  </a:cubicBezTo>
                  <a:cubicBezTo>
                    <a:pt x="8648" y="36"/>
                    <a:pt x="8592" y="8"/>
                    <a:pt x="8508" y="8"/>
                  </a:cubicBezTo>
                  <a:cubicBezTo>
                    <a:pt x="8488" y="3"/>
                    <a:pt x="8469" y="1"/>
                    <a:pt x="84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4228;p64">
              <a:extLst>
                <a:ext uri="{FF2B5EF4-FFF2-40B4-BE49-F238E27FC236}">
                  <a16:creationId xmlns:a16="http://schemas.microsoft.com/office/drawing/2014/main" id="{100BE83F-3E84-9447-A01D-CCF1BA7FF318}"/>
                </a:ext>
              </a:extLst>
            </p:cNvPr>
            <p:cNvSpPr/>
            <p:nvPr/>
          </p:nvSpPr>
          <p:spPr>
            <a:xfrm>
              <a:off x="2910200" y="3517250"/>
              <a:ext cx="615550" cy="1665775"/>
            </a:xfrm>
            <a:custGeom>
              <a:avLst/>
              <a:gdLst/>
              <a:ahLst/>
              <a:cxnLst/>
              <a:rect l="l" t="t" r="r" b="b"/>
              <a:pathLst>
                <a:path w="24622" h="66631" extrusionOk="0">
                  <a:moveTo>
                    <a:pt x="23078" y="0"/>
                  </a:moveTo>
                  <a:cubicBezTo>
                    <a:pt x="23078" y="0"/>
                    <a:pt x="17443" y="2118"/>
                    <a:pt x="10088" y="2118"/>
                  </a:cubicBezTo>
                  <a:cubicBezTo>
                    <a:pt x="8012" y="2118"/>
                    <a:pt x="5799" y="1949"/>
                    <a:pt x="3538" y="1516"/>
                  </a:cubicBezTo>
                  <a:cubicBezTo>
                    <a:pt x="3538" y="1516"/>
                    <a:pt x="3088" y="6738"/>
                    <a:pt x="3032" y="9097"/>
                  </a:cubicBezTo>
                  <a:cubicBezTo>
                    <a:pt x="2976" y="11483"/>
                    <a:pt x="3313" y="13673"/>
                    <a:pt x="3313" y="13673"/>
                  </a:cubicBezTo>
                  <a:lnTo>
                    <a:pt x="2190" y="35290"/>
                  </a:lnTo>
                  <a:cubicBezTo>
                    <a:pt x="2190" y="35290"/>
                    <a:pt x="506" y="49187"/>
                    <a:pt x="506" y="51939"/>
                  </a:cubicBezTo>
                  <a:cubicBezTo>
                    <a:pt x="506" y="54690"/>
                    <a:pt x="730" y="61905"/>
                    <a:pt x="730" y="61905"/>
                  </a:cubicBezTo>
                  <a:cubicBezTo>
                    <a:pt x="730" y="61905"/>
                    <a:pt x="112" y="63140"/>
                    <a:pt x="56" y="63421"/>
                  </a:cubicBezTo>
                  <a:cubicBezTo>
                    <a:pt x="0" y="63702"/>
                    <a:pt x="169" y="65386"/>
                    <a:pt x="169" y="65386"/>
                  </a:cubicBezTo>
                  <a:cubicBezTo>
                    <a:pt x="169" y="65386"/>
                    <a:pt x="1629" y="66285"/>
                    <a:pt x="3032" y="66397"/>
                  </a:cubicBezTo>
                  <a:cubicBezTo>
                    <a:pt x="3106" y="66403"/>
                    <a:pt x="3177" y="66406"/>
                    <a:pt x="3245" y="66406"/>
                  </a:cubicBezTo>
                  <a:cubicBezTo>
                    <a:pt x="4482" y="66406"/>
                    <a:pt x="4891" y="65490"/>
                    <a:pt x="4997" y="65330"/>
                  </a:cubicBezTo>
                  <a:cubicBezTo>
                    <a:pt x="5110" y="65162"/>
                    <a:pt x="5334" y="62860"/>
                    <a:pt x="5391" y="62074"/>
                  </a:cubicBezTo>
                  <a:cubicBezTo>
                    <a:pt x="5447" y="61287"/>
                    <a:pt x="5334" y="60108"/>
                    <a:pt x="5334" y="60108"/>
                  </a:cubicBezTo>
                  <a:cubicBezTo>
                    <a:pt x="5334" y="60108"/>
                    <a:pt x="7833" y="48008"/>
                    <a:pt x="9012" y="43881"/>
                  </a:cubicBezTo>
                  <a:cubicBezTo>
                    <a:pt x="10191" y="39782"/>
                    <a:pt x="12325" y="28637"/>
                    <a:pt x="12437" y="27177"/>
                  </a:cubicBezTo>
                  <a:cubicBezTo>
                    <a:pt x="12550" y="25717"/>
                    <a:pt x="13841" y="18895"/>
                    <a:pt x="13841" y="18895"/>
                  </a:cubicBezTo>
                  <a:cubicBezTo>
                    <a:pt x="13841" y="18895"/>
                    <a:pt x="14964" y="31107"/>
                    <a:pt x="15245" y="33409"/>
                  </a:cubicBezTo>
                  <a:cubicBezTo>
                    <a:pt x="15526" y="35739"/>
                    <a:pt x="14852" y="42140"/>
                    <a:pt x="14852" y="45566"/>
                  </a:cubicBezTo>
                  <a:cubicBezTo>
                    <a:pt x="14852" y="49019"/>
                    <a:pt x="16901" y="62410"/>
                    <a:pt x="16901" y="62410"/>
                  </a:cubicBezTo>
                  <a:cubicBezTo>
                    <a:pt x="16901" y="62410"/>
                    <a:pt x="16901" y="64067"/>
                    <a:pt x="17013" y="64516"/>
                  </a:cubicBezTo>
                  <a:cubicBezTo>
                    <a:pt x="17126" y="64965"/>
                    <a:pt x="17800" y="66509"/>
                    <a:pt x="17800" y="66509"/>
                  </a:cubicBezTo>
                  <a:cubicBezTo>
                    <a:pt x="17800" y="66509"/>
                    <a:pt x="18396" y="66631"/>
                    <a:pt x="19043" y="66631"/>
                  </a:cubicBezTo>
                  <a:cubicBezTo>
                    <a:pt x="19474" y="66631"/>
                    <a:pt x="19928" y="66577"/>
                    <a:pt x="20242" y="66397"/>
                  </a:cubicBezTo>
                  <a:cubicBezTo>
                    <a:pt x="21028" y="65948"/>
                    <a:pt x="22235" y="65190"/>
                    <a:pt x="22348" y="63842"/>
                  </a:cubicBezTo>
                  <a:cubicBezTo>
                    <a:pt x="22460" y="62495"/>
                    <a:pt x="21955" y="59800"/>
                    <a:pt x="21842" y="59041"/>
                  </a:cubicBezTo>
                  <a:cubicBezTo>
                    <a:pt x="21730" y="58255"/>
                    <a:pt x="23751" y="43235"/>
                    <a:pt x="23751" y="37901"/>
                  </a:cubicBezTo>
                  <a:cubicBezTo>
                    <a:pt x="23751" y="32567"/>
                    <a:pt x="24622" y="21000"/>
                    <a:pt x="24622" y="18558"/>
                  </a:cubicBezTo>
                  <a:cubicBezTo>
                    <a:pt x="24622" y="16115"/>
                    <a:pt x="24088" y="7889"/>
                    <a:pt x="24088" y="7889"/>
                  </a:cubicBezTo>
                  <a:lnTo>
                    <a:pt x="2307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4229;p64">
              <a:extLst>
                <a:ext uri="{FF2B5EF4-FFF2-40B4-BE49-F238E27FC236}">
                  <a16:creationId xmlns:a16="http://schemas.microsoft.com/office/drawing/2014/main" id="{CB5021EF-C1E3-7049-8F64-B4A7307F052D}"/>
                </a:ext>
              </a:extLst>
            </p:cNvPr>
            <p:cNvSpPr/>
            <p:nvPr/>
          </p:nvSpPr>
          <p:spPr>
            <a:xfrm>
              <a:off x="2905275" y="3511100"/>
              <a:ext cx="626800" cy="1678025"/>
            </a:xfrm>
            <a:custGeom>
              <a:avLst/>
              <a:gdLst/>
              <a:ahLst/>
              <a:cxnLst/>
              <a:rect l="l" t="t" r="r" b="b"/>
              <a:pathLst>
                <a:path w="25072" h="67121" extrusionOk="0">
                  <a:moveTo>
                    <a:pt x="23084" y="546"/>
                  </a:moveTo>
                  <a:lnTo>
                    <a:pt x="24033" y="8163"/>
                  </a:lnTo>
                  <a:lnTo>
                    <a:pt x="24034" y="8163"/>
                  </a:lnTo>
                  <a:lnTo>
                    <a:pt x="24034" y="8163"/>
                  </a:lnTo>
                  <a:cubicBezTo>
                    <a:pt x="24041" y="8282"/>
                    <a:pt x="24068" y="8774"/>
                    <a:pt x="24117" y="9455"/>
                  </a:cubicBezTo>
                  <a:cubicBezTo>
                    <a:pt x="24285" y="11897"/>
                    <a:pt x="24594" y="16979"/>
                    <a:pt x="24594" y="18804"/>
                  </a:cubicBezTo>
                  <a:cubicBezTo>
                    <a:pt x="24594" y="20011"/>
                    <a:pt x="24370" y="23520"/>
                    <a:pt x="24145" y="27395"/>
                  </a:cubicBezTo>
                  <a:cubicBezTo>
                    <a:pt x="23920" y="31241"/>
                    <a:pt x="23696" y="35480"/>
                    <a:pt x="23696" y="38147"/>
                  </a:cubicBezTo>
                  <a:cubicBezTo>
                    <a:pt x="23696" y="40730"/>
                    <a:pt x="23247" y="45615"/>
                    <a:pt x="22769" y="50023"/>
                  </a:cubicBezTo>
                  <a:cubicBezTo>
                    <a:pt x="22517" y="52241"/>
                    <a:pt x="22292" y="54346"/>
                    <a:pt x="22095" y="55975"/>
                  </a:cubicBezTo>
                  <a:cubicBezTo>
                    <a:pt x="22011" y="56789"/>
                    <a:pt x="21955" y="57491"/>
                    <a:pt x="21899" y="58052"/>
                  </a:cubicBezTo>
                  <a:cubicBezTo>
                    <a:pt x="21843" y="58586"/>
                    <a:pt x="21815" y="58979"/>
                    <a:pt x="21815" y="59175"/>
                  </a:cubicBezTo>
                  <a:cubicBezTo>
                    <a:pt x="21815" y="59231"/>
                    <a:pt x="21815" y="59259"/>
                    <a:pt x="21815" y="59316"/>
                  </a:cubicBezTo>
                  <a:cubicBezTo>
                    <a:pt x="21871" y="59681"/>
                    <a:pt x="22011" y="60410"/>
                    <a:pt x="22124" y="61225"/>
                  </a:cubicBezTo>
                  <a:cubicBezTo>
                    <a:pt x="22236" y="62067"/>
                    <a:pt x="22348" y="62965"/>
                    <a:pt x="22348" y="63667"/>
                  </a:cubicBezTo>
                  <a:cubicBezTo>
                    <a:pt x="22348" y="63808"/>
                    <a:pt x="22320" y="63948"/>
                    <a:pt x="22320" y="64060"/>
                  </a:cubicBezTo>
                  <a:cubicBezTo>
                    <a:pt x="22264" y="64678"/>
                    <a:pt x="21983" y="65155"/>
                    <a:pt x="21590" y="65548"/>
                  </a:cubicBezTo>
                  <a:cubicBezTo>
                    <a:pt x="21197" y="65913"/>
                    <a:pt x="20720" y="66222"/>
                    <a:pt x="20327" y="66447"/>
                  </a:cubicBezTo>
                  <a:cubicBezTo>
                    <a:pt x="20074" y="66587"/>
                    <a:pt x="19653" y="66643"/>
                    <a:pt x="19260" y="66643"/>
                  </a:cubicBezTo>
                  <a:cubicBezTo>
                    <a:pt x="18923" y="66643"/>
                    <a:pt x="18642" y="66615"/>
                    <a:pt x="18418" y="66587"/>
                  </a:cubicBezTo>
                  <a:cubicBezTo>
                    <a:pt x="18326" y="66564"/>
                    <a:pt x="18234" y="66560"/>
                    <a:pt x="18173" y="66559"/>
                  </a:cubicBezTo>
                  <a:lnTo>
                    <a:pt x="18173" y="66559"/>
                  </a:lnTo>
                  <a:cubicBezTo>
                    <a:pt x="18109" y="66411"/>
                    <a:pt x="17989" y="66133"/>
                    <a:pt x="17856" y="65829"/>
                  </a:cubicBezTo>
                  <a:cubicBezTo>
                    <a:pt x="17688" y="65408"/>
                    <a:pt x="17491" y="64874"/>
                    <a:pt x="17435" y="64706"/>
                  </a:cubicBezTo>
                  <a:cubicBezTo>
                    <a:pt x="17435" y="64622"/>
                    <a:pt x="17407" y="64425"/>
                    <a:pt x="17379" y="64229"/>
                  </a:cubicBezTo>
                  <a:cubicBezTo>
                    <a:pt x="17379" y="63892"/>
                    <a:pt x="17351" y="63499"/>
                    <a:pt x="17351" y="63190"/>
                  </a:cubicBezTo>
                  <a:cubicBezTo>
                    <a:pt x="17351" y="62881"/>
                    <a:pt x="17351" y="62656"/>
                    <a:pt x="17351" y="62656"/>
                  </a:cubicBezTo>
                  <a:lnTo>
                    <a:pt x="17351" y="62600"/>
                  </a:lnTo>
                  <a:cubicBezTo>
                    <a:pt x="17351" y="62600"/>
                    <a:pt x="17210" y="61786"/>
                    <a:pt x="17014" y="60467"/>
                  </a:cubicBezTo>
                  <a:cubicBezTo>
                    <a:pt x="16733" y="58501"/>
                    <a:pt x="16284" y="55497"/>
                    <a:pt x="15919" y="52634"/>
                  </a:cubicBezTo>
                  <a:cubicBezTo>
                    <a:pt x="15554" y="49770"/>
                    <a:pt x="15273" y="47103"/>
                    <a:pt x="15273" y="45812"/>
                  </a:cubicBezTo>
                  <a:cubicBezTo>
                    <a:pt x="15273" y="42976"/>
                    <a:pt x="15751" y="38091"/>
                    <a:pt x="15751" y="35171"/>
                  </a:cubicBezTo>
                  <a:cubicBezTo>
                    <a:pt x="15751" y="34554"/>
                    <a:pt x="15723" y="34048"/>
                    <a:pt x="15694" y="33627"/>
                  </a:cubicBezTo>
                  <a:cubicBezTo>
                    <a:pt x="15554" y="32504"/>
                    <a:pt x="15189" y="28854"/>
                    <a:pt x="14880" y="25514"/>
                  </a:cubicBezTo>
                  <a:cubicBezTo>
                    <a:pt x="14712" y="23857"/>
                    <a:pt x="14571" y="22257"/>
                    <a:pt x="14459" y="21078"/>
                  </a:cubicBezTo>
                  <a:cubicBezTo>
                    <a:pt x="14347" y="19899"/>
                    <a:pt x="14263" y="19113"/>
                    <a:pt x="14263" y="19113"/>
                  </a:cubicBezTo>
                  <a:cubicBezTo>
                    <a:pt x="14263" y="19000"/>
                    <a:pt x="14178" y="18916"/>
                    <a:pt x="14066" y="18916"/>
                  </a:cubicBezTo>
                  <a:cubicBezTo>
                    <a:pt x="13926" y="18916"/>
                    <a:pt x="13842" y="19000"/>
                    <a:pt x="13813" y="19113"/>
                  </a:cubicBezTo>
                  <a:cubicBezTo>
                    <a:pt x="13813" y="19113"/>
                    <a:pt x="13477" y="20797"/>
                    <a:pt x="13140" y="22706"/>
                  </a:cubicBezTo>
                  <a:cubicBezTo>
                    <a:pt x="12803" y="24587"/>
                    <a:pt x="12466" y="26637"/>
                    <a:pt x="12410" y="27395"/>
                  </a:cubicBezTo>
                  <a:cubicBezTo>
                    <a:pt x="12382" y="27731"/>
                    <a:pt x="12213" y="28714"/>
                    <a:pt x="11989" y="30034"/>
                  </a:cubicBezTo>
                  <a:cubicBezTo>
                    <a:pt x="11287" y="33964"/>
                    <a:pt x="9855" y="41011"/>
                    <a:pt x="8985" y="44071"/>
                  </a:cubicBezTo>
                  <a:cubicBezTo>
                    <a:pt x="7777" y="48198"/>
                    <a:pt x="5307" y="60298"/>
                    <a:pt x="5307" y="60298"/>
                  </a:cubicBezTo>
                  <a:lnTo>
                    <a:pt x="5307" y="60354"/>
                  </a:lnTo>
                  <a:cubicBezTo>
                    <a:pt x="5307" y="60354"/>
                    <a:pt x="5335" y="60551"/>
                    <a:pt x="5335" y="60832"/>
                  </a:cubicBezTo>
                  <a:cubicBezTo>
                    <a:pt x="5363" y="61084"/>
                    <a:pt x="5391" y="61449"/>
                    <a:pt x="5391" y="61814"/>
                  </a:cubicBezTo>
                  <a:cubicBezTo>
                    <a:pt x="5391" y="61983"/>
                    <a:pt x="5391" y="62151"/>
                    <a:pt x="5363" y="62291"/>
                  </a:cubicBezTo>
                  <a:cubicBezTo>
                    <a:pt x="5335" y="62685"/>
                    <a:pt x="5279" y="63471"/>
                    <a:pt x="5194" y="64144"/>
                  </a:cubicBezTo>
                  <a:cubicBezTo>
                    <a:pt x="5166" y="64509"/>
                    <a:pt x="5110" y="64818"/>
                    <a:pt x="5082" y="65071"/>
                  </a:cubicBezTo>
                  <a:cubicBezTo>
                    <a:pt x="5054" y="65183"/>
                    <a:pt x="5054" y="65295"/>
                    <a:pt x="5026" y="65380"/>
                  </a:cubicBezTo>
                  <a:lnTo>
                    <a:pt x="4998" y="65464"/>
                  </a:lnTo>
                  <a:lnTo>
                    <a:pt x="5005" y="65468"/>
                  </a:lnTo>
                  <a:lnTo>
                    <a:pt x="5005" y="65468"/>
                  </a:lnTo>
                  <a:cubicBezTo>
                    <a:pt x="4962" y="65536"/>
                    <a:pt x="4931" y="65591"/>
                    <a:pt x="4858" y="65689"/>
                  </a:cubicBezTo>
                  <a:cubicBezTo>
                    <a:pt x="4773" y="65829"/>
                    <a:pt x="4605" y="66025"/>
                    <a:pt x="4380" y="66166"/>
                  </a:cubicBezTo>
                  <a:cubicBezTo>
                    <a:pt x="4156" y="66306"/>
                    <a:pt x="3875" y="66418"/>
                    <a:pt x="3454" y="66418"/>
                  </a:cubicBezTo>
                  <a:lnTo>
                    <a:pt x="3257" y="66418"/>
                  </a:lnTo>
                  <a:cubicBezTo>
                    <a:pt x="2584" y="66362"/>
                    <a:pt x="1910" y="66110"/>
                    <a:pt x="1376" y="65885"/>
                  </a:cubicBezTo>
                  <a:cubicBezTo>
                    <a:pt x="1096" y="65773"/>
                    <a:pt x="871" y="65660"/>
                    <a:pt x="731" y="65576"/>
                  </a:cubicBezTo>
                  <a:cubicBezTo>
                    <a:pt x="661" y="65530"/>
                    <a:pt x="610" y="65502"/>
                    <a:pt x="579" y="65479"/>
                  </a:cubicBezTo>
                  <a:lnTo>
                    <a:pt x="579" y="65479"/>
                  </a:lnTo>
                  <a:cubicBezTo>
                    <a:pt x="568" y="65355"/>
                    <a:pt x="551" y="65153"/>
                    <a:pt x="534" y="64931"/>
                  </a:cubicBezTo>
                  <a:cubicBezTo>
                    <a:pt x="506" y="64566"/>
                    <a:pt x="478" y="64116"/>
                    <a:pt x="478" y="63864"/>
                  </a:cubicBezTo>
                  <a:cubicBezTo>
                    <a:pt x="478" y="63779"/>
                    <a:pt x="478" y="63723"/>
                    <a:pt x="478" y="63695"/>
                  </a:cubicBezTo>
                  <a:cubicBezTo>
                    <a:pt x="478" y="63667"/>
                    <a:pt x="534" y="63555"/>
                    <a:pt x="590" y="63386"/>
                  </a:cubicBezTo>
                  <a:cubicBezTo>
                    <a:pt x="703" y="63162"/>
                    <a:pt x="843" y="62881"/>
                    <a:pt x="955" y="62656"/>
                  </a:cubicBezTo>
                  <a:cubicBezTo>
                    <a:pt x="1039" y="62432"/>
                    <a:pt x="1152" y="62235"/>
                    <a:pt x="1152" y="62235"/>
                  </a:cubicBezTo>
                  <a:lnTo>
                    <a:pt x="1152" y="62123"/>
                  </a:lnTo>
                  <a:cubicBezTo>
                    <a:pt x="1152" y="62123"/>
                    <a:pt x="1152" y="61674"/>
                    <a:pt x="1124" y="60972"/>
                  </a:cubicBezTo>
                  <a:cubicBezTo>
                    <a:pt x="1067" y="58810"/>
                    <a:pt x="927" y="54234"/>
                    <a:pt x="927" y="52185"/>
                  </a:cubicBezTo>
                  <a:cubicBezTo>
                    <a:pt x="927" y="51511"/>
                    <a:pt x="1039" y="50135"/>
                    <a:pt x="1208" y="48423"/>
                  </a:cubicBezTo>
                  <a:cubicBezTo>
                    <a:pt x="1432" y="45896"/>
                    <a:pt x="1797" y="42667"/>
                    <a:pt x="2078" y="40084"/>
                  </a:cubicBezTo>
                  <a:cubicBezTo>
                    <a:pt x="2247" y="38793"/>
                    <a:pt x="2359" y="37670"/>
                    <a:pt x="2471" y="36856"/>
                  </a:cubicBezTo>
                  <a:cubicBezTo>
                    <a:pt x="2555" y="36042"/>
                    <a:pt x="2612" y="35564"/>
                    <a:pt x="2612" y="35564"/>
                  </a:cubicBezTo>
                  <a:lnTo>
                    <a:pt x="2640" y="35536"/>
                  </a:lnTo>
                  <a:lnTo>
                    <a:pt x="3763" y="13919"/>
                  </a:lnTo>
                  <a:lnTo>
                    <a:pt x="3763" y="13863"/>
                  </a:lnTo>
                  <a:cubicBezTo>
                    <a:pt x="3763" y="13863"/>
                    <a:pt x="3735" y="13750"/>
                    <a:pt x="3707" y="13554"/>
                  </a:cubicBezTo>
                  <a:cubicBezTo>
                    <a:pt x="3622" y="12936"/>
                    <a:pt x="3454" y="11504"/>
                    <a:pt x="3454" y="9904"/>
                  </a:cubicBezTo>
                  <a:cubicBezTo>
                    <a:pt x="3454" y="9707"/>
                    <a:pt x="3454" y="9539"/>
                    <a:pt x="3482" y="9371"/>
                  </a:cubicBezTo>
                  <a:cubicBezTo>
                    <a:pt x="3510" y="8191"/>
                    <a:pt x="3622" y="6282"/>
                    <a:pt x="3735" y="4682"/>
                  </a:cubicBezTo>
                  <a:cubicBezTo>
                    <a:pt x="3791" y="3896"/>
                    <a:pt x="3875" y="3166"/>
                    <a:pt x="3903" y="2633"/>
                  </a:cubicBezTo>
                  <a:cubicBezTo>
                    <a:pt x="3930" y="2381"/>
                    <a:pt x="3950" y="2179"/>
                    <a:pt x="3964" y="2034"/>
                  </a:cubicBezTo>
                  <a:lnTo>
                    <a:pt x="3964" y="2034"/>
                  </a:lnTo>
                  <a:cubicBezTo>
                    <a:pt x="6148" y="2423"/>
                    <a:pt x="8277" y="2605"/>
                    <a:pt x="10276" y="2605"/>
                  </a:cubicBezTo>
                  <a:cubicBezTo>
                    <a:pt x="16746" y="2580"/>
                    <a:pt x="21867" y="973"/>
                    <a:pt x="23084" y="546"/>
                  </a:cubicBezTo>
                  <a:close/>
                  <a:moveTo>
                    <a:pt x="23289" y="1"/>
                  </a:moveTo>
                  <a:cubicBezTo>
                    <a:pt x="23254" y="1"/>
                    <a:pt x="23218" y="8"/>
                    <a:pt x="23190" y="22"/>
                  </a:cubicBezTo>
                  <a:cubicBezTo>
                    <a:pt x="23190" y="22"/>
                    <a:pt x="23106" y="50"/>
                    <a:pt x="22938" y="106"/>
                  </a:cubicBezTo>
                  <a:cubicBezTo>
                    <a:pt x="21787" y="499"/>
                    <a:pt x="16677" y="2127"/>
                    <a:pt x="10276" y="2127"/>
                  </a:cubicBezTo>
                  <a:cubicBezTo>
                    <a:pt x="8227" y="2127"/>
                    <a:pt x="6037" y="1959"/>
                    <a:pt x="3791" y="1538"/>
                  </a:cubicBezTo>
                  <a:cubicBezTo>
                    <a:pt x="3774" y="1529"/>
                    <a:pt x="3755" y="1526"/>
                    <a:pt x="3736" y="1526"/>
                  </a:cubicBezTo>
                  <a:cubicBezTo>
                    <a:pt x="3688" y="1526"/>
                    <a:pt x="3634" y="1546"/>
                    <a:pt x="3594" y="1566"/>
                  </a:cubicBezTo>
                  <a:cubicBezTo>
                    <a:pt x="3538" y="1622"/>
                    <a:pt x="3510" y="1678"/>
                    <a:pt x="3510" y="1734"/>
                  </a:cubicBezTo>
                  <a:cubicBezTo>
                    <a:pt x="3510" y="1734"/>
                    <a:pt x="3061" y="6956"/>
                    <a:pt x="3005" y="9343"/>
                  </a:cubicBezTo>
                  <a:cubicBezTo>
                    <a:pt x="3005" y="9539"/>
                    <a:pt x="3005" y="9707"/>
                    <a:pt x="3005" y="9904"/>
                  </a:cubicBezTo>
                  <a:cubicBezTo>
                    <a:pt x="3005" y="11955"/>
                    <a:pt x="3257" y="13752"/>
                    <a:pt x="3283" y="13932"/>
                  </a:cubicBezTo>
                  <a:lnTo>
                    <a:pt x="3283" y="13932"/>
                  </a:lnTo>
                  <a:lnTo>
                    <a:pt x="2164" y="35480"/>
                  </a:lnTo>
                  <a:lnTo>
                    <a:pt x="2162" y="35480"/>
                  </a:lnTo>
                  <a:cubicBezTo>
                    <a:pt x="2162" y="35508"/>
                    <a:pt x="1741" y="38961"/>
                    <a:pt x="1320" y="42780"/>
                  </a:cubicBezTo>
                  <a:cubicBezTo>
                    <a:pt x="1096" y="44717"/>
                    <a:pt x="899" y="46710"/>
                    <a:pt x="731" y="48394"/>
                  </a:cubicBezTo>
                  <a:cubicBezTo>
                    <a:pt x="590" y="50079"/>
                    <a:pt x="478" y="51483"/>
                    <a:pt x="478" y="52185"/>
                  </a:cubicBezTo>
                  <a:cubicBezTo>
                    <a:pt x="478" y="54793"/>
                    <a:pt x="680" y="61411"/>
                    <a:pt x="701" y="62094"/>
                  </a:cubicBezTo>
                  <a:lnTo>
                    <a:pt x="701" y="62094"/>
                  </a:lnTo>
                  <a:cubicBezTo>
                    <a:pt x="645" y="62198"/>
                    <a:pt x="519" y="62433"/>
                    <a:pt x="394" y="62685"/>
                  </a:cubicBezTo>
                  <a:cubicBezTo>
                    <a:pt x="309" y="62881"/>
                    <a:pt x="225" y="63050"/>
                    <a:pt x="169" y="63218"/>
                  </a:cubicBezTo>
                  <a:cubicBezTo>
                    <a:pt x="113" y="63386"/>
                    <a:pt x="57" y="63499"/>
                    <a:pt x="29" y="63611"/>
                  </a:cubicBezTo>
                  <a:cubicBezTo>
                    <a:pt x="1" y="63695"/>
                    <a:pt x="1" y="63751"/>
                    <a:pt x="1" y="63864"/>
                  </a:cubicBezTo>
                  <a:cubicBezTo>
                    <a:pt x="1" y="64425"/>
                    <a:pt x="141" y="65660"/>
                    <a:pt x="141" y="65660"/>
                  </a:cubicBezTo>
                  <a:cubicBezTo>
                    <a:pt x="141" y="65717"/>
                    <a:pt x="169" y="65801"/>
                    <a:pt x="253" y="65829"/>
                  </a:cubicBezTo>
                  <a:cubicBezTo>
                    <a:pt x="253" y="65829"/>
                    <a:pt x="1741" y="66755"/>
                    <a:pt x="3229" y="66868"/>
                  </a:cubicBezTo>
                  <a:cubicBezTo>
                    <a:pt x="3285" y="66896"/>
                    <a:pt x="3370" y="66896"/>
                    <a:pt x="3454" y="66896"/>
                  </a:cubicBezTo>
                  <a:cubicBezTo>
                    <a:pt x="4128" y="66896"/>
                    <a:pt x="4605" y="66615"/>
                    <a:pt x="4914" y="66334"/>
                  </a:cubicBezTo>
                  <a:cubicBezTo>
                    <a:pt x="5054" y="66194"/>
                    <a:pt x="5166" y="66054"/>
                    <a:pt x="5251" y="65941"/>
                  </a:cubicBezTo>
                  <a:cubicBezTo>
                    <a:pt x="5335" y="65829"/>
                    <a:pt x="5391" y="65717"/>
                    <a:pt x="5391" y="65717"/>
                  </a:cubicBezTo>
                  <a:cubicBezTo>
                    <a:pt x="5447" y="65660"/>
                    <a:pt x="5447" y="65632"/>
                    <a:pt x="5447" y="65576"/>
                  </a:cubicBezTo>
                  <a:cubicBezTo>
                    <a:pt x="5503" y="65464"/>
                    <a:pt x="5531" y="65267"/>
                    <a:pt x="5559" y="64987"/>
                  </a:cubicBezTo>
                  <a:cubicBezTo>
                    <a:pt x="5672" y="64201"/>
                    <a:pt x="5784" y="62881"/>
                    <a:pt x="5840" y="62320"/>
                  </a:cubicBezTo>
                  <a:cubicBezTo>
                    <a:pt x="5840" y="62151"/>
                    <a:pt x="5840" y="61983"/>
                    <a:pt x="5840" y="61814"/>
                  </a:cubicBezTo>
                  <a:cubicBezTo>
                    <a:pt x="5840" y="61184"/>
                    <a:pt x="5798" y="60534"/>
                    <a:pt x="5787" y="60367"/>
                  </a:cubicBezTo>
                  <a:lnTo>
                    <a:pt x="5787" y="60367"/>
                  </a:lnTo>
                  <a:cubicBezTo>
                    <a:pt x="5808" y="60254"/>
                    <a:pt x="5945" y="59527"/>
                    <a:pt x="6177" y="58445"/>
                  </a:cubicBezTo>
                  <a:cubicBezTo>
                    <a:pt x="6935" y="54852"/>
                    <a:pt x="8535" y="47272"/>
                    <a:pt x="9434" y="44211"/>
                  </a:cubicBezTo>
                  <a:cubicBezTo>
                    <a:pt x="10023" y="42134"/>
                    <a:pt x="10866" y="38316"/>
                    <a:pt x="11539" y="34834"/>
                  </a:cubicBezTo>
                  <a:cubicBezTo>
                    <a:pt x="11904" y="33094"/>
                    <a:pt x="12213" y="31437"/>
                    <a:pt x="12438" y="30118"/>
                  </a:cubicBezTo>
                  <a:cubicBezTo>
                    <a:pt x="12690" y="28798"/>
                    <a:pt x="12831" y="27816"/>
                    <a:pt x="12859" y="27451"/>
                  </a:cubicBezTo>
                  <a:cubicBezTo>
                    <a:pt x="12915" y="26721"/>
                    <a:pt x="13280" y="24643"/>
                    <a:pt x="13617" y="22762"/>
                  </a:cubicBezTo>
                  <a:cubicBezTo>
                    <a:pt x="13741" y="22078"/>
                    <a:pt x="13866" y="21409"/>
                    <a:pt x="13967" y="20835"/>
                  </a:cubicBezTo>
                  <a:lnTo>
                    <a:pt x="13967" y="20835"/>
                  </a:lnTo>
                  <a:cubicBezTo>
                    <a:pt x="14285" y="24258"/>
                    <a:pt x="15001" y="31910"/>
                    <a:pt x="15217" y="33683"/>
                  </a:cubicBezTo>
                  <a:cubicBezTo>
                    <a:pt x="15273" y="34076"/>
                    <a:pt x="15273" y="34582"/>
                    <a:pt x="15273" y="35171"/>
                  </a:cubicBezTo>
                  <a:cubicBezTo>
                    <a:pt x="15273" y="38035"/>
                    <a:pt x="14824" y="42948"/>
                    <a:pt x="14796" y="45812"/>
                  </a:cubicBezTo>
                  <a:cubicBezTo>
                    <a:pt x="14824" y="47580"/>
                    <a:pt x="15329" y="51792"/>
                    <a:pt x="15835" y="55554"/>
                  </a:cubicBezTo>
                  <a:cubicBezTo>
                    <a:pt x="16368" y="59344"/>
                    <a:pt x="16874" y="62685"/>
                    <a:pt x="16874" y="62685"/>
                  </a:cubicBezTo>
                  <a:lnTo>
                    <a:pt x="16874" y="62685"/>
                  </a:lnTo>
                  <a:lnTo>
                    <a:pt x="16874" y="62685"/>
                  </a:lnTo>
                  <a:cubicBezTo>
                    <a:pt x="16874" y="62782"/>
                    <a:pt x="16878" y="63125"/>
                    <a:pt x="16902" y="63527"/>
                  </a:cubicBezTo>
                  <a:cubicBezTo>
                    <a:pt x="16902" y="63779"/>
                    <a:pt x="16902" y="64032"/>
                    <a:pt x="16930" y="64257"/>
                  </a:cubicBezTo>
                  <a:cubicBezTo>
                    <a:pt x="16930" y="64481"/>
                    <a:pt x="16958" y="64678"/>
                    <a:pt x="16986" y="64818"/>
                  </a:cubicBezTo>
                  <a:cubicBezTo>
                    <a:pt x="17070" y="65071"/>
                    <a:pt x="17239" y="65548"/>
                    <a:pt x="17435" y="65997"/>
                  </a:cubicBezTo>
                  <a:cubicBezTo>
                    <a:pt x="17604" y="66447"/>
                    <a:pt x="17772" y="66840"/>
                    <a:pt x="17772" y="66840"/>
                  </a:cubicBezTo>
                  <a:cubicBezTo>
                    <a:pt x="17800" y="66924"/>
                    <a:pt x="17884" y="66980"/>
                    <a:pt x="17940" y="66980"/>
                  </a:cubicBezTo>
                  <a:cubicBezTo>
                    <a:pt x="17968" y="66980"/>
                    <a:pt x="18558" y="67120"/>
                    <a:pt x="19260" y="67120"/>
                  </a:cubicBezTo>
                  <a:cubicBezTo>
                    <a:pt x="19709" y="67120"/>
                    <a:pt x="20186" y="67064"/>
                    <a:pt x="20551" y="66840"/>
                  </a:cubicBezTo>
                  <a:cubicBezTo>
                    <a:pt x="20944" y="66615"/>
                    <a:pt x="21478" y="66306"/>
                    <a:pt x="21927" y="65857"/>
                  </a:cubicBezTo>
                  <a:cubicBezTo>
                    <a:pt x="22348" y="65436"/>
                    <a:pt x="22741" y="64846"/>
                    <a:pt x="22797" y="64116"/>
                  </a:cubicBezTo>
                  <a:cubicBezTo>
                    <a:pt x="22797" y="63976"/>
                    <a:pt x="22797" y="63808"/>
                    <a:pt x="22797" y="63667"/>
                  </a:cubicBezTo>
                  <a:cubicBezTo>
                    <a:pt x="22797" y="62937"/>
                    <a:pt x="22685" y="62011"/>
                    <a:pt x="22573" y="61169"/>
                  </a:cubicBezTo>
                  <a:cubicBezTo>
                    <a:pt x="22460" y="60326"/>
                    <a:pt x="22320" y="59596"/>
                    <a:pt x="22292" y="59259"/>
                  </a:cubicBezTo>
                  <a:lnTo>
                    <a:pt x="22292" y="59231"/>
                  </a:lnTo>
                  <a:lnTo>
                    <a:pt x="22292" y="59175"/>
                  </a:lnTo>
                  <a:cubicBezTo>
                    <a:pt x="22292" y="59035"/>
                    <a:pt x="22320" y="58642"/>
                    <a:pt x="22348" y="58080"/>
                  </a:cubicBezTo>
                  <a:cubicBezTo>
                    <a:pt x="22545" y="56199"/>
                    <a:pt x="22994" y="52353"/>
                    <a:pt x="23415" y="48394"/>
                  </a:cubicBezTo>
                  <a:cubicBezTo>
                    <a:pt x="23808" y="44464"/>
                    <a:pt x="24173" y="40449"/>
                    <a:pt x="24173" y="38147"/>
                  </a:cubicBezTo>
                  <a:cubicBezTo>
                    <a:pt x="24173" y="35508"/>
                    <a:pt x="24398" y="31269"/>
                    <a:pt x="24622" y="27395"/>
                  </a:cubicBezTo>
                  <a:cubicBezTo>
                    <a:pt x="24847" y="23548"/>
                    <a:pt x="25071" y="20039"/>
                    <a:pt x="25071" y="18804"/>
                  </a:cubicBezTo>
                  <a:cubicBezTo>
                    <a:pt x="25071" y="16333"/>
                    <a:pt x="24510" y="8107"/>
                    <a:pt x="24510" y="8107"/>
                  </a:cubicBezTo>
                  <a:lnTo>
                    <a:pt x="23499" y="218"/>
                  </a:lnTo>
                  <a:cubicBezTo>
                    <a:pt x="23499" y="134"/>
                    <a:pt x="23443" y="78"/>
                    <a:pt x="23387" y="22"/>
                  </a:cubicBezTo>
                  <a:cubicBezTo>
                    <a:pt x="23359" y="8"/>
                    <a:pt x="23324" y="1"/>
                    <a:pt x="232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4230;p64">
              <a:extLst>
                <a:ext uri="{FF2B5EF4-FFF2-40B4-BE49-F238E27FC236}">
                  <a16:creationId xmlns:a16="http://schemas.microsoft.com/office/drawing/2014/main" id="{C0118598-A3ED-CC45-9A79-C1198A79B44B}"/>
                </a:ext>
              </a:extLst>
            </p:cNvPr>
            <p:cNvSpPr/>
            <p:nvPr/>
          </p:nvSpPr>
          <p:spPr>
            <a:xfrm>
              <a:off x="3183925" y="3855550"/>
              <a:ext cx="78625" cy="139825"/>
            </a:xfrm>
            <a:custGeom>
              <a:avLst/>
              <a:gdLst/>
              <a:ahLst/>
              <a:cxnLst/>
              <a:rect l="l" t="t" r="r" b="b"/>
              <a:pathLst>
                <a:path w="3145" h="5593" extrusionOk="0">
                  <a:moveTo>
                    <a:pt x="225" y="0"/>
                  </a:moveTo>
                  <a:cubicBezTo>
                    <a:pt x="113" y="0"/>
                    <a:pt x="0" y="113"/>
                    <a:pt x="0" y="253"/>
                  </a:cubicBezTo>
                  <a:cubicBezTo>
                    <a:pt x="0" y="365"/>
                    <a:pt x="113" y="478"/>
                    <a:pt x="225" y="478"/>
                  </a:cubicBezTo>
                  <a:lnTo>
                    <a:pt x="1909" y="478"/>
                  </a:lnTo>
                  <a:lnTo>
                    <a:pt x="2667" y="5391"/>
                  </a:lnTo>
                  <a:cubicBezTo>
                    <a:pt x="2692" y="5513"/>
                    <a:pt x="2780" y="5593"/>
                    <a:pt x="2877" y="5593"/>
                  </a:cubicBezTo>
                  <a:cubicBezTo>
                    <a:pt x="2891" y="5593"/>
                    <a:pt x="2906" y="5591"/>
                    <a:pt x="2920" y="5587"/>
                  </a:cubicBezTo>
                  <a:cubicBezTo>
                    <a:pt x="3060" y="5587"/>
                    <a:pt x="3145" y="5447"/>
                    <a:pt x="3117" y="5335"/>
                  </a:cubicBezTo>
                  <a:lnTo>
                    <a:pt x="2359" y="197"/>
                  </a:lnTo>
                  <a:cubicBezTo>
                    <a:pt x="2331" y="85"/>
                    <a:pt x="2246" y="0"/>
                    <a:pt x="21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4231;p64">
              <a:extLst>
                <a:ext uri="{FF2B5EF4-FFF2-40B4-BE49-F238E27FC236}">
                  <a16:creationId xmlns:a16="http://schemas.microsoft.com/office/drawing/2014/main" id="{8609E05E-5E65-5C47-B5B7-D6A8A0462C9A}"/>
                </a:ext>
              </a:extLst>
            </p:cNvPr>
            <p:cNvSpPr/>
            <p:nvPr/>
          </p:nvSpPr>
          <p:spPr>
            <a:xfrm>
              <a:off x="2589450" y="2878550"/>
              <a:ext cx="361475" cy="677325"/>
            </a:xfrm>
            <a:custGeom>
              <a:avLst/>
              <a:gdLst/>
              <a:ahLst/>
              <a:cxnLst/>
              <a:rect l="l" t="t" r="r" b="b"/>
              <a:pathLst>
                <a:path w="14459" h="27093" extrusionOk="0">
                  <a:moveTo>
                    <a:pt x="12718" y="0"/>
                  </a:moveTo>
                  <a:cubicBezTo>
                    <a:pt x="12718" y="0"/>
                    <a:pt x="0" y="19091"/>
                    <a:pt x="225" y="19877"/>
                  </a:cubicBezTo>
                  <a:cubicBezTo>
                    <a:pt x="421" y="20635"/>
                    <a:pt x="12662" y="27092"/>
                    <a:pt x="12662" y="27092"/>
                  </a:cubicBezTo>
                  <a:lnTo>
                    <a:pt x="12549" y="24650"/>
                  </a:lnTo>
                  <a:lnTo>
                    <a:pt x="7889" y="18417"/>
                  </a:lnTo>
                  <a:lnTo>
                    <a:pt x="14459" y="11539"/>
                  </a:lnTo>
                  <a:lnTo>
                    <a:pt x="127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4232;p64">
              <a:extLst>
                <a:ext uri="{FF2B5EF4-FFF2-40B4-BE49-F238E27FC236}">
                  <a16:creationId xmlns:a16="http://schemas.microsoft.com/office/drawing/2014/main" id="{BD3E9D74-934A-7B45-816F-E107C197DE1F}"/>
                </a:ext>
              </a:extLst>
            </p:cNvPr>
            <p:cNvSpPr/>
            <p:nvPr/>
          </p:nvSpPr>
          <p:spPr>
            <a:xfrm>
              <a:off x="2588725" y="2872225"/>
              <a:ext cx="367825" cy="689625"/>
            </a:xfrm>
            <a:custGeom>
              <a:avLst/>
              <a:gdLst/>
              <a:ahLst/>
              <a:cxnLst/>
              <a:rect l="l" t="t" r="r" b="b"/>
              <a:pathLst>
                <a:path w="14713" h="27585" extrusionOk="0">
                  <a:moveTo>
                    <a:pt x="12608" y="856"/>
                  </a:moveTo>
                  <a:lnTo>
                    <a:pt x="14235" y="11708"/>
                  </a:lnTo>
                  <a:lnTo>
                    <a:pt x="7750" y="18502"/>
                  </a:lnTo>
                  <a:cubicBezTo>
                    <a:pt x="7665" y="18586"/>
                    <a:pt x="7665" y="18726"/>
                    <a:pt x="7722" y="18811"/>
                  </a:cubicBezTo>
                  <a:lnTo>
                    <a:pt x="12354" y="24987"/>
                  </a:lnTo>
                  <a:lnTo>
                    <a:pt x="12448" y="26959"/>
                  </a:lnTo>
                  <a:lnTo>
                    <a:pt x="12448" y="26959"/>
                  </a:lnTo>
                  <a:cubicBezTo>
                    <a:pt x="12394" y="26931"/>
                    <a:pt x="12334" y="26900"/>
                    <a:pt x="12270" y="26868"/>
                  </a:cubicBezTo>
                  <a:cubicBezTo>
                    <a:pt x="11119" y="26250"/>
                    <a:pt x="8171" y="24678"/>
                    <a:pt x="5504" y="23190"/>
                  </a:cubicBezTo>
                  <a:cubicBezTo>
                    <a:pt x="4184" y="22432"/>
                    <a:pt x="2921" y="21702"/>
                    <a:pt x="1966" y="21113"/>
                  </a:cubicBezTo>
                  <a:cubicBezTo>
                    <a:pt x="1517" y="20832"/>
                    <a:pt x="1124" y="20579"/>
                    <a:pt x="843" y="20383"/>
                  </a:cubicBezTo>
                  <a:cubicBezTo>
                    <a:pt x="703" y="20271"/>
                    <a:pt x="619" y="20186"/>
                    <a:pt x="534" y="20130"/>
                  </a:cubicBezTo>
                  <a:lnTo>
                    <a:pt x="488" y="20061"/>
                  </a:lnTo>
                  <a:lnTo>
                    <a:pt x="488" y="20061"/>
                  </a:lnTo>
                  <a:cubicBezTo>
                    <a:pt x="508" y="19999"/>
                    <a:pt x="555" y="19878"/>
                    <a:pt x="619" y="19709"/>
                  </a:cubicBezTo>
                  <a:cubicBezTo>
                    <a:pt x="984" y="18951"/>
                    <a:pt x="1938" y="17351"/>
                    <a:pt x="3173" y="15386"/>
                  </a:cubicBezTo>
                  <a:cubicBezTo>
                    <a:pt x="5026" y="12438"/>
                    <a:pt x="7469" y="8704"/>
                    <a:pt x="9434" y="5672"/>
                  </a:cubicBezTo>
                  <a:cubicBezTo>
                    <a:pt x="10417" y="4156"/>
                    <a:pt x="11315" y="2836"/>
                    <a:pt x="11933" y="1882"/>
                  </a:cubicBezTo>
                  <a:cubicBezTo>
                    <a:pt x="12207" y="1457"/>
                    <a:pt x="12437" y="1111"/>
                    <a:pt x="12608" y="856"/>
                  </a:cubicBezTo>
                  <a:close/>
                  <a:moveTo>
                    <a:pt x="12803" y="1"/>
                  </a:moveTo>
                  <a:cubicBezTo>
                    <a:pt x="12691" y="1"/>
                    <a:pt x="12607" y="29"/>
                    <a:pt x="12550" y="113"/>
                  </a:cubicBezTo>
                  <a:cubicBezTo>
                    <a:pt x="12550" y="113"/>
                    <a:pt x="9434" y="4801"/>
                    <a:pt x="6290" y="9630"/>
                  </a:cubicBezTo>
                  <a:cubicBezTo>
                    <a:pt x="4718" y="12045"/>
                    <a:pt x="3173" y="14487"/>
                    <a:pt x="1994" y="16424"/>
                  </a:cubicBezTo>
                  <a:cubicBezTo>
                    <a:pt x="1405" y="17379"/>
                    <a:pt x="927" y="18193"/>
                    <a:pt x="562" y="18811"/>
                  </a:cubicBezTo>
                  <a:cubicBezTo>
                    <a:pt x="394" y="19119"/>
                    <a:pt x="254" y="19400"/>
                    <a:pt x="169" y="19597"/>
                  </a:cubicBezTo>
                  <a:cubicBezTo>
                    <a:pt x="113" y="19709"/>
                    <a:pt x="85" y="19793"/>
                    <a:pt x="57" y="19878"/>
                  </a:cubicBezTo>
                  <a:cubicBezTo>
                    <a:pt x="29" y="19934"/>
                    <a:pt x="1" y="20018"/>
                    <a:pt x="1" y="20102"/>
                  </a:cubicBezTo>
                  <a:cubicBezTo>
                    <a:pt x="1" y="20102"/>
                    <a:pt x="1" y="20158"/>
                    <a:pt x="29" y="20186"/>
                  </a:cubicBezTo>
                  <a:cubicBezTo>
                    <a:pt x="29" y="20271"/>
                    <a:pt x="85" y="20299"/>
                    <a:pt x="113" y="20355"/>
                  </a:cubicBezTo>
                  <a:cubicBezTo>
                    <a:pt x="197" y="20439"/>
                    <a:pt x="310" y="20551"/>
                    <a:pt x="450" y="20664"/>
                  </a:cubicBezTo>
                  <a:cubicBezTo>
                    <a:pt x="955" y="21057"/>
                    <a:pt x="1966" y="21674"/>
                    <a:pt x="3201" y="22404"/>
                  </a:cubicBezTo>
                  <a:cubicBezTo>
                    <a:pt x="6907" y="24566"/>
                    <a:pt x="12578" y="27542"/>
                    <a:pt x="12578" y="27542"/>
                  </a:cubicBezTo>
                  <a:cubicBezTo>
                    <a:pt x="12621" y="27570"/>
                    <a:pt x="12663" y="27584"/>
                    <a:pt x="12705" y="27584"/>
                  </a:cubicBezTo>
                  <a:cubicBezTo>
                    <a:pt x="12747" y="27584"/>
                    <a:pt x="12789" y="27570"/>
                    <a:pt x="12831" y="27542"/>
                  </a:cubicBezTo>
                  <a:cubicBezTo>
                    <a:pt x="12887" y="27486"/>
                    <a:pt x="12943" y="27430"/>
                    <a:pt x="12915" y="27345"/>
                  </a:cubicBezTo>
                  <a:lnTo>
                    <a:pt x="12803" y="24903"/>
                  </a:lnTo>
                  <a:cubicBezTo>
                    <a:pt x="12803" y="24847"/>
                    <a:pt x="12803" y="24791"/>
                    <a:pt x="12775" y="24763"/>
                  </a:cubicBezTo>
                  <a:lnTo>
                    <a:pt x="8227" y="18698"/>
                  </a:lnTo>
                  <a:lnTo>
                    <a:pt x="14656" y="11932"/>
                  </a:lnTo>
                  <a:cubicBezTo>
                    <a:pt x="14684" y="11876"/>
                    <a:pt x="14712" y="11820"/>
                    <a:pt x="14712" y="11736"/>
                  </a:cubicBezTo>
                  <a:lnTo>
                    <a:pt x="12971" y="197"/>
                  </a:lnTo>
                  <a:cubicBezTo>
                    <a:pt x="12971" y="113"/>
                    <a:pt x="12887" y="29"/>
                    <a:pt x="128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4233;p64">
              <a:extLst>
                <a:ext uri="{FF2B5EF4-FFF2-40B4-BE49-F238E27FC236}">
                  <a16:creationId xmlns:a16="http://schemas.microsoft.com/office/drawing/2014/main" id="{73EB4FDA-6258-D847-A3A3-4C0E86C067F2}"/>
                </a:ext>
              </a:extLst>
            </p:cNvPr>
            <p:cNvSpPr/>
            <p:nvPr/>
          </p:nvSpPr>
          <p:spPr>
            <a:xfrm>
              <a:off x="2888425" y="3476525"/>
              <a:ext cx="122150" cy="126200"/>
            </a:xfrm>
            <a:custGeom>
              <a:avLst/>
              <a:gdLst/>
              <a:ahLst/>
              <a:cxnLst/>
              <a:rect l="l" t="t" r="r" b="b"/>
              <a:pathLst>
                <a:path w="4886" h="5048" extrusionOk="0">
                  <a:moveTo>
                    <a:pt x="2359" y="1"/>
                  </a:moveTo>
                  <a:lnTo>
                    <a:pt x="590" y="731"/>
                  </a:lnTo>
                  <a:lnTo>
                    <a:pt x="1" y="2808"/>
                  </a:lnTo>
                  <a:cubicBezTo>
                    <a:pt x="1" y="2808"/>
                    <a:pt x="534" y="3931"/>
                    <a:pt x="1068" y="4381"/>
                  </a:cubicBezTo>
                  <a:cubicBezTo>
                    <a:pt x="1464" y="4714"/>
                    <a:pt x="2232" y="5048"/>
                    <a:pt x="2946" y="5048"/>
                  </a:cubicBezTo>
                  <a:cubicBezTo>
                    <a:pt x="3193" y="5048"/>
                    <a:pt x="3434" y="5008"/>
                    <a:pt x="3651" y="4914"/>
                  </a:cubicBezTo>
                  <a:cubicBezTo>
                    <a:pt x="4465" y="4521"/>
                    <a:pt x="3931" y="3258"/>
                    <a:pt x="3931" y="3258"/>
                  </a:cubicBezTo>
                  <a:lnTo>
                    <a:pt x="4409" y="3145"/>
                  </a:lnTo>
                  <a:cubicBezTo>
                    <a:pt x="4886" y="3033"/>
                    <a:pt x="4240" y="1657"/>
                    <a:pt x="4240" y="1657"/>
                  </a:cubicBezTo>
                  <a:lnTo>
                    <a:pt x="235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4234;p64">
              <a:extLst>
                <a:ext uri="{FF2B5EF4-FFF2-40B4-BE49-F238E27FC236}">
                  <a16:creationId xmlns:a16="http://schemas.microsoft.com/office/drawing/2014/main" id="{3211C903-9E87-E14B-9C6D-238319CC0A29}"/>
                </a:ext>
              </a:extLst>
            </p:cNvPr>
            <p:cNvSpPr/>
            <p:nvPr/>
          </p:nvSpPr>
          <p:spPr>
            <a:xfrm>
              <a:off x="2882825" y="3470650"/>
              <a:ext cx="126350" cy="137850"/>
            </a:xfrm>
            <a:custGeom>
              <a:avLst/>
              <a:gdLst/>
              <a:ahLst/>
              <a:cxnLst/>
              <a:rect l="l" t="t" r="r" b="b"/>
              <a:pathLst>
                <a:path w="5054" h="5514" extrusionOk="0">
                  <a:moveTo>
                    <a:pt x="2527" y="517"/>
                  </a:moveTo>
                  <a:lnTo>
                    <a:pt x="4274" y="2045"/>
                  </a:lnTo>
                  <a:lnTo>
                    <a:pt x="4274" y="2045"/>
                  </a:lnTo>
                  <a:cubicBezTo>
                    <a:pt x="4306" y="2114"/>
                    <a:pt x="4385" y="2298"/>
                    <a:pt x="4464" y="2482"/>
                  </a:cubicBezTo>
                  <a:cubicBezTo>
                    <a:pt x="4520" y="2678"/>
                    <a:pt x="4576" y="2931"/>
                    <a:pt x="4576" y="3071"/>
                  </a:cubicBezTo>
                  <a:cubicBezTo>
                    <a:pt x="4576" y="3128"/>
                    <a:pt x="4576" y="3156"/>
                    <a:pt x="4576" y="3156"/>
                  </a:cubicBezTo>
                  <a:lnTo>
                    <a:pt x="4099" y="3268"/>
                  </a:lnTo>
                  <a:cubicBezTo>
                    <a:pt x="4043" y="3268"/>
                    <a:pt x="3987" y="3324"/>
                    <a:pt x="3959" y="3380"/>
                  </a:cubicBezTo>
                  <a:cubicBezTo>
                    <a:pt x="3931" y="3436"/>
                    <a:pt x="3931" y="3521"/>
                    <a:pt x="3959" y="3577"/>
                  </a:cubicBezTo>
                  <a:cubicBezTo>
                    <a:pt x="3987" y="3661"/>
                    <a:pt x="4099" y="3998"/>
                    <a:pt x="4099" y="4307"/>
                  </a:cubicBezTo>
                  <a:cubicBezTo>
                    <a:pt x="4099" y="4447"/>
                    <a:pt x="4071" y="4588"/>
                    <a:pt x="4015" y="4700"/>
                  </a:cubicBezTo>
                  <a:cubicBezTo>
                    <a:pt x="3959" y="4784"/>
                    <a:pt x="3903" y="4868"/>
                    <a:pt x="3762" y="4924"/>
                  </a:cubicBezTo>
                  <a:cubicBezTo>
                    <a:pt x="3594" y="5009"/>
                    <a:pt x="3369" y="5065"/>
                    <a:pt x="3145" y="5065"/>
                  </a:cubicBezTo>
                  <a:cubicBezTo>
                    <a:pt x="2527" y="5065"/>
                    <a:pt x="1769" y="4728"/>
                    <a:pt x="1460" y="4447"/>
                  </a:cubicBezTo>
                  <a:cubicBezTo>
                    <a:pt x="1236" y="4251"/>
                    <a:pt x="955" y="3858"/>
                    <a:pt x="758" y="3549"/>
                  </a:cubicBezTo>
                  <a:cubicBezTo>
                    <a:pt x="674" y="3380"/>
                    <a:pt x="590" y="3212"/>
                    <a:pt x="534" y="3100"/>
                  </a:cubicBezTo>
                  <a:cubicBezTo>
                    <a:pt x="509" y="3050"/>
                    <a:pt x="484" y="3022"/>
                    <a:pt x="479" y="2997"/>
                  </a:cubicBezTo>
                  <a:lnTo>
                    <a:pt x="479" y="2997"/>
                  </a:lnTo>
                  <a:lnTo>
                    <a:pt x="1004" y="1147"/>
                  </a:lnTo>
                  <a:lnTo>
                    <a:pt x="2527" y="517"/>
                  </a:lnTo>
                  <a:close/>
                  <a:moveTo>
                    <a:pt x="2566" y="0"/>
                  </a:moveTo>
                  <a:cubicBezTo>
                    <a:pt x="2544" y="0"/>
                    <a:pt x="2521" y="4"/>
                    <a:pt x="2499" y="11"/>
                  </a:cubicBezTo>
                  <a:lnTo>
                    <a:pt x="730" y="741"/>
                  </a:lnTo>
                  <a:cubicBezTo>
                    <a:pt x="674" y="769"/>
                    <a:pt x="618" y="826"/>
                    <a:pt x="590" y="910"/>
                  </a:cubicBezTo>
                  <a:lnTo>
                    <a:pt x="0" y="2959"/>
                  </a:lnTo>
                  <a:cubicBezTo>
                    <a:pt x="0" y="3015"/>
                    <a:pt x="0" y="3071"/>
                    <a:pt x="28" y="3128"/>
                  </a:cubicBezTo>
                  <a:cubicBezTo>
                    <a:pt x="28" y="3128"/>
                    <a:pt x="169" y="3436"/>
                    <a:pt x="365" y="3773"/>
                  </a:cubicBezTo>
                  <a:cubicBezTo>
                    <a:pt x="562" y="4110"/>
                    <a:pt x="843" y="4531"/>
                    <a:pt x="1151" y="4784"/>
                  </a:cubicBezTo>
                  <a:cubicBezTo>
                    <a:pt x="1572" y="5177"/>
                    <a:pt x="2359" y="5514"/>
                    <a:pt x="3145" y="5514"/>
                  </a:cubicBezTo>
                  <a:cubicBezTo>
                    <a:pt x="3425" y="5514"/>
                    <a:pt x="3706" y="5486"/>
                    <a:pt x="3959" y="5346"/>
                  </a:cubicBezTo>
                  <a:cubicBezTo>
                    <a:pt x="4183" y="5261"/>
                    <a:pt x="4352" y="5093"/>
                    <a:pt x="4436" y="4896"/>
                  </a:cubicBezTo>
                  <a:cubicBezTo>
                    <a:pt x="4548" y="4700"/>
                    <a:pt x="4576" y="4503"/>
                    <a:pt x="4576" y="4307"/>
                  </a:cubicBezTo>
                  <a:cubicBezTo>
                    <a:pt x="4562" y="4058"/>
                    <a:pt x="4509" y="3825"/>
                    <a:pt x="4462" y="3658"/>
                  </a:cubicBezTo>
                  <a:lnTo>
                    <a:pt x="4462" y="3658"/>
                  </a:lnTo>
                  <a:lnTo>
                    <a:pt x="4689" y="3605"/>
                  </a:lnTo>
                  <a:cubicBezTo>
                    <a:pt x="4829" y="3577"/>
                    <a:pt x="4941" y="3493"/>
                    <a:pt x="4998" y="3380"/>
                  </a:cubicBezTo>
                  <a:cubicBezTo>
                    <a:pt x="5026" y="3268"/>
                    <a:pt x="5054" y="3156"/>
                    <a:pt x="5054" y="3071"/>
                  </a:cubicBezTo>
                  <a:cubicBezTo>
                    <a:pt x="5054" y="2791"/>
                    <a:pt x="4941" y="2482"/>
                    <a:pt x="4857" y="2229"/>
                  </a:cubicBezTo>
                  <a:cubicBezTo>
                    <a:pt x="4773" y="2005"/>
                    <a:pt x="4689" y="1808"/>
                    <a:pt x="4689" y="1808"/>
                  </a:cubicBezTo>
                  <a:lnTo>
                    <a:pt x="4633" y="1724"/>
                  </a:lnTo>
                  <a:lnTo>
                    <a:pt x="2724" y="67"/>
                  </a:lnTo>
                  <a:cubicBezTo>
                    <a:pt x="2682" y="26"/>
                    <a:pt x="2626" y="0"/>
                    <a:pt x="25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4235;p64">
              <a:extLst>
                <a:ext uri="{FF2B5EF4-FFF2-40B4-BE49-F238E27FC236}">
                  <a16:creationId xmlns:a16="http://schemas.microsoft.com/office/drawing/2014/main" id="{8D5C03A1-5A17-E94C-A53A-8C5225A8201B}"/>
                </a:ext>
              </a:extLst>
            </p:cNvPr>
            <p:cNvSpPr/>
            <p:nvPr/>
          </p:nvSpPr>
          <p:spPr>
            <a:xfrm>
              <a:off x="2922825" y="3491975"/>
              <a:ext cx="54775" cy="71700"/>
            </a:xfrm>
            <a:custGeom>
              <a:avLst/>
              <a:gdLst/>
              <a:ahLst/>
              <a:cxnLst/>
              <a:rect l="l" t="t" r="r" b="b"/>
              <a:pathLst>
                <a:path w="2191" h="2868" extrusionOk="0">
                  <a:moveTo>
                    <a:pt x="1517" y="1"/>
                  </a:moveTo>
                  <a:lnTo>
                    <a:pt x="1" y="1657"/>
                  </a:lnTo>
                  <a:cubicBezTo>
                    <a:pt x="82" y="1726"/>
                    <a:pt x="181" y="1753"/>
                    <a:pt x="286" y="1753"/>
                  </a:cubicBezTo>
                  <a:cubicBezTo>
                    <a:pt x="645" y="1753"/>
                    <a:pt x="1067" y="1432"/>
                    <a:pt x="1067" y="1432"/>
                  </a:cubicBezTo>
                  <a:lnTo>
                    <a:pt x="1067" y="1432"/>
                  </a:lnTo>
                  <a:cubicBezTo>
                    <a:pt x="1067" y="1432"/>
                    <a:pt x="983" y="1882"/>
                    <a:pt x="899" y="2106"/>
                  </a:cubicBezTo>
                  <a:cubicBezTo>
                    <a:pt x="818" y="2321"/>
                    <a:pt x="1096" y="2868"/>
                    <a:pt x="1391" y="2868"/>
                  </a:cubicBezTo>
                  <a:cubicBezTo>
                    <a:pt x="1405" y="2868"/>
                    <a:pt x="1418" y="2867"/>
                    <a:pt x="1432" y="2864"/>
                  </a:cubicBezTo>
                  <a:cubicBezTo>
                    <a:pt x="1741" y="2780"/>
                    <a:pt x="2022" y="1489"/>
                    <a:pt x="2106" y="1124"/>
                  </a:cubicBezTo>
                  <a:cubicBezTo>
                    <a:pt x="2190" y="759"/>
                    <a:pt x="1517" y="1"/>
                    <a:pt x="15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4236;p64">
              <a:extLst>
                <a:ext uri="{FF2B5EF4-FFF2-40B4-BE49-F238E27FC236}">
                  <a16:creationId xmlns:a16="http://schemas.microsoft.com/office/drawing/2014/main" id="{9336A337-3841-2E40-8219-A31EAB2AD676}"/>
                </a:ext>
              </a:extLst>
            </p:cNvPr>
            <p:cNvSpPr/>
            <p:nvPr/>
          </p:nvSpPr>
          <p:spPr>
            <a:xfrm>
              <a:off x="2916500" y="3485800"/>
              <a:ext cx="65300" cy="83400"/>
            </a:xfrm>
            <a:custGeom>
              <a:avLst/>
              <a:gdLst/>
              <a:ahLst/>
              <a:cxnLst/>
              <a:rect l="l" t="t" r="r" b="b"/>
              <a:pathLst>
                <a:path w="2612" h="3336" extrusionOk="0">
                  <a:moveTo>
                    <a:pt x="1751" y="0"/>
                  </a:moveTo>
                  <a:cubicBezTo>
                    <a:pt x="1700" y="0"/>
                    <a:pt x="1648" y="16"/>
                    <a:pt x="1601" y="51"/>
                  </a:cubicBezTo>
                  <a:cubicBezTo>
                    <a:pt x="1517" y="135"/>
                    <a:pt x="1489" y="304"/>
                    <a:pt x="1573" y="388"/>
                  </a:cubicBezTo>
                  <a:lnTo>
                    <a:pt x="1601" y="416"/>
                  </a:lnTo>
                  <a:cubicBezTo>
                    <a:pt x="1657" y="472"/>
                    <a:pt x="1798" y="641"/>
                    <a:pt x="1938" y="837"/>
                  </a:cubicBezTo>
                  <a:cubicBezTo>
                    <a:pt x="1994" y="921"/>
                    <a:pt x="2050" y="1034"/>
                    <a:pt x="2078" y="1118"/>
                  </a:cubicBezTo>
                  <a:cubicBezTo>
                    <a:pt x="2106" y="1202"/>
                    <a:pt x="2135" y="1286"/>
                    <a:pt x="2135" y="1314"/>
                  </a:cubicBezTo>
                  <a:cubicBezTo>
                    <a:pt x="2106" y="1511"/>
                    <a:pt x="1994" y="1904"/>
                    <a:pt x="1882" y="2269"/>
                  </a:cubicBezTo>
                  <a:cubicBezTo>
                    <a:pt x="1826" y="2465"/>
                    <a:pt x="1770" y="2634"/>
                    <a:pt x="1713" y="2746"/>
                  </a:cubicBezTo>
                  <a:cubicBezTo>
                    <a:pt x="1657" y="2802"/>
                    <a:pt x="1629" y="2859"/>
                    <a:pt x="1629" y="2859"/>
                  </a:cubicBezTo>
                  <a:lnTo>
                    <a:pt x="1615" y="2873"/>
                  </a:lnTo>
                  <a:lnTo>
                    <a:pt x="1615" y="2873"/>
                  </a:lnTo>
                  <a:lnTo>
                    <a:pt x="1573" y="2830"/>
                  </a:lnTo>
                  <a:cubicBezTo>
                    <a:pt x="1517" y="2802"/>
                    <a:pt x="1461" y="2718"/>
                    <a:pt x="1433" y="2634"/>
                  </a:cubicBezTo>
                  <a:cubicBezTo>
                    <a:pt x="1405" y="2550"/>
                    <a:pt x="1377" y="2465"/>
                    <a:pt x="1377" y="2437"/>
                  </a:cubicBezTo>
                  <a:cubicBezTo>
                    <a:pt x="1433" y="2297"/>
                    <a:pt x="1461" y="2129"/>
                    <a:pt x="1489" y="1960"/>
                  </a:cubicBezTo>
                  <a:cubicBezTo>
                    <a:pt x="1517" y="1820"/>
                    <a:pt x="1545" y="1707"/>
                    <a:pt x="1545" y="1707"/>
                  </a:cubicBezTo>
                  <a:cubicBezTo>
                    <a:pt x="1545" y="1623"/>
                    <a:pt x="1517" y="1511"/>
                    <a:pt x="1433" y="1483"/>
                  </a:cubicBezTo>
                  <a:cubicBezTo>
                    <a:pt x="1391" y="1455"/>
                    <a:pt x="1341" y="1441"/>
                    <a:pt x="1292" y="1441"/>
                  </a:cubicBezTo>
                  <a:cubicBezTo>
                    <a:pt x="1243" y="1441"/>
                    <a:pt x="1194" y="1455"/>
                    <a:pt x="1152" y="1483"/>
                  </a:cubicBezTo>
                  <a:cubicBezTo>
                    <a:pt x="1124" y="1511"/>
                    <a:pt x="1012" y="1595"/>
                    <a:pt x="899" y="1651"/>
                  </a:cubicBezTo>
                  <a:cubicBezTo>
                    <a:pt x="787" y="1707"/>
                    <a:pt x="647" y="1764"/>
                    <a:pt x="534" y="1764"/>
                  </a:cubicBezTo>
                  <a:cubicBezTo>
                    <a:pt x="478" y="1764"/>
                    <a:pt x="422" y="1736"/>
                    <a:pt x="394" y="1707"/>
                  </a:cubicBezTo>
                  <a:cubicBezTo>
                    <a:pt x="361" y="1674"/>
                    <a:pt x="314" y="1659"/>
                    <a:pt x="265" y="1659"/>
                  </a:cubicBezTo>
                  <a:cubicBezTo>
                    <a:pt x="190" y="1659"/>
                    <a:pt x="108" y="1696"/>
                    <a:pt x="57" y="1764"/>
                  </a:cubicBezTo>
                  <a:cubicBezTo>
                    <a:pt x="1" y="1848"/>
                    <a:pt x="1" y="1988"/>
                    <a:pt x="113" y="2072"/>
                  </a:cubicBezTo>
                  <a:cubicBezTo>
                    <a:pt x="225" y="2185"/>
                    <a:pt x="394" y="2213"/>
                    <a:pt x="534" y="2213"/>
                  </a:cubicBezTo>
                  <a:cubicBezTo>
                    <a:pt x="693" y="2213"/>
                    <a:pt x="841" y="2179"/>
                    <a:pt x="971" y="2134"/>
                  </a:cubicBezTo>
                  <a:lnTo>
                    <a:pt x="971" y="2134"/>
                  </a:lnTo>
                  <a:cubicBezTo>
                    <a:pt x="954" y="2188"/>
                    <a:pt x="939" y="2235"/>
                    <a:pt x="927" y="2269"/>
                  </a:cubicBezTo>
                  <a:cubicBezTo>
                    <a:pt x="927" y="2325"/>
                    <a:pt x="899" y="2381"/>
                    <a:pt x="899" y="2437"/>
                  </a:cubicBezTo>
                  <a:cubicBezTo>
                    <a:pt x="899" y="2634"/>
                    <a:pt x="983" y="2830"/>
                    <a:pt x="1096" y="2999"/>
                  </a:cubicBezTo>
                  <a:cubicBezTo>
                    <a:pt x="1152" y="3083"/>
                    <a:pt x="1208" y="3167"/>
                    <a:pt x="1292" y="3224"/>
                  </a:cubicBezTo>
                  <a:cubicBezTo>
                    <a:pt x="1377" y="3280"/>
                    <a:pt x="1489" y="3336"/>
                    <a:pt x="1629" y="3336"/>
                  </a:cubicBezTo>
                  <a:lnTo>
                    <a:pt x="1741" y="3336"/>
                  </a:lnTo>
                  <a:cubicBezTo>
                    <a:pt x="1854" y="3308"/>
                    <a:pt x="1910" y="3252"/>
                    <a:pt x="1966" y="3167"/>
                  </a:cubicBezTo>
                  <a:cubicBezTo>
                    <a:pt x="2078" y="3055"/>
                    <a:pt x="2135" y="2943"/>
                    <a:pt x="2191" y="2774"/>
                  </a:cubicBezTo>
                  <a:cubicBezTo>
                    <a:pt x="2387" y="2325"/>
                    <a:pt x="2528" y="1679"/>
                    <a:pt x="2584" y="1427"/>
                  </a:cubicBezTo>
                  <a:lnTo>
                    <a:pt x="2584" y="1399"/>
                  </a:lnTo>
                  <a:lnTo>
                    <a:pt x="2612" y="1314"/>
                  </a:lnTo>
                  <a:cubicBezTo>
                    <a:pt x="2612" y="1146"/>
                    <a:pt x="2556" y="1006"/>
                    <a:pt x="2471" y="865"/>
                  </a:cubicBezTo>
                  <a:cubicBezTo>
                    <a:pt x="2303" y="472"/>
                    <a:pt x="1938" y="79"/>
                    <a:pt x="1938" y="79"/>
                  </a:cubicBezTo>
                  <a:cubicBezTo>
                    <a:pt x="1889" y="30"/>
                    <a:pt x="1821" y="0"/>
                    <a:pt x="17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4237;p64">
              <a:extLst>
                <a:ext uri="{FF2B5EF4-FFF2-40B4-BE49-F238E27FC236}">
                  <a16:creationId xmlns:a16="http://schemas.microsoft.com/office/drawing/2014/main" id="{D8C9E358-0560-2D41-A064-5104C168D567}"/>
                </a:ext>
              </a:extLst>
            </p:cNvPr>
            <p:cNvSpPr/>
            <p:nvPr/>
          </p:nvSpPr>
          <p:spPr>
            <a:xfrm>
              <a:off x="2907375" y="2774425"/>
              <a:ext cx="602250" cy="818975"/>
            </a:xfrm>
            <a:custGeom>
              <a:avLst/>
              <a:gdLst/>
              <a:ahLst/>
              <a:cxnLst/>
              <a:rect l="l" t="t" r="r" b="b"/>
              <a:pathLst>
                <a:path w="24090" h="32759" extrusionOk="0">
                  <a:moveTo>
                    <a:pt x="13169" y="1"/>
                  </a:moveTo>
                  <a:cubicBezTo>
                    <a:pt x="12425" y="1"/>
                    <a:pt x="11602" y="41"/>
                    <a:pt x="10754" y="151"/>
                  </a:cubicBezTo>
                  <a:cubicBezTo>
                    <a:pt x="7721" y="544"/>
                    <a:pt x="5110" y="1554"/>
                    <a:pt x="3707" y="2228"/>
                  </a:cubicBezTo>
                  <a:cubicBezTo>
                    <a:pt x="2303" y="2902"/>
                    <a:pt x="1" y="3941"/>
                    <a:pt x="1" y="4165"/>
                  </a:cubicBezTo>
                  <a:cubicBezTo>
                    <a:pt x="1" y="4390"/>
                    <a:pt x="3258" y="25249"/>
                    <a:pt x="3258" y="25249"/>
                  </a:cubicBezTo>
                  <a:cubicBezTo>
                    <a:pt x="3258" y="25249"/>
                    <a:pt x="3258" y="30668"/>
                    <a:pt x="3594" y="31454"/>
                  </a:cubicBezTo>
                  <a:cubicBezTo>
                    <a:pt x="3931" y="32240"/>
                    <a:pt x="4942" y="32352"/>
                    <a:pt x="7441" y="32633"/>
                  </a:cubicBezTo>
                  <a:cubicBezTo>
                    <a:pt x="8206" y="32720"/>
                    <a:pt x="9354" y="32758"/>
                    <a:pt x="10640" y="32758"/>
                  </a:cubicBezTo>
                  <a:cubicBezTo>
                    <a:pt x="13505" y="32758"/>
                    <a:pt x="17055" y="32567"/>
                    <a:pt x="18586" y="32296"/>
                  </a:cubicBezTo>
                  <a:cubicBezTo>
                    <a:pt x="20776" y="31903"/>
                    <a:pt x="22685" y="31566"/>
                    <a:pt x="23022" y="30556"/>
                  </a:cubicBezTo>
                  <a:cubicBezTo>
                    <a:pt x="23359" y="29545"/>
                    <a:pt x="22910" y="26822"/>
                    <a:pt x="22910" y="26822"/>
                  </a:cubicBezTo>
                  <a:lnTo>
                    <a:pt x="24089" y="4951"/>
                  </a:lnTo>
                  <a:cubicBezTo>
                    <a:pt x="24089" y="4951"/>
                    <a:pt x="22910" y="3351"/>
                    <a:pt x="20552" y="2116"/>
                  </a:cubicBezTo>
                  <a:cubicBezTo>
                    <a:pt x="18193" y="880"/>
                    <a:pt x="16481" y="263"/>
                    <a:pt x="16481" y="263"/>
                  </a:cubicBezTo>
                  <a:cubicBezTo>
                    <a:pt x="16481" y="263"/>
                    <a:pt x="15084" y="1"/>
                    <a:pt x="1316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4238;p64">
              <a:extLst>
                <a:ext uri="{FF2B5EF4-FFF2-40B4-BE49-F238E27FC236}">
                  <a16:creationId xmlns:a16="http://schemas.microsoft.com/office/drawing/2014/main" id="{59F60595-C3DC-7A44-8EED-9FF98F78EA60}"/>
                </a:ext>
              </a:extLst>
            </p:cNvPr>
            <p:cNvSpPr/>
            <p:nvPr/>
          </p:nvSpPr>
          <p:spPr>
            <a:xfrm>
              <a:off x="2901775" y="2769050"/>
              <a:ext cx="613450" cy="830350"/>
            </a:xfrm>
            <a:custGeom>
              <a:avLst/>
              <a:gdLst/>
              <a:ahLst/>
              <a:cxnLst/>
              <a:rect l="l" t="t" r="r" b="b"/>
              <a:pathLst>
                <a:path w="24538" h="33214" extrusionOk="0">
                  <a:moveTo>
                    <a:pt x="13392" y="450"/>
                  </a:moveTo>
                  <a:cubicBezTo>
                    <a:pt x="14346" y="450"/>
                    <a:pt x="15161" y="534"/>
                    <a:pt x="15750" y="590"/>
                  </a:cubicBezTo>
                  <a:cubicBezTo>
                    <a:pt x="16031" y="618"/>
                    <a:pt x="16284" y="646"/>
                    <a:pt x="16424" y="674"/>
                  </a:cubicBezTo>
                  <a:cubicBezTo>
                    <a:pt x="16508" y="674"/>
                    <a:pt x="16564" y="702"/>
                    <a:pt x="16621" y="702"/>
                  </a:cubicBezTo>
                  <a:cubicBezTo>
                    <a:pt x="16649" y="702"/>
                    <a:pt x="16733" y="731"/>
                    <a:pt x="16929" y="815"/>
                  </a:cubicBezTo>
                  <a:cubicBezTo>
                    <a:pt x="17519" y="1039"/>
                    <a:pt x="18895" y="1629"/>
                    <a:pt x="20663" y="2555"/>
                  </a:cubicBezTo>
                  <a:cubicBezTo>
                    <a:pt x="21814" y="3145"/>
                    <a:pt x="22685" y="3847"/>
                    <a:pt x="23274" y="4380"/>
                  </a:cubicBezTo>
                  <a:cubicBezTo>
                    <a:pt x="23555" y="4661"/>
                    <a:pt x="23780" y="4886"/>
                    <a:pt x="23920" y="5054"/>
                  </a:cubicBezTo>
                  <a:cubicBezTo>
                    <a:pt x="23975" y="5136"/>
                    <a:pt x="24029" y="5191"/>
                    <a:pt x="24084" y="5220"/>
                  </a:cubicBezTo>
                  <a:lnTo>
                    <a:pt x="24084" y="5220"/>
                  </a:lnTo>
                  <a:lnTo>
                    <a:pt x="22909" y="27037"/>
                  </a:lnTo>
                  <a:lnTo>
                    <a:pt x="22909" y="27093"/>
                  </a:lnTo>
                  <a:cubicBezTo>
                    <a:pt x="22909" y="27093"/>
                    <a:pt x="22909" y="27177"/>
                    <a:pt x="22937" y="27317"/>
                  </a:cubicBezTo>
                  <a:cubicBezTo>
                    <a:pt x="22994" y="27767"/>
                    <a:pt x="23134" y="28805"/>
                    <a:pt x="23134" y="29648"/>
                  </a:cubicBezTo>
                  <a:cubicBezTo>
                    <a:pt x="23134" y="30069"/>
                    <a:pt x="23106" y="30462"/>
                    <a:pt x="23022" y="30686"/>
                  </a:cubicBezTo>
                  <a:cubicBezTo>
                    <a:pt x="22965" y="30883"/>
                    <a:pt x="22825" y="31051"/>
                    <a:pt x="22572" y="31220"/>
                  </a:cubicBezTo>
                  <a:cubicBezTo>
                    <a:pt x="22235" y="31444"/>
                    <a:pt x="21674" y="31669"/>
                    <a:pt x="21028" y="31809"/>
                  </a:cubicBezTo>
                  <a:cubicBezTo>
                    <a:pt x="20354" y="31978"/>
                    <a:pt x="19568" y="32118"/>
                    <a:pt x="18754" y="32287"/>
                  </a:cubicBezTo>
                  <a:cubicBezTo>
                    <a:pt x="17266" y="32539"/>
                    <a:pt x="13729" y="32736"/>
                    <a:pt x="10865" y="32736"/>
                  </a:cubicBezTo>
                  <a:cubicBezTo>
                    <a:pt x="9574" y="32736"/>
                    <a:pt x="8423" y="32708"/>
                    <a:pt x="7693" y="32623"/>
                  </a:cubicBezTo>
                  <a:cubicBezTo>
                    <a:pt x="6429" y="32483"/>
                    <a:pt x="5587" y="32371"/>
                    <a:pt x="4998" y="32230"/>
                  </a:cubicBezTo>
                  <a:cubicBezTo>
                    <a:pt x="4717" y="32146"/>
                    <a:pt x="4492" y="32062"/>
                    <a:pt x="4352" y="31950"/>
                  </a:cubicBezTo>
                  <a:cubicBezTo>
                    <a:pt x="4211" y="31837"/>
                    <a:pt x="4099" y="31725"/>
                    <a:pt x="4043" y="31585"/>
                  </a:cubicBezTo>
                  <a:cubicBezTo>
                    <a:pt x="4015" y="31500"/>
                    <a:pt x="3987" y="31360"/>
                    <a:pt x="3959" y="31135"/>
                  </a:cubicBezTo>
                  <a:cubicBezTo>
                    <a:pt x="3847" y="30377"/>
                    <a:pt x="3790" y="28946"/>
                    <a:pt x="3762" y="27738"/>
                  </a:cubicBezTo>
                  <a:cubicBezTo>
                    <a:pt x="3734" y="27121"/>
                    <a:pt x="3734" y="26559"/>
                    <a:pt x="3734" y="26138"/>
                  </a:cubicBezTo>
                  <a:cubicBezTo>
                    <a:pt x="3734" y="25717"/>
                    <a:pt x="3734" y="25464"/>
                    <a:pt x="3734" y="25464"/>
                  </a:cubicBezTo>
                  <a:lnTo>
                    <a:pt x="3734" y="25436"/>
                  </a:lnTo>
                  <a:cubicBezTo>
                    <a:pt x="3734" y="25436"/>
                    <a:pt x="3678" y="25099"/>
                    <a:pt x="3594" y="24538"/>
                  </a:cubicBezTo>
                  <a:cubicBezTo>
                    <a:pt x="3257" y="22545"/>
                    <a:pt x="2499" y="17547"/>
                    <a:pt x="1797" y="12999"/>
                  </a:cubicBezTo>
                  <a:cubicBezTo>
                    <a:pt x="1432" y="10753"/>
                    <a:pt x="1095" y="8591"/>
                    <a:pt x="871" y="7019"/>
                  </a:cubicBezTo>
                  <a:cubicBezTo>
                    <a:pt x="730" y="6205"/>
                    <a:pt x="646" y="5559"/>
                    <a:pt x="562" y="5082"/>
                  </a:cubicBezTo>
                  <a:cubicBezTo>
                    <a:pt x="534" y="4858"/>
                    <a:pt x="506" y="4689"/>
                    <a:pt x="478" y="4549"/>
                  </a:cubicBezTo>
                  <a:cubicBezTo>
                    <a:pt x="478" y="4500"/>
                    <a:pt x="478" y="4451"/>
                    <a:pt x="478" y="4421"/>
                  </a:cubicBezTo>
                  <a:lnTo>
                    <a:pt x="478" y="4421"/>
                  </a:lnTo>
                  <a:cubicBezTo>
                    <a:pt x="500" y="4406"/>
                    <a:pt x="529" y="4391"/>
                    <a:pt x="562" y="4380"/>
                  </a:cubicBezTo>
                  <a:cubicBezTo>
                    <a:pt x="814" y="4184"/>
                    <a:pt x="1432" y="3903"/>
                    <a:pt x="2078" y="3594"/>
                  </a:cubicBezTo>
                  <a:cubicBezTo>
                    <a:pt x="2724" y="3285"/>
                    <a:pt x="3453" y="2948"/>
                    <a:pt x="4043" y="2668"/>
                  </a:cubicBezTo>
                  <a:cubicBezTo>
                    <a:pt x="5419" y="1994"/>
                    <a:pt x="8002" y="983"/>
                    <a:pt x="11006" y="590"/>
                  </a:cubicBezTo>
                  <a:cubicBezTo>
                    <a:pt x="11848" y="506"/>
                    <a:pt x="12662" y="450"/>
                    <a:pt x="13392" y="450"/>
                  </a:cubicBezTo>
                  <a:close/>
                  <a:moveTo>
                    <a:pt x="13392" y="1"/>
                  </a:moveTo>
                  <a:cubicBezTo>
                    <a:pt x="12634" y="1"/>
                    <a:pt x="11820" y="29"/>
                    <a:pt x="10949" y="141"/>
                  </a:cubicBezTo>
                  <a:cubicBezTo>
                    <a:pt x="7861" y="534"/>
                    <a:pt x="5250" y="1573"/>
                    <a:pt x="3847" y="2247"/>
                  </a:cubicBezTo>
                  <a:cubicBezTo>
                    <a:pt x="3145" y="2583"/>
                    <a:pt x="2218" y="3005"/>
                    <a:pt x="1460" y="3370"/>
                  </a:cubicBezTo>
                  <a:cubicBezTo>
                    <a:pt x="1067" y="3566"/>
                    <a:pt x="730" y="3735"/>
                    <a:pt x="478" y="3875"/>
                  </a:cubicBezTo>
                  <a:cubicBezTo>
                    <a:pt x="365" y="3931"/>
                    <a:pt x="253" y="4015"/>
                    <a:pt x="197" y="4071"/>
                  </a:cubicBezTo>
                  <a:lnTo>
                    <a:pt x="85" y="4156"/>
                  </a:lnTo>
                  <a:cubicBezTo>
                    <a:pt x="56" y="4212"/>
                    <a:pt x="0" y="4240"/>
                    <a:pt x="0" y="4380"/>
                  </a:cubicBezTo>
                  <a:lnTo>
                    <a:pt x="0" y="4408"/>
                  </a:lnTo>
                  <a:cubicBezTo>
                    <a:pt x="28" y="4633"/>
                    <a:pt x="225" y="6065"/>
                    <a:pt x="562" y="8086"/>
                  </a:cubicBezTo>
                  <a:cubicBezTo>
                    <a:pt x="1488" y="14122"/>
                    <a:pt x="3257" y="25521"/>
                    <a:pt x="3257" y="25521"/>
                  </a:cubicBezTo>
                  <a:lnTo>
                    <a:pt x="3257" y="25521"/>
                  </a:lnTo>
                  <a:lnTo>
                    <a:pt x="3257" y="25521"/>
                  </a:lnTo>
                  <a:cubicBezTo>
                    <a:pt x="3257" y="25790"/>
                    <a:pt x="3260" y="26987"/>
                    <a:pt x="3285" y="28272"/>
                  </a:cubicBezTo>
                  <a:cubicBezTo>
                    <a:pt x="3313" y="29002"/>
                    <a:pt x="3341" y="29760"/>
                    <a:pt x="3397" y="30377"/>
                  </a:cubicBezTo>
                  <a:cubicBezTo>
                    <a:pt x="3425" y="30686"/>
                    <a:pt x="3453" y="30967"/>
                    <a:pt x="3482" y="31192"/>
                  </a:cubicBezTo>
                  <a:cubicBezTo>
                    <a:pt x="3510" y="31444"/>
                    <a:pt x="3566" y="31613"/>
                    <a:pt x="3622" y="31753"/>
                  </a:cubicBezTo>
                  <a:cubicBezTo>
                    <a:pt x="3706" y="31978"/>
                    <a:pt x="3875" y="32174"/>
                    <a:pt x="4099" y="32343"/>
                  </a:cubicBezTo>
                  <a:cubicBezTo>
                    <a:pt x="4408" y="32567"/>
                    <a:pt x="4829" y="32680"/>
                    <a:pt x="5391" y="32792"/>
                  </a:cubicBezTo>
                  <a:cubicBezTo>
                    <a:pt x="5980" y="32876"/>
                    <a:pt x="6710" y="32960"/>
                    <a:pt x="7637" y="33073"/>
                  </a:cubicBezTo>
                  <a:cubicBezTo>
                    <a:pt x="8423" y="33157"/>
                    <a:pt x="9574" y="33213"/>
                    <a:pt x="10865" y="33213"/>
                  </a:cubicBezTo>
                  <a:cubicBezTo>
                    <a:pt x="13729" y="33213"/>
                    <a:pt x="17294" y="33017"/>
                    <a:pt x="18838" y="32736"/>
                  </a:cubicBezTo>
                  <a:cubicBezTo>
                    <a:pt x="19933" y="32539"/>
                    <a:pt x="20972" y="32371"/>
                    <a:pt x="21786" y="32090"/>
                  </a:cubicBezTo>
                  <a:cubicBezTo>
                    <a:pt x="22207" y="31950"/>
                    <a:pt x="22544" y="31809"/>
                    <a:pt x="22853" y="31613"/>
                  </a:cubicBezTo>
                  <a:cubicBezTo>
                    <a:pt x="23134" y="31388"/>
                    <a:pt x="23358" y="31164"/>
                    <a:pt x="23471" y="30827"/>
                  </a:cubicBezTo>
                  <a:cubicBezTo>
                    <a:pt x="23583" y="30518"/>
                    <a:pt x="23611" y="30097"/>
                    <a:pt x="23611" y="29648"/>
                  </a:cubicBezTo>
                  <a:cubicBezTo>
                    <a:pt x="23611" y="28508"/>
                    <a:pt x="23386" y="27169"/>
                    <a:pt x="23361" y="27022"/>
                  </a:cubicBezTo>
                  <a:lnTo>
                    <a:pt x="23361" y="27022"/>
                  </a:lnTo>
                  <a:lnTo>
                    <a:pt x="24538" y="5166"/>
                  </a:lnTo>
                  <a:cubicBezTo>
                    <a:pt x="24538" y="5110"/>
                    <a:pt x="24538" y="5054"/>
                    <a:pt x="24510" y="5026"/>
                  </a:cubicBezTo>
                  <a:cubicBezTo>
                    <a:pt x="24481" y="4998"/>
                    <a:pt x="23274" y="3398"/>
                    <a:pt x="20888" y="2134"/>
                  </a:cubicBezTo>
                  <a:cubicBezTo>
                    <a:pt x="18502" y="899"/>
                    <a:pt x="16789" y="281"/>
                    <a:pt x="16789" y="253"/>
                  </a:cubicBezTo>
                  <a:lnTo>
                    <a:pt x="16761" y="253"/>
                  </a:lnTo>
                  <a:cubicBezTo>
                    <a:pt x="16761" y="253"/>
                    <a:pt x="15329" y="1"/>
                    <a:pt x="133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4239;p64">
              <a:extLst>
                <a:ext uri="{FF2B5EF4-FFF2-40B4-BE49-F238E27FC236}">
                  <a16:creationId xmlns:a16="http://schemas.microsoft.com/office/drawing/2014/main" id="{35E3E983-9DDB-D443-833C-56AF80244E3A}"/>
                </a:ext>
              </a:extLst>
            </p:cNvPr>
            <p:cNvSpPr/>
            <p:nvPr/>
          </p:nvSpPr>
          <p:spPr>
            <a:xfrm>
              <a:off x="3490625" y="2898200"/>
              <a:ext cx="312375" cy="474625"/>
            </a:xfrm>
            <a:custGeom>
              <a:avLst/>
              <a:gdLst/>
              <a:ahLst/>
              <a:cxnLst/>
              <a:rect l="l" t="t" r="r" b="b"/>
              <a:pathLst>
                <a:path w="12495" h="18985" extrusionOk="0">
                  <a:moveTo>
                    <a:pt x="759" y="0"/>
                  </a:moveTo>
                  <a:lnTo>
                    <a:pt x="1" y="12072"/>
                  </a:lnTo>
                  <a:cubicBezTo>
                    <a:pt x="1" y="12072"/>
                    <a:pt x="8137" y="18984"/>
                    <a:pt x="10184" y="18984"/>
                  </a:cubicBezTo>
                  <a:cubicBezTo>
                    <a:pt x="10216" y="18984"/>
                    <a:pt x="10247" y="18982"/>
                    <a:pt x="10276" y="18979"/>
                  </a:cubicBezTo>
                  <a:cubicBezTo>
                    <a:pt x="12157" y="18754"/>
                    <a:pt x="12494" y="17294"/>
                    <a:pt x="12494" y="17294"/>
                  </a:cubicBezTo>
                  <a:lnTo>
                    <a:pt x="11596" y="12241"/>
                  </a:lnTo>
                  <a:lnTo>
                    <a:pt x="75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4240;p64">
              <a:extLst>
                <a:ext uri="{FF2B5EF4-FFF2-40B4-BE49-F238E27FC236}">
                  <a16:creationId xmlns:a16="http://schemas.microsoft.com/office/drawing/2014/main" id="{71998C80-FCC1-D844-B4E9-90E7B8D05E50}"/>
                </a:ext>
              </a:extLst>
            </p:cNvPr>
            <p:cNvSpPr/>
            <p:nvPr/>
          </p:nvSpPr>
          <p:spPr>
            <a:xfrm>
              <a:off x="3484325" y="2892300"/>
              <a:ext cx="325675" cy="486700"/>
            </a:xfrm>
            <a:custGeom>
              <a:avLst/>
              <a:gdLst/>
              <a:ahLst/>
              <a:cxnLst/>
              <a:rect l="l" t="t" r="r" b="b"/>
              <a:pathLst>
                <a:path w="13027" h="19468" extrusionOk="0">
                  <a:moveTo>
                    <a:pt x="999" y="1"/>
                  </a:moveTo>
                  <a:cubicBezTo>
                    <a:pt x="974" y="1"/>
                    <a:pt x="949" y="4"/>
                    <a:pt x="927" y="12"/>
                  </a:cubicBezTo>
                  <a:cubicBezTo>
                    <a:pt x="843" y="40"/>
                    <a:pt x="786" y="124"/>
                    <a:pt x="786" y="208"/>
                  </a:cubicBezTo>
                  <a:lnTo>
                    <a:pt x="28" y="12280"/>
                  </a:lnTo>
                  <a:cubicBezTo>
                    <a:pt x="0" y="12365"/>
                    <a:pt x="56" y="12421"/>
                    <a:pt x="113" y="12477"/>
                  </a:cubicBezTo>
                  <a:cubicBezTo>
                    <a:pt x="113" y="12477"/>
                    <a:pt x="2134" y="14218"/>
                    <a:pt x="4436" y="15958"/>
                  </a:cubicBezTo>
                  <a:cubicBezTo>
                    <a:pt x="5587" y="16829"/>
                    <a:pt x="6794" y="17699"/>
                    <a:pt x="7861" y="18345"/>
                  </a:cubicBezTo>
                  <a:cubicBezTo>
                    <a:pt x="8395" y="18681"/>
                    <a:pt x="8872" y="18934"/>
                    <a:pt x="9321" y="19131"/>
                  </a:cubicBezTo>
                  <a:cubicBezTo>
                    <a:pt x="9742" y="19327"/>
                    <a:pt x="10107" y="19468"/>
                    <a:pt x="10444" y="19468"/>
                  </a:cubicBezTo>
                  <a:lnTo>
                    <a:pt x="10556" y="19439"/>
                  </a:lnTo>
                  <a:cubicBezTo>
                    <a:pt x="11567" y="19327"/>
                    <a:pt x="12185" y="18878"/>
                    <a:pt x="12522" y="18429"/>
                  </a:cubicBezTo>
                  <a:cubicBezTo>
                    <a:pt x="12887" y="18008"/>
                    <a:pt x="12971" y="17615"/>
                    <a:pt x="12999" y="17587"/>
                  </a:cubicBezTo>
                  <a:cubicBezTo>
                    <a:pt x="13027" y="17474"/>
                    <a:pt x="12943" y="17334"/>
                    <a:pt x="12802" y="17306"/>
                  </a:cubicBezTo>
                  <a:cubicBezTo>
                    <a:pt x="12788" y="17302"/>
                    <a:pt x="12772" y="17300"/>
                    <a:pt x="12757" y="17300"/>
                  </a:cubicBezTo>
                  <a:cubicBezTo>
                    <a:pt x="12655" y="17300"/>
                    <a:pt x="12546" y="17377"/>
                    <a:pt x="12522" y="17474"/>
                  </a:cubicBezTo>
                  <a:cubicBezTo>
                    <a:pt x="12522" y="17502"/>
                    <a:pt x="12437" y="17839"/>
                    <a:pt x="12157" y="18176"/>
                  </a:cubicBezTo>
                  <a:cubicBezTo>
                    <a:pt x="11848" y="18513"/>
                    <a:pt x="11371" y="18878"/>
                    <a:pt x="10500" y="18990"/>
                  </a:cubicBezTo>
                  <a:lnTo>
                    <a:pt x="10444" y="18990"/>
                  </a:lnTo>
                  <a:cubicBezTo>
                    <a:pt x="10248" y="18990"/>
                    <a:pt x="9911" y="18906"/>
                    <a:pt x="9518" y="18710"/>
                  </a:cubicBezTo>
                  <a:cubicBezTo>
                    <a:pt x="8086" y="18064"/>
                    <a:pt x="5784" y="16407"/>
                    <a:pt x="3875" y="14919"/>
                  </a:cubicBezTo>
                  <a:cubicBezTo>
                    <a:pt x="2920" y="14189"/>
                    <a:pt x="2050" y="13488"/>
                    <a:pt x="1432" y="12954"/>
                  </a:cubicBezTo>
                  <a:cubicBezTo>
                    <a:pt x="1095" y="12702"/>
                    <a:pt x="843" y="12505"/>
                    <a:pt x="674" y="12337"/>
                  </a:cubicBezTo>
                  <a:cubicBezTo>
                    <a:pt x="598" y="12273"/>
                    <a:pt x="534" y="12221"/>
                    <a:pt x="486" y="12183"/>
                  </a:cubicBezTo>
                  <a:lnTo>
                    <a:pt x="486" y="12183"/>
                  </a:lnTo>
                  <a:lnTo>
                    <a:pt x="1208" y="798"/>
                  </a:lnTo>
                  <a:lnTo>
                    <a:pt x="11679" y="12645"/>
                  </a:lnTo>
                  <a:cubicBezTo>
                    <a:pt x="11722" y="12687"/>
                    <a:pt x="11778" y="12709"/>
                    <a:pt x="11837" y="12709"/>
                  </a:cubicBezTo>
                  <a:cubicBezTo>
                    <a:pt x="11897" y="12709"/>
                    <a:pt x="11960" y="12687"/>
                    <a:pt x="12016" y="12645"/>
                  </a:cubicBezTo>
                  <a:cubicBezTo>
                    <a:pt x="12101" y="12561"/>
                    <a:pt x="12101" y="12421"/>
                    <a:pt x="12016" y="12337"/>
                  </a:cubicBezTo>
                  <a:lnTo>
                    <a:pt x="1179" y="68"/>
                  </a:lnTo>
                  <a:cubicBezTo>
                    <a:pt x="1138" y="27"/>
                    <a:pt x="1067" y="1"/>
                    <a:pt x="9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7272388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159"/>
        <p:cNvGrpSpPr/>
        <p:nvPr/>
      </p:nvGrpSpPr>
      <p:grpSpPr>
        <a:xfrm>
          <a:off x="0" y="0"/>
          <a:ext cx="0" cy="0"/>
          <a:chOff x="0" y="0"/>
          <a:chExt cx="0" cy="0"/>
        </a:xfrm>
      </p:grpSpPr>
      <p:sp>
        <p:nvSpPr>
          <p:cNvPr id="3160" name="Google Shape;3160;p54"/>
          <p:cNvSpPr txBox="1">
            <a:spLocks noGrp="1"/>
          </p:cNvSpPr>
          <p:nvPr>
            <p:ph type="subTitle" idx="4"/>
          </p:nvPr>
        </p:nvSpPr>
        <p:spPr>
          <a:xfrm>
            <a:off x="5555275" y="2822830"/>
            <a:ext cx="2038500" cy="61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dk2"/>
                </a:solidFill>
                <a:latin typeface="Barlow Semi Condensed"/>
                <a:ea typeface="Barlow Semi Condensed"/>
                <a:cs typeface="Barlow Semi Condensed"/>
                <a:sym typeface="Barlow Semi Condensed"/>
              </a:rPr>
              <a:t>Learned from metadata </a:t>
            </a:r>
            <a:endParaRPr dirty="0">
              <a:latin typeface="Barlow Semi Condensed"/>
              <a:ea typeface="Barlow Semi Condensed"/>
              <a:cs typeface="Barlow Semi Condensed"/>
              <a:sym typeface="Barlow Semi Condensed"/>
            </a:endParaRPr>
          </a:p>
        </p:txBody>
      </p:sp>
      <p:sp>
        <p:nvSpPr>
          <p:cNvPr id="3161" name="Google Shape;3161;p54"/>
          <p:cNvSpPr txBox="1">
            <a:spLocks noGrp="1"/>
          </p:cNvSpPr>
          <p:nvPr>
            <p:ph type="title"/>
          </p:nvPr>
        </p:nvSpPr>
        <p:spPr>
          <a:xfrm>
            <a:off x="2208175" y="338323"/>
            <a:ext cx="4727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Performance Summary</a:t>
            </a:r>
            <a:endParaRPr dirty="0"/>
          </a:p>
        </p:txBody>
      </p:sp>
      <p:sp>
        <p:nvSpPr>
          <p:cNvPr id="3162" name="Google Shape;3162;p54"/>
          <p:cNvSpPr txBox="1">
            <a:spLocks noGrp="1"/>
          </p:cNvSpPr>
          <p:nvPr>
            <p:ph type="subTitle" idx="1"/>
          </p:nvPr>
        </p:nvSpPr>
        <p:spPr>
          <a:xfrm>
            <a:off x="5555325" y="2479130"/>
            <a:ext cx="2038500" cy="40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accent1"/>
                </a:solidFill>
              </a:rPr>
              <a:t>Metamodel</a:t>
            </a:r>
            <a:endParaRPr dirty="0">
              <a:solidFill>
                <a:schemeClr val="accent1"/>
              </a:solidFill>
            </a:endParaRPr>
          </a:p>
        </p:txBody>
      </p:sp>
      <p:sp>
        <p:nvSpPr>
          <p:cNvPr id="3163" name="Google Shape;3163;p54"/>
          <p:cNvSpPr txBox="1">
            <a:spLocks noGrp="1"/>
          </p:cNvSpPr>
          <p:nvPr>
            <p:ph type="subTitle" idx="2"/>
          </p:nvPr>
        </p:nvSpPr>
        <p:spPr>
          <a:xfrm>
            <a:off x="3639312" y="1371520"/>
            <a:ext cx="1865400" cy="40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accent1"/>
                </a:solidFill>
              </a:rPr>
              <a:t>Combined model</a:t>
            </a:r>
            <a:endParaRPr dirty="0">
              <a:solidFill>
                <a:schemeClr val="accent1"/>
              </a:solidFill>
            </a:endParaRPr>
          </a:p>
        </p:txBody>
      </p:sp>
      <p:sp>
        <p:nvSpPr>
          <p:cNvPr id="3164" name="Google Shape;3164;p54"/>
          <p:cNvSpPr txBox="1">
            <a:spLocks noGrp="1"/>
          </p:cNvSpPr>
          <p:nvPr>
            <p:ph type="subTitle" idx="3"/>
          </p:nvPr>
        </p:nvSpPr>
        <p:spPr>
          <a:xfrm>
            <a:off x="1636776" y="1993098"/>
            <a:ext cx="1865400" cy="40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accent1"/>
                </a:solidFill>
              </a:rPr>
              <a:t>Textual model</a:t>
            </a:r>
            <a:endParaRPr dirty="0">
              <a:solidFill>
                <a:schemeClr val="accent1"/>
              </a:solidFill>
            </a:endParaRPr>
          </a:p>
        </p:txBody>
      </p:sp>
      <p:sp>
        <p:nvSpPr>
          <p:cNvPr id="3165" name="Google Shape;3165;p54"/>
          <p:cNvSpPr/>
          <p:nvPr/>
        </p:nvSpPr>
        <p:spPr>
          <a:xfrm>
            <a:off x="3770875" y="2502355"/>
            <a:ext cx="1602300" cy="2377800"/>
          </a:xfrm>
          <a:prstGeom prst="round2SameRect">
            <a:avLst>
              <a:gd name="adj1" fmla="val 16667"/>
              <a:gd name="adj2" fmla="val 0"/>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54"/>
          <p:cNvSpPr/>
          <p:nvPr/>
        </p:nvSpPr>
        <p:spPr>
          <a:xfrm>
            <a:off x="5775650" y="3609955"/>
            <a:ext cx="1602300" cy="1270200"/>
          </a:xfrm>
          <a:prstGeom prst="round2SameRect">
            <a:avLst>
              <a:gd name="adj1" fmla="val 16667"/>
              <a:gd name="adj2" fmla="val 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54"/>
          <p:cNvSpPr/>
          <p:nvPr/>
        </p:nvSpPr>
        <p:spPr>
          <a:xfrm>
            <a:off x="1766100" y="3123180"/>
            <a:ext cx="1602300" cy="1757100"/>
          </a:xfrm>
          <a:prstGeom prst="round2SameRect">
            <a:avLst>
              <a:gd name="adj1" fmla="val 16667"/>
              <a:gd name="adj2" fmla="val 0"/>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3168" name="Google Shape;3168;p54"/>
          <p:cNvGrpSpPr/>
          <p:nvPr/>
        </p:nvGrpSpPr>
        <p:grpSpPr>
          <a:xfrm>
            <a:off x="2379456" y="1585128"/>
            <a:ext cx="375591" cy="374060"/>
            <a:chOff x="-42062025" y="2316000"/>
            <a:chExt cx="319000" cy="317700"/>
          </a:xfrm>
        </p:grpSpPr>
        <p:sp>
          <p:nvSpPr>
            <p:cNvPr id="3169" name="Google Shape;3169;p54"/>
            <p:cNvSpPr/>
            <p:nvPr/>
          </p:nvSpPr>
          <p:spPr>
            <a:xfrm>
              <a:off x="-41965150" y="2477075"/>
              <a:ext cx="124475" cy="112675"/>
            </a:xfrm>
            <a:custGeom>
              <a:avLst/>
              <a:gdLst/>
              <a:ahLst/>
              <a:cxnLst/>
              <a:rect l="l" t="t" r="r" b="b"/>
              <a:pathLst>
                <a:path w="4979" h="4507" extrusionOk="0">
                  <a:moveTo>
                    <a:pt x="2521" y="1371"/>
                  </a:moveTo>
                  <a:lnTo>
                    <a:pt x="2773" y="1812"/>
                  </a:lnTo>
                  <a:cubicBezTo>
                    <a:pt x="2836" y="1938"/>
                    <a:pt x="2931" y="2001"/>
                    <a:pt x="3088" y="2064"/>
                  </a:cubicBezTo>
                  <a:lnTo>
                    <a:pt x="3592" y="2127"/>
                  </a:lnTo>
                  <a:lnTo>
                    <a:pt x="3151" y="2473"/>
                  </a:lnTo>
                  <a:cubicBezTo>
                    <a:pt x="3088" y="2568"/>
                    <a:pt x="2994" y="2725"/>
                    <a:pt x="3057" y="2851"/>
                  </a:cubicBezTo>
                  <a:lnTo>
                    <a:pt x="3120" y="3355"/>
                  </a:lnTo>
                  <a:lnTo>
                    <a:pt x="2679" y="3103"/>
                  </a:lnTo>
                  <a:cubicBezTo>
                    <a:pt x="2631" y="3072"/>
                    <a:pt x="2568" y="3056"/>
                    <a:pt x="2501" y="3056"/>
                  </a:cubicBezTo>
                  <a:cubicBezTo>
                    <a:pt x="2434" y="3056"/>
                    <a:pt x="2364" y="3072"/>
                    <a:pt x="2301" y="3103"/>
                  </a:cubicBezTo>
                  <a:lnTo>
                    <a:pt x="1860" y="3355"/>
                  </a:lnTo>
                  <a:lnTo>
                    <a:pt x="1954" y="2851"/>
                  </a:lnTo>
                  <a:cubicBezTo>
                    <a:pt x="1986" y="2725"/>
                    <a:pt x="1891" y="2568"/>
                    <a:pt x="1828" y="2473"/>
                  </a:cubicBezTo>
                  <a:lnTo>
                    <a:pt x="1481" y="2127"/>
                  </a:lnTo>
                  <a:lnTo>
                    <a:pt x="1986" y="2064"/>
                  </a:lnTo>
                  <a:cubicBezTo>
                    <a:pt x="2112" y="2064"/>
                    <a:pt x="2206" y="1938"/>
                    <a:pt x="2301" y="1812"/>
                  </a:cubicBezTo>
                  <a:lnTo>
                    <a:pt x="2521" y="1371"/>
                  </a:lnTo>
                  <a:close/>
                  <a:moveTo>
                    <a:pt x="2474" y="0"/>
                  </a:moveTo>
                  <a:cubicBezTo>
                    <a:pt x="2332" y="0"/>
                    <a:pt x="2190" y="79"/>
                    <a:pt x="2112" y="236"/>
                  </a:cubicBezTo>
                  <a:lnTo>
                    <a:pt x="1576" y="1276"/>
                  </a:lnTo>
                  <a:lnTo>
                    <a:pt x="473" y="1434"/>
                  </a:lnTo>
                  <a:cubicBezTo>
                    <a:pt x="127" y="1465"/>
                    <a:pt x="1" y="1906"/>
                    <a:pt x="253" y="2127"/>
                  </a:cubicBezTo>
                  <a:lnTo>
                    <a:pt x="1040" y="2914"/>
                  </a:lnTo>
                  <a:lnTo>
                    <a:pt x="851" y="4017"/>
                  </a:lnTo>
                  <a:cubicBezTo>
                    <a:pt x="802" y="4291"/>
                    <a:pt x="1028" y="4506"/>
                    <a:pt x="1249" y="4506"/>
                  </a:cubicBezTo>
                  <a:cubicBezTo>
                    <a:pt x="1308" y="4506"/>
                    <a:pt x="1366" y="4491"/>
                    <a:pt x="1418" y="4458"/>
                  </a:cubicBezTo>
                  <a:lnTo>
                    <a:pt x="2427" y="3954"/>
                  </a:lnTo>
                  <a:lnTo>
                    <a:pt x="3403" y="4458"/>
                  </a:lnTo>
                  <a:cubicBezTo>
                    <a:pt x="3465" y="4489"/>
                    <a:pt x="3528" y="4503"/>
                    <a:pt x="3589" y="4503"/>
                  </a:cubicBezTo>
                  <a:cubicBezTo>
                    <a:pt x="3839" y="4503"/>
                    <a:pt x="4052" y="4270"/>
                    <a:pt x="4002" y="4017"/>
                  </a:cubicBezTo>
                  <a:lnTo>
                    <a:pt x="3781" y="2914"/>
                  </a:lnTo>
                  <a:lnTo>
                    <a:pt x="4569" y="2127"/>
                  </a:lnTo>
                  <a:cubicBezTo>
                    <a:pt x="4978" y="1906"/>
                    <a:pt x="4821" y="1465"/>
                    <a:pt x="4474" y="1434"/>
                  </a:cubicBezTo>
                  <a:lnTo>
                    <a:pt x="3372" y="1276"/>
                  </a:lnTo>
                  <a:lnTo>
                    <a:pt x="2836" y="236"/>
                  </a:lnTo>
                  <a:cubicBezTo>
                    <a:pt x="2757" y="79"/>
                    <a:pt x="2616" y="0"/>
                    <a:pt x="2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54"/>
            <p:cNvSpPr/>
            <p:nvPr/>
          </p:nvSpPr>
          <p:spPr>
            <a:xfrm>
              <a:off x="-42062025" y="2316000"/>
              <a:ext cx="319000" cy="317700"/>
            </a:xfrm>
            <a:custGeom>
              <a:avLst/>
              <a:gdLst/>
              <a:ahLst/>
              <a:cxnLst/>
              <a:rect l="l" t="t" r="r" b="b"/>
              <a:pathLst>
                <a:path w="12760" h="12708" extrusionOk="0">
                  <a:moveTo>
                    <a:pt x="9610" y="851"/>
                  </a:moveTo>
                  <a:lnTo>
                    <a:pt x="8129" y="2615"/>
                  </a:lnTo>
                  <a:cubicBezTo>
                    <a:pt x="8097" y="2584"/>
                    <a:pt x="8034" y="2584"/>
                    <a:pt x="7940" y="2584"/>
                  </a:cubicBezTo>
                  <a:lnTo>
                    <a:pt x="4821" y="2584"/>
                  </a:lnTo>
                  <a:cubicBezTo>
                    <a:pt x="4758" y="2584"/>
                    <a:pt x="4726" y="2584"/>
                    <a:pt x="4632" y="2615"/>
                  </a:cubicBezTo>
                  <a:lnTo>
                    <a:pt x="3183" y="851"/>
                  </a:lnTo>
                  <a:close/>
                  <a:moveTo>
                    <a:pt x="7530" y="3371"/>
                  </a:moveTo>
                  <a:lnTo>
                    <a:pt x="6396" y="4726"/>
                  </a:lnTo>
                  <a:lnTo>
                    <a:pt x="5293" y="3371"/>
                  </a:lnTo>
                  <a:close/>
                  <a:moveTo>
                    <a:pt x="10555" y="1009"/>
                  </a:moveTo>
                  <a:lnTo>
                    <a:pt x="11783" y="2237"/>
                  </a:lnTo>
                  <a:lnTo>
                    <a:pt x="8759" y="5923"/>
                  </a:lnTo>
                  <a:cubicBezTo>
                    <a:pt x="8255" y="5545"/>
                    <a:pt x="7719" y="5262"/>
                    <a:pt x="7121" y="5136"/>
                  </a:cubicBezTo>
                  <a:lnTo>
                    <a:pt x="10555" y="1009"/>
                  </a:lnTo>
                  <a:close/>
                  <a:moveTo>
                    <a:pt x="2269" y="1040"/>
                  </a:moveTo>
                  <a:lnTo>
                    <a:pt x="5703" y="5199"/>
                  </a:lnTo>
                  <a:cubicBezTo>
                    <a:pt x="5104" y="5293"/>
                    <a:pt x="4506" y="5545"/>
                    <a:pt x="4033" y="5986"/>
                  </a:cubicBezTo>
                  <a:cubicBezTo>
                    <a:pt x="3214" y="4947"/>
                    <a:pt x="1040" y="2269"/>
                    <a:pt x="1040" y="2269"/>
                  </a:cubicBezTo>
                  <a:lnTo>
                    <a:pt x="2269" y="1040"/>
                  </a:lnTo>
                  <a:close/>
                  <a:moveTo>
                    <a:pt x="6349" y="5978"/>
                  </a:moveTo>
                  <a:cubicBezTo>
                    <a:pt x="7097" y="5978"/>
                    <a:pt x="7845" y="6254"/>
                    <a:pt x="8412" y="6805"/>
                  </a:cubicBezTo>
                  <a:lnTo>
                    <a:pt x="8538" y="6932"/>
                  </a:lnTo>
                  <a:cubicBezTo>
                    <a:pt x="8633" y="7026"/>
                    <a:pt x="8727" y="7152"/>
                    <a:pt x="8822" y="7278"/>
                  </a:cubicBezTo>
                  <a:cubicBezTo>
                    <a:pt x="9452" y="8097"/>
                    <a:pt x="9484" y="9168"/>
                    <a:pt x="9137" y="10082"/>
                  </a:cubicBezTo>
                  <a:cubicBezTo>
                    <a:pt x="8662" y="11199"/>
                    <a:pt x="7524" y="11885"/>
                    <a:pt x="6358" y="11885"/>
                  </a:cubicBezTo>
                  <a:cubicBezTo>
                    <a:pt x="5978" y="11885"/>
                    <a:pt x="5595" y="11812"/>
                    <a:pt x="5230" y="11657"/>
                  </a:cubicBezTo>
                  <a:cubicBezTo>
                    <a:pt x="3340" y="10870"/>
                    <a:pt x="2805" y="8412"/>
                    <a:pt x="4159" y="6932"/>
                  </a:cubicBezTo>
                  <a:lnTo>
                    <a:pt x="4285" y="6805"/>
                  </a:lnTo>
                  <a:cubicBezTo>
                    <a:pt x="4852" y="6254"/>
                    <a:pt x="5601" y="5978"/>
                    <a:pt x="6349" y="5978"/>
                  </a:cubicBezTo>
                  <a:close/>
                  <a:moveTo>
                    <a:pt x="2269" y="0"/>
                  </a:moveTo>
                  <a:cubicBezTo>
                    <a:pt x="2143" y="0"/>
                    <a:pt x="2048" y="32"/>
                    <a:pt x="1954" y="95"/>
                  </a:cubicBezTo>
                  <a:lnTo>
                    <a:pt x="158" y="1922"/>
                  </a:lnTo>
                  <a:cubicBezTo>
                    <a:pt x="1" y="2080"/>
                    <a:pt x="1" y="2300"/>
                    <a:pt x="95" y="2458"/>
                  </a:cubicBezTo>
                  <a:lnTo>
                    <a:pt x="3372" y="6522"/>
                  </a:lnTo>
                  <a:cubicBezTo>
                    <a:pt x="1985" y="8255"/>
                    <a:pt x="2395" y="10807"/>
                    <a:pt x="4254" y="12035"/>
                  </a:cubicBezTo>
                  <a:cubicBezTo>
                    <a:pt x="4911" y="12489"/>
                    <a:pt x="5659" y="12708"/>
                    <a:pt x="6397" y="12708"/>
                  </a:cubicBezTo>
                  <a:cubicBezTo>
                    <a:pt x="7606" y="12708"/>
                    <a:pt x="8791" y="12122"/>
                    <a:pt x="9515" y="11027"/>
                  </a:cubicBezTo>
                  <a:cubicBezTo>
                    <a:pt x="10429" y="9641"/>
                    <a:pt x="10397" y="7814"/>
                    <a:pt x="9326" y="6522"/>
                  </a:cubicBezTo>
                  <a:lnTo>
                    <a:pt x="12634" y="2458"/>
                  </a:lnTo>
                  <a:cubicBezTo>
                    <a:pt x="12760" y="2300"/>
                    <a:pt x="12760" y="2080"/>
                    <a:pt x="12603" y="1922"/>
                  </a:cubicBezTo>
                  <a:lnTo>
                    <a:pt x="10775" y="95"/>
                  </a:lnTo>
                  <a:cubicBezTo>
                    <a:pt x="10712" y="32"/>
                    <a:pt x="10555" y="0"/>
                    <a:pt x="104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71" name="Google Shape;3171;p54"/>
          <p:cNvGrpSpPr/>
          <p:nvPr/>
        </p:nvGrpSpPr>
        <p:grpSpPr>
          <a:xfrm>
            <a:off x="4384259" y="965223"/>
            <a:ext cx="375591" cy="372824"/>
            <a:chOff x="-40171725" y="2705875"/>
            <a:chExt cx="319000" cy="316650"/>
          </a:xfrm>
        </p:grpSpPr>
        <p:sp>
          <p:nvSpPr>
            <p:cNvPr id="3172" name="Google Shape;3172;p54"/>
            <p:cNvSpPr/>
            <p:nvPr/>
          </p:nvSpPr>
          <p:spPr>
            <a:xfrm>
              <a:off x="-40068550" y="2788575"/>
              <a:ext cx="48075" cy="58775"/>
            </a:xfrm>
            <a:custGeom>
              <a:avLst/>
              <a:gdLst/>
              <a:ahLst/>
              <a:cxnLst/>
              <a:rect l="l" t="t" r="r" b="b"/>
              <a:pathLst>
                <a:path w="1923" h="2351" extrusionOk="0">
                  <a:moveTo>
                    <a:pt x="442" y="0"/>
                  </a:moveTo>
                  <a:cubicBezTo>
                    <a:pt x="190" y="0"/>
                    <a:pt x="1" y="158"/>
                    <a:pt x="32" y="410"/>
                  </a:cubicBezTo>
                  <a:cubicBezTo>
                    <a:pt x="32" y="1261"/>
                    <a:pt x="505" y="1985"/>
                    <a:pt x="1261" y="2300"/>
                  </a:cubicBezTo>
                  <a:cubicBezTo>
                    <a:pt x="1322" y="2335"/>
                    <a:pt x="1386" y="2351"/>
                    <a:pt x="1448" y="2351"/>
                  </a:cubicBezTo>
                  <a:cubicBezTo>
                    <a:pt x="1607" y="2351"/>
                    <a:pt x="1751" y="2247"/>
                    <a:pt x="1796" y="2111"/>
                  </a:cubicBezTo>
                  <a:cubicBezTo>
                    <a:pt x="1922" y="1891"/>
                    <a:pt x="1796" y="1639"/>
                    <a:pt x="1607" y="1576"/>
                  </a:cubicBezTo>
                  <a:cubicBezTo>
                    <a:pt x="1135" y="1355"/>
                    <a:pt x="851" y="945"/>
                    <a:pt x="851" y="410"/>
                  </a:cubicBezTo>
                  <a:cubicBezTo>
                    <a:pt x="851" y="189"/>
                    <a:pt x="662" y="0"/>
                    <a:pt x="4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54"/>
            <p:cNvSpPr/>
            <p:nvPr/>
          </p:nvSpPr>
          <p:spPr>
            <a:xfrm>
              <a:off x="-40171725" y="2705875"/>
              <a:ext cx="319000" cy="316650"/>
            </a:xfrm>
            <a:custGeom>
              <a:avLst/>
              <a:gdLst/>
              <a:ahLst/>
              <a:cxnLst/>
              <a:rect l="l" t="t" r="r" b="b"/>
              <a:pathLst>
                <a:path w="12760" h="12666" extrusionOk="0">
                  <a:moveTo>
                    <a:pt x="2489" y="1639"/>
                  </a:moveTo>
                  <a:lnTo>
                    <a:pt x="2489" y="3718"/>
                  </a:lnTo>
                  <a:cubicBezTo>
                    <a:pt x="2489" y="4127"/>
                    <a:pt x="2552" y="4506"/>
                    <a:pt x="2678" y="4884"/>
                  </a:cubicBezTo>
                  <a:cubicBezTo>
                    <a:pt x="1639" y="4600"/>
                    <a:pt x="820" y="3623"/>
                    <a:pt x="820" y="2458"/>
                  </a:cubicBezTo>
                  <a:lnTo>
                    <a:pt x="820" y="2048"/>
                  </a:lnTo>
                  <a:cubicBezTo>
                    <a:pt x="820" y="1796"/>
                    <a:pt x="1009" y="1639"/>
                    <a:pt x="1261" y="1639"/>
                  </a:cubicBezTo>
                  <a:close/>
                  <a:moveTo>
                    <a:pt x="11500" y="1639"/>
                  </a:moveTo>
                  <a:cubicBezTo>
                    <a:pt x="11720" y="1639"/>
                    <a:pt x="11878" y="1828"/>
                    <a:pt x="11878" y="2048"/>
                  </a:cubicBezTo>
                  <a:lnTo>
                    <a:pt x="11878" y="2426"/>
                  </a:lnTo>
                  <a:cubicBezTo>
                    <a:pt x="11878" y="3623"/>
                    <a:pt x="11090" y="4569"/>
                    <a:pt x="10019" y="4884"/>
                  </a:cubicBezTo>
                  <a:cubicBezTo>
                    <a:pt x="10145" y="4506"/>
                    <a:pt x="10240" y="4127"/>
                    <a:pt x="10240" y="3718"/>
                  </a:cubicBezTo>
                  <a:lnTo>
                    <a:pt x="10240" y="1639"/>
                  </a:lnTo>
                  <a:close/>
                  <a:moveTo>
                    <a:pt x="9389" y="788"/>
                  </a:moveTo>
                  <a:lnTo>
                    <a:pt x="9389" y="3686"/>
                  </a:lnTo>
                  <a:cubicBezTo>
                    <a:pt x="9389" y="4789"/>
                    <a:pt x="8759" y="5860"/>
                    <a:pt x="7656" y="6333"/>
                  </a:cubicBezTo>
                  <a:cubicBezTo>
                    <a:pt x="7247" y="6522"/>
                    <a:pt x="6932" y="6963"/>
                    <a:pt x="6932" y="7467"/>
                  </a:cubicBezTo>
                  <a:cubicBezTo>
                    <a:pt x="6932" y="7467"/>
                    <a:pt x="6932" y="7908"/>
                    <a:pt x="7026" y="8507"/>
                  </a:cubicBezTo>
                  <a:cubicBezTo>
                    <a:pt x="7121" y="8759"/>
                    <a:pt x="7247" y="9074"/>
                    <a:pt x="7341" y="9357"/>
                  </a:cubicBezTo>
                  <a:lnTo>
                    <a:pt x="5356" y="9357"/>
                  </a:lnTo>
                  <a:cubicBezTo>
                    <a:pt x="5671" y="8759"/>
                    <a:pt x="5766" y="8066"/>
                    <a:pt x="5766" y="7498"/>
                  </a:cubicBezTo>
                  <a:cubicBezTo>
                    <a:pt x="5766" y="6994"/>
                    <a:pt x="5451" y="6553"/>
                    <a:pt x="5041" y="6364"/>
                  </a:cubicBezTo>
                  <a:cubicBezTo>
                    <a:pt x="4569" y="6144"/>
                    <a:pt x="4128" y="5766"/>
                    <a:pt x="3813" y="5293"/>
                  </a:cubicBezTo>
                  <a:cubicBezTo>
                    <a:pt x="3498" y="4821"/>
                    <a:pt x="3340" y="4285"/>
                    <a:pt x="3340" y="3686"/>
                  </a:cubicBezTo>
                  <a:lnTo>
                    <a:pt x="3340" y="788"/>
                  </a:lnTo>
                  <a:close/>
                  <a:moveTo>
                    <a:pt x="8696" y="10176"/>
                  </a:moveTo>
                  <a:lnTo>
                    <a:pt x="9263" y="11846"/>
                  </a:lnTo>
                  <a:lnTo>
                    <a:pt x="3498" y="11846"/>
                  </a:lnTo>
                  <a:lnTo>
                    <a:pt x="4033" y="10176"/>
                  </a:lnTo>
                  <a:close/>
                  <a:moveTo>
                    <a:pt x="2930" y="0"/>
                  </a:moveTo>
                  <a:cubicBezTo>
                    <a:pt x="2710" y="0"/>
                    <a:pt x="2552" y="189"/>
                    <a:pt x="2552" y="410"/>
                  </a:cubicBezTo>
                  <a:lnTo>
                    <a:pt x="2552" y="851"/>
                  </a:lnTo>
                  <a:lnTo>
                    <a:pt x="1324" y="851"/>
                  </a:lnTo>
                  <a:cubicBezTo>
                    <a:pt x="1302" y="850"/>
                    <a:pt x="1280" y="850"/>
                    <a:pt x="1258" y="850"/>
                  </a:cubicBezTo>
                  <a:cubicBezTo>
                    <a:pt x="506" y="850"/>
                    <a:pt x="1" y="1374"/>
                    <a:pt x="1" y="2048"/>
                  </a:cubicBezTo>
                  <a:lnTo>
                    <a:pt x="1" y="2426"/>
                  </a:lnTo>
                  <a:cubicBezTo>
                    <a:pt x="1" y="4190"/>
                    <a:pt x="1355" y="5608"/>
                    <a:pt x="3088" y="5766"/>
                  </a:cubicBezTo>
                  <a:cubicBezTo>
                    <a:pt x="3498" y="6364"/>
                    <a:pt x="4033" y="6837"/>
                    <a:pt x="4726" y="7120"/>
                  </a:cubicBezTo>
                  <a:cubicBezTo>
                    <a:pt x="4884" y="7183"/>
                    <a:pt x="4947" y="7309"/>
                    <a:pt x="4947" y="7498"/>
                  </a:cubicBezTo>
                  <a:cubicBezTo>
                    <a:pt x="4947" y="8097"/>
                    <a:pt x="4726" y="8885"/>
                    <a:pt x="4348" y="9357"/>
                  </a:cubicBezTo>
                  <a:lnTo>
                    <a:pt x="3718" y="9357"/>
                  </a:lnTo>
                  <a:cubicBezTo>
                    <a:pt x="3529" y="9357"/>
                    <a:pt x="3372" y="9483"/>
                    <a:pt x="3340" y="9641"/>
                  </a:cubicBezTo>
                  <a:lnTo>
                    <a:pt x="2521" y="12130"/>
                  </a:lnTo>
                  <a:cubicBezTo>
                    <a:pt x="2426" y="12382"/>
                    <a:pt x="2615" y="12665"/>
                    <a:pt x="2899" y="12665"/>
                  </a:cubicBezTo>
                  <a:lnTo>
                    <a:pt x="9799" y="12665"/>
                  </a:lnTo>
                  <a:cubicBezTo>
                    <a:pt x="10082" y="12665"/>
                    <a:pt x="10271" y="12382"/>
                    <a:pt x="10177" y="12130"/>
                  </a:cubicBezTo>
                  <a:lnTo>
                    <a:pt x="9357" y="9641"/>
                  </a:lnTo>
                  <a:cubicBezTo>
                    <a:pt x="9326" y="9483"/>
                    <a:pt x="9168" y="9357"/>
                    <a:pt x="8979" y="9357"/>
                  </a:cubicBezTo>
                  <a:lnTo>
                    <a:pt x="8349" y="9357"/>
                  </a:lnTo>
                  <a:cubicBezTo>
                    <a:pt x="7971" y="8885"/>
                    <a:pt x="7751" y="8097"/>
                    <a:pt x="7751" y="7498"/>
                  </a:cubicBezTo>
                  <a:cubicBezTo>
                    <a:pt x="7751" y="7341"/>
                    <a:pt x="7877" y="7183"/>
                    <a:pt x="7971" y="7152"/>
                  </a:cubicBezTo>
                  <a:cubicBezTo>
                    <a:pt x="8601" y="6868"/>
                    <a:pt x="9200" y="6396"/>
                    <a:pt x="9610" y="5829"/>
                  </a:cubicBezTo>
                  <a:cubicBezTo>
                    <a:pt x="10901" y="5734"/>
                    <a:pt x="12004" y="4947"/>
                    <a:pt x="12476" y="3781"/>
                  </a:cubicBezTo>
                  <a:cubicBezTo>
                    <a:pt x="12760" y="3056"/>
                    <a:pt x="12760" y="2552"/>
                    <a:pt x="12760" y="2080"/>
                  </a:cubicBezTo>
                  <a:cubicBezTo>
                    <a:pt x="12760" y="1435"/>
                    <a:pt x="12221" y="850"/>
                    <a:pt x="11581" y="850"/>
                  </a:cubicBezTo>
                  <a:cubicBezTo>
                    <a:pt x="11565" y="850"/>
                    <a:pt x="11548" y="850"/>
                    <a:pt x="11531" y="851"/>
                  </a:cubicBezTo>
                  <a:lnTo>
                    <a:pt x="10271" y="851"/>
                  </a:lnTo>
                  <a:lnTo>
                    <a:pt x="10271" y="410"/>
                  </a:lnTo>
                  <a:cubicBezTo>
                    <a:pt x="10271" y="189"/>
                    <a:pt x="10082" y="0"/>
                    <a:pt x="98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74" name="Google Shape;3174;p54"/>
          <p:cNvGrpSpPr/>
          <p:nvPr/>
        </p:nvGrpSpPr>
        <p:grpSpPr>
          <a:xfrm>
            <a:off x="6406789" y="2104119"/>
            <a:ext cx="340034" cy="341579"/>
            <a:chOff x="-12199250" y="2530225"/>
            <a:chExt cx="352075" cy="353675"/>
          </a:xfrm>
        </p:grpSpPr>
        <p:sp>
          <p:nvSpPr>
            <p:cNvPr id="3175" name="Google Shape;3175;p54"/>
            <p:cNvSpPr/>
            <p:nvPr/>
          </p:nvSpPr>
          <p:spPr>
            <a:xfrm>
              <a:off x="-12055900" y="2530225"/>
              <a:ext cx="63025" cy="62250"/>
            </a:xfrm>
            <a:custGeom>
              <a:avLst/>
              <a:gdLst/>
              <a:ahLst/>
              <a:cxnLst/>
              <a:rect l="l" t="t" r="r" b="b"/>
              <a:pathLst>
                <a:path w="2521" h="2490" extrusionOk="0">
                  <a:moveTo>
                    <a:pt x="1292" y="883"/>
                  </a:moveTo>
                  <a:cubicBezTo>
                    <a:pt x="1512" y="883"/>
                    <a:pt x="1733" y="1072"/>
                    <a:pt x="1733" y="1292"/>
                  </a:cubicBezTo>
                  <a:cubicBezTo>
                    <a:pt x="1701" y="1513"/>
                    <a:pt x="1544" y="1702"/>
                    <a:pt x="1292" y="1702"/>
                  </a:cubicBezTo>
                  <a:cubicBezTo>
                    <a:pt x="1071" y="1702"/>
                    <a:pt x="914" y="1513"/>
                    <a:pt x="914" y="1292"/>
                  </a:cubicBezTo>
                  <a:cubicBezTo>
                    <a:pt x="914" y="1072"/>
                    <a:pt x="1103" y="883"/>
                    <a:pt x="1292" y="883"/>
                  </a:cubicBezTo>
                  <a:close/>
                  <a:moveTo>
                    <a:pt x="1260" y="1"/>
                  </a:moveTo>
                  <a:cubicBezTo>
                    <a:pt x="567" y="1"/>
                    <a:pt x="0" y="568"/>
                    <a:pt x="0" y="1261"/>
                  </a:cubicBezTo>
                  <a:cubicBezTo>
                    <a:pt x="0" y="1923"/>
                    <a:pt x="567" y="2490"/>
                    <a:pt x="1260" y="2490"/>
                  </a:cubicBezTo>
                  <a:cubicBezTo>
                    <a:pt x="1985" y="2490"/>
                    <a:pt x="2520" y="1923"/>
                    <a:pt x="2520" y="1261"/>
                  </a:cubicBezTo>
                  <a:cubicBezTo>
                    <a:pt x="2520" y="599"/>
                    <a:pt x="1985"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54"/>
            <p:cNvSpPr/>
            <p:nvPr/>
          </p:nvSpPr>
          <p:spPr>
            <a:xfrm>
              <a:off x="-12116550" y="2592450"/>
              <a:ext cx="185900" cy="291450"/>
            </a:xfrm>
            <a:custGeom>
              <a:avLst/>
              <a:gdLst/>
              <a:ahLst/>
              <a:cxnLst/>
              <a:rect l="l" t="t" r="r" b="b"/>
              <a:pathLst>
                <a:path w="7436" h="11658" extrusionOk="0">
                  <a:moveTo>
                    <a:pt x="5135" y="851"/>
                  </a:moveTo>
                  <a:cubicBezTo>
                    <a:pt x="5388" y="1324"/>
                    <a:pt x="5419" y="1891"/>
                    <a:pt x="5230" y="2395"/>
                  </a:cubicBezTo>
                  <a:lnTo>
                    <a:pt x="3938" y="1765"/>
                  </a:lnTo>
                  <a:cubicBezTo>
                    <a:pt x="3875" y="1749"/>
                    <a:pt x="3812" y="1741"/>
                    <a:pt x="3749" y="1741"/>
                  </a:cubicBezTo>
                  <a:cubicBezTo>
                    <a:pt x="3686" y="1741"/>
                    <a:pt x="3623" y="1749"/>
                    <a:pt x="3560" y="1765"/>
                  </a:cubicBezTo>
                  <a:lnTo>
                    <a:pt x="2269" y="2395"/>
                  </a:lnTo>
                  <a:cubicBezTo>
                    <a:pt x="2048" y="1891"/>
                    <a:pt x="2080" y="1324"/>
                    <a:pt x="2300" y="851"/>
                  </a:cubicBezTo>
                  <a:close/>
                  <a:moveTo>
                    <a:pt x="4159" y="2742"/>
                  </a:moveTo>
                  <a:lnTo>
                    <a:pt x="4946" y="3151"/>
                  </a:lnTo>
                  <a:lnTo>
                    <a:pt x="4253" y="7530"/>
                  </a:lnTo>
                  <a:lnTo>
                    <a:pt x="3308" y="7530"/>
                  </a:lnTo>
                  <a:lnTo>
                    <a:pt x="2552" y="3151"/>
                  </a:lnTo>
                  <a:lnTo>
                    <a:pt x="3340" y="2742"/>
                  </a:lnTo>
                  <a:lnTo>
                    <a:pt x="3340" y="4569"/>
                  </a:lnTo>
                  <a:cubicBezTo>
                    <a:pt x="3340" y="4789"/>
                    <a:pt x="3529" y="5010"/>
                    <a:pt x="3718" y="5010"/>
                  </a:cubicBezTo>
                  <a:cubicBezTo>
                    <a:pt x="3970" y="5010"/>
                    <a:pt x="4159" y="4789"/>
                    <a:pt x="4159" y="4569"/>
                  </a:cubicBezTo>
                  <a:lnTo>
                    <a:pt x="4159" y="2742"/>
                  </a:lnTo>
                  <a:close/>
                  <a:moveTo>
                    <a:pt x="5388" y="8318"/>
                  </a:moveTo>
                  <a:cubicBezTo>
                    <a:pt x="5608" y="8318"/>
                    <a:pt x="5766" y="8507"/>
                    <a:pt x="5766" y="8727"/>
                  </a:cubicBezTo>
                  <a:lnTo>
                    <a:pt x="5766" y="9169"/>
                  </a:lnTo>
                  <a:lnTo>
                    <a:pt x="1638" y="9169"/>
                  </a:lnTo>
                  <a:lnTo>
                    <a:pt x="1638" y="8727"/>
                  </a:lnTo>
                  <a:cubicBezTo>
                    <a:pt x="1638" y="8507"/>
                    <a:pt x="1827" y="8318"/>
                    <a:pt x="2080" y="8318"/>
                  </a:cubicBezTo>
                  <a:close/>
                  <a:moveTo>
                    <a:pt x="6207" y="9956"/>
                  </a:moveTo>
                  <a:cubicBezTo>
                    <a:pt x="6459" y="9956"/>
                    <a:pt x="6616" y="10145"/>
                    <a:pt x="6616" y="10397"/>
                  </a:cubicBezTo>
                  <a:lnTo>
                    <a:pt x="6616" y="10838"/>
                  </a:lnTo>
                  <a:lnTo>
                    <a:pt x="819" y="10838"/>
                  </a:lnTo>
                  <a:lnTo>
                    <a:pt x="819" y="10397"/>
                  </a:lnTo>
                  <a:cubicBezTo>
                    <a:pt x="819" y="10145"/>
                    <a:pt x="1008" y="9956"/>
                    <a:pt x="1260" y="9956"/>
                  </a:cubicBezTo>
                  <a:close/>
                  <a:moveTo>
                    <a:pt x="2080" y="1"/>
                  </a:moveTo>
                  <a:cubicBezTo>
                    <a:pt x="1922" y="1"/>
                    <a:pt x="1796" y="64"/>
                    <a:pt x="1733" y="190"/>
                  </a:cubicBezTo>
                  <a:cubicBezTo>
                    <a:pt x="1134" y="1040"/>
                    <a:pt x="1134" y="2143"/>
                    <a:pt x="1670" y="3057"/>
                  </a:cubicBezTo>
                  <a:lnTo>
                    <a:pt x="2426" y="7530"/>
                  </a:lnTo>
                  <a:lnTo>
                    <a:pt x="2080" y="7530"/>
                  </a:lnTo>
                  <a:cubicBezTo>
                    <a:pt x="1418" y="7530"/>
                    <a:pt x="819" y="8066"/>
                    <a:pt x="819" y="8759"/>
                  </a:cubicBezTo>
                  <a:lnTo>
                    <a:pt x="819" y="9232"/>
                  </a:lnTo>
                  <a:cubicBezTo>
                    <a:pt x="347" y="9389"/>
                    <a:pt x="0" y="9862"/>
                    <a:pt x="0" y="10429"/>
                  </a:cubicBezTo>
                  <a:lnTo>
                    <a:pt x="0" y="11248"/>
                  </a:lnTo>
                  <a:cubicBezTo>
                    <a:pt x="0" y="11500"/>
                    <a:pt x="189" y="11657"/>
                    <a:pt x="378" y="11657"/>
                  </a:cubicBezTo>
                  <a:lnTo>
                    <a:pt x="6994" y="11657"/>
                  </a:lnTo>
                  <a:cubicBezTo>
                    <a:pt x="7246" y="11657"/>
                    <a:pt x="7435" y="11437"/>
                    <a:pt x="7435" y="11248"/>
                  </a:cubicBezTo>
                  <a:lnTo>
                    <a:pt x="7435" y="10429"/>
                  </a:lnTo>
                  <a:cubicBezTo>
                    <a:pt x="7435" y="9862"/>
                    <a:pt x="7089" y="9452"/>
                    <a:pt x="6616" y="9232"/>
                  </a:cubicBezTo>
                  <a:lnTo>
                    <a:pt x="6616" y="8759"/>
                  </a:lnTo>
                  <a:cubicBezTo>
                    <a:pt x="6616" y="8066"/>
                    <a:pt x="6049" y="7530"/>
                    <a:pt x="5388" y="7530"/>
                  </a:cubicBezTo>
                  <a:lnTo>
                    <a:pt x="5041" y="7530"/>
                  </a:lnTo>
                  <a:lnTo>
                    <a:pt x="5766" y="3057"/>
                  </a:lnTo>
                  <a:cubicBezTo>
                    <a:pt x="6333" y="2206"/>
                    <a:pt x="6301" y="1072"/>
                    <a:pt x="5734" y="190"/>
                  </a:cubicBezTo>
                  <a:cubicBezTo>
                    <a:pt x="5671" y="64"/>
                    <a:pt x="5545" y="1"/>
                    <a:pt x="53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54"/>
            <p:cNvSpPr/>
            <p:nvPr/>
          </p:nvSpPr>
          <p:spPr>
            <a:xfrm>
              <a:off x="-11950375" y="2633400"/>
              <a:ext cx="103200" cy="102425"/>
            </a:xfrm>
            <a:custGeom>
              <a:avLst/>
              <a:gdLst/>
              <a:ahLst/>
              <a:cxnLst/>
              <a:rect l="l" t="t" r="r" b="b"/>
              <a:pathLst>
                <a:path w="4128" h="4097" extrusionOk="0">
                  <a:moveTo>
                    <a:pt x="2017" y="1324"/>
                  </a:moveTo>
                  <a:lnTo>
                    <a:pt x="2206" y="1671"/>
                  </a:lnTo>
                  <a:cubicBezTo>
                    <a:pt x="2238" y="1734"/>
                    <a:pt x="2332" y="1828"/>
                    <a:pt x="2395" y="1860"/>
                  </a:cubicBezTo>
                  <a:lnTo>
                    <a:pt x="2742" y="2049"/>
                  </a:lnTo>
                  <a:lnTo>
                    <a:pt x="2395" y="2269"/>
                  </a:lnTo>
                  <a:cubicBezTo>
                    <a:pt x="2332" y="2301"/>
                    <a:pt x="2238" y="2364"/>
                    <a:pt x="2206" y="2458"/>
                  </a:cubicBezTo>
                  <a:lnTo>
                    <a:pt x="2017" y="2805"/>
                  </a:lnTo>
                  <a:lnTo>
                    <a:pt x="1797" y="2458"/>
                  </a:lnTo>
                  <a:cubicBezTo>
                    <a:pt x="1765" y="2364"/>
                    <a:pt x="1702" y="2301"/>
                    <a:pt x="1607" y="2269"/>
                  </a:cubicBezTo>
                  <a:lnTo>
                    <a:pt x="1261" y="2049"/>
                  </a:lnTo>
                  <a:lnTo>
                    <a:pt x="1607" y="1860"/>
                  </a:lnTo>
                  <a:cubicBezTo>
                    <a:pt x="1702" y="1828"/>
                    <a:pt x="1765" y="1734"/>
                    <a:pt x="1797" y="1671"/>
                  </a:cubicBezTo>
                  <a:lnTo>
                    <a:pt x="2017" y="1324"/>
                  </a:lnTo>
                  <a:close/>
                  <a:moveTo>
                    <a:pt x="2049" y="1"/>
                  </a:moveTo>
                  <a:cubicBezTo>
                    <a:pt x="1891" y="1"/>
                    <a:pt x="1734" y="95"/>
                    <a:pt x="1702" y="253"/>
                  </a:cubicBezTo>
                  <a:lnTo>
                    <a:pt x="1229" y="1230"/>
                  </a:lnTo>
                  <a:lnTo>
                    <a:pt x="221" y="1702"/>
                  </a:lnTo>
                  <a:cubicBezTo>
                    <a:pt x="64" y="1797"/>
                    <a:pt x="1" y="1891"/>
                    <a:pt x="1" y="2049"/>
                  </a:cubicBezTo>
                  <a:cubicBezTo>
                    <a:pt x="1" y="2206"/>
                    <a:pt x="64" y="2364"/>
                    <a:pt x="221" y="2427"/>
                  </a:cubicBezTo>
                  <a:lnTo>
                    <a:pt x="1229" y="2899"/>
                  </a:lnTo>
                  <a:lnTo>
                    <a:pt x="1702" y="3876"/>
                  </a:lnTo>
                  <a:cubicBezTo>
                    <a:pt x="1765" y="4034"/>
                    <a:pt x="1891" y="4097"/>
                    <a:pt x="2049" y="4097"/>
                  </a:cubicBezTo>
                  <a:cubicBezTo>
                    <a:pt x="2206" y="4097"/>
                    <a:pt x="2364" y="4034"/>
                    <a:pt x="2395" y="3876"/>
                  </a:cubicBezTo>
                  <a:lnTo>
                    <a:pt x="2868" y="2899"/>
                  </a:lnTo>
                  <a:lnTo>
                    <a:pt x="3907" y="2427"/>
                  </a:lnTo>
                  <a:cubicBezTo>
                    <a:pt x="4065" y="2332"/>
                    <a:pt x="4128" y="2206"/>
                    <a:pt x="4128" y="2049"/>
                  </a:cubicBezTo>
                  <a:cubicBezTo>
                    <a:pt x="4128" y="1891"/>
                    <a:pt x="4065" y="1734"/>
                    <a:pt x="3907" y="1702"/>
                  </a:cubicBezTo>
                  <a:lnTo>
                    <a:pt x="2868" y="1230"/>
                  </a:lnTo>
                  <a:lnTo>
                    <a:pt x="2395" y="253"/>
                  </a:lnTo>
                  <a:cubicBezTo>
                    <a:pt x="2332" y="95"/>
                    <a:pt x="2206" y="1"/>
                    <a:pt x="2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54"/>
            <p:cNvSpPr/>
            <p:nvPr/>
          </p:nvSpPr>
          <p:spPr>
            <a:xfrm>
              <a:off x="-12199250" y="2633400"/>
              <a:ext cx="103200" cy="102425"/>
            </a:xfrm>
            <a:custGeom>
              <a:avLst/>
              <a:gdLst/>
              <a:ahLst/>
              <a:cxnLst/>
              <a:rect l="l" t="t" r="r" b="b"/>
              <a:pathLst>
                <a:path w="4128" h="4097" extrusionOk="0">
                  <a:moveTo>
                    <a:pt x="2048" y="1324"/>
                  </a:moveTo>
                  <a:lnTo>
                    <a:pt x="2237" y="1671"/>
                  </a:lnTo>
                  <a:cubicBezTo>
                    <a:pt x="2269" y="1734"/>
                    <a:pt x="2363" y="1828"/>
                    <a:pt x="2426" y="1860"/>
                  </a:cubicBezTo>
                  <a:lnTo>
                    <a:pt x="2804" y="2049"/>
                  </a:lnTo>
                  <a:lnTo>
                    <a:pt x="2426" y="2269"/>
                  </a:lnTo>
                  <a:cubicBezTo>
                    <a:pt x="2363" y="2301"/>
                    <a:pt x="2269" y="2364"/>
                    <a:pt x="2237" y="2458"/>
                  </a:cubicBezTo>
                  <a:lnTo>
                    <a:pt x="2048" y="2805"/>
                  </a:lnTo>
                  <a:lnTo>
                    <a:pt x="1859" y="2458"/>
                  </a:lnTo>
                  <a:cubicBezTo>
                    <a:pt x="1796" y="2364"/>
                    <a:pt x="1733" y="2301"/>
                    <a:pt x="1638" y="2269"/>
                  </a:cubicBezTo>
                  <a:lnTo>
                    <a:pt x="1292" y="2049"/>
                  </a:lnTo>
                  <a:lnTo>
                    <a:pt x="1638" y="1860"/>
                  </a:lnTo>
                  <a:cubicBezTo>
                    <a:pt x="1733" y="1828"/>
                    <a:pt x="1796" y="1734"/>
                    <a:pt x="1859" y="1671"/>
                  </a:cubicBezTo>
                  <a:lnTo>
                    <a:pt x="2048" y="1324"/>
                  </a:lnTo>
                  <a:close/>
                  <a:moveTo>
                    <a:pt x="2079" y="1"/>
                  </a:moveTo>
                  <a:cubicBezTo>
                    <a:pt x="1922" y="1"/>
                    <a:pt x="1764" y="95"/>
                    <a:pt x="1733" y="253"/>
                  </a:cubicBezTo>
                  <a:lnTo>
                    <a:pt x="1260" y="1230"/>
                  </a:lnTo>
                  <a:lnTo>
                    <a:pt x="221" y="1702"/>
                  </a:lnTo>
                  <a:cubicBezTo>
                    <a:pt x="63" y="1797"/>
                    <a:pt x="0" y="1891"/>
                    <a:pt x="0" y="2049"/>
                  </a:cubicBezTo>
                  <a:cubicBezTo>
                    <a:pt x="0" y="2206"/>
                    <a:pt x="63" y="2364"/>
                    <a:pt x="221" y="2427"/>
                  </a:cubicBezTo>
                  <a:lnTo>
                    <a:pt x="1260" y="2899"/>
                  </a:lnTo>
                  <a:lnTo>
                    <a:pt x="1733" y="3876"/>
                  </a:lnTo>
                  <a:cubicBezTo>
                    <a:pt x="1796" y="4034"/>
                    <a:pt x="1922" y="4097"/>
                    <a:pt x="2079" y="4097"/>
                  </a:cubicBezTo>
                  <a:cubicBezTo>
                    <a:pt x="2237" y="4097"/>
                    <a:pt x="2395" y="4034"/>
                    <a:pt x="2426" y="3876"/>
                  </a:cubicBezTo>
                  <a:lnTo>
                    <a:pt x="2899" y="2899"/>
                  </a:lnTo>
                  <a:lnTo>
                    <a:pt x="3907" y="2427"/>
                  </a:lnTo>
                  <a:cubicBezTo>
                    <a:pt x="4033" y="2364"/>
                    <a:pt x="4127" y="2206"/>
                    <a:pt x="4127" y="2049"/>
                  </a:cubicBezTo>
                  <a:cubicBezTo>
                    <a:pt x="4127" y="1891"/>
                    <a:pt x="4033" y="1734"/>
                    <a:pt x="3907" y="1702"/>
                  </a:cubicBezTo>
                  <a:lnTo>
                    <a:pt x="2899" y="1230"/>
                  </a:lnTo>
                  <a:lnTo>
                    <a:pt x="2426" y="253"/>
                  </a:lnTo>
                  <a:cubicBezTo>
                    <a:pt x="2363" y="95"/>
                    <a:pt x="2237" y="1"/>
                    <a:pt x="20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79" name="Google Shape;3179;p54"/>
          <p:cNvSpPr txBox="1">
            <a:spLocks noGrp="1"/>
          </p:cNvSpPr>
          <p:nvPr>
            <p:ph type="subTitle" idx="5"/>
          </p:nvPr>
        </p:nvSpPr>
        <p:spPr>
          <a:xfrm>
            <a:off x="3639312" y="1715206"/>
            <a:ext cx="1865400" cy="61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dk2"/>
                </a:solidFill>
                <a:latin typeface="Barlow Semi Condensed"/>
                <a:ea typeface="Barlow Semi Condensed"/>
                <a:cs typeface="Barlow Semi Condensed"/>
                <a:sym typeface="Barlow Semi Condensed"/>
              </a:rPr>
              <a:t>Combine prediction from both models</a:t>
            </a:r>
            <a:endParaRPr dirty="0">
              <a:latin typeface="Barlow Semi Condensed"/>
              <a:ea typeface="Barlow Semi Condensed"/>
              <a:cs typeface="Barlow Semi Condensed"/>
              <a:sym typeface="Barlow Semi Condensed"/>
            </a:endParaRPr>
          </a:p>
        </p:txBody>
      </p:sp>
      <p:sp>
        <p:nvSpPr>
          <p:cNvPr id="3180" name="Google Shape;3180;p54"/>
          <p:cNvSpPr txBox="1">
            <a:spLocks noGrp="1"/>
          </p:cNvSpPr>
          <p:nvPr>
            <p:ph type="subTitle" idx="6"/>
          </p:nvPr>
        </p:nvSpPr>
        <p:spPr>
          <a:xfrm>
            <a:off x="1636776" y="2336403"/>
            <a:ext cx="1865400" cy="61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dk2"/>
                </a:solidFill>
                <a:latin typeface="Barlow Semi Condensed"/>
                <a:ea typeface="Barlow Semi Condensed"/>
                <a:cs typeface="Barlow Semi Condensed"/>
                <a:sym typeface="Barlow Semi Condensed"/>
              </a:rPr>
              <a:t>Learned from tweet messages</a:t>
            </a:r>
            <a:endParaRPr dirty="0">
              <a:latin typeface="Barlow Semi Condensed"/>
              <a:ea typeface="Barlow Semi Condensed"/>
              <a:cs typeface="Barlow Semi Condensed"/>
              <a:sym typeface="Barlow Semi Condensed"/>
            </a:endParaRPr>
          </a:p>
        </p:txBody>
      </p:sp>
      <p:sp>
        <p:nvSpPr>
          <p:cNvPr id="23" name="Google Shape;3180;p54">
            <a:extLst>
              <a:ext uri="{FF2B5EF4-FFF2-40B4-BE49-F238E27FC236}">
                <a16:creationId xmlns:a16="http://schemas.microsoft.com/office/drawing/2014/main" id="{7E0DEE87-BCF1-B14F-8943-ED35324A2E59}"/>
              </a:ext>
            </a:extLst>
          </p:cNvPr>
          <p:cNvSpPr txBox="1">
            <a:spLocks/>
          </p:cNvSpPr>
          <p:nvPr/>
        </p:nvSpPr>
        <p:spPr>
          <a:xfrm>
            <a:off x="5641825" y="4033217"/>
            <a:ext cx="1865400" cy="612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1pPr>
            <a:lvl2pPr marR="0" lvl="1"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2pPr>
            <a:lvl3pPr marR="0" lvl="2"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3pPr>
            <a:lvl4pPr marR="0" lvl="3"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4pPr>
            <a:lvl5pPr marR="0" lvl="4"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5pPr>
            <a:lvl6pPr marR="0" lvl="5"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6pPr>
            <a:lvl7pPr marR="0" lvl="6"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7pPr>
            <a:lvl8pPr marR="0" lvl="7"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8pPr>
            <a:lvl9pPr marR="0" lvl="8"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9pPr>
          </a:lstStyle>
          <a:p>
            <a:r>
              <a:rPr lang="en-US" dirty="0"/>
              <a:t>72.1 % Accuracy</a:t>
            </a:r>
          </a:p>
        </p:txBody>
      </p:sp>
      <p:sp>
        <p:nvSpPr>
          <p:cNvPr id="24" name="Google Shape;3180;p54">
            <a:extLst>
              <a:ext uri="{FF2B5EF4-FFF2-40B4-BE49-F238E27FC236}">
                <a16:creationId xmlns:a16="http://schemas.microsoft.com/office/drawing/2014/main" id="{E29050F1-1177-224F-9616-FA673E4EA85D}"/>
              </a:ext>
            </a:extLst>
          </p:cNvPr>
          <p:cNvSpPr txBox="1">
            <a:spLocks/>
          </p:cNvSpPr>
          <p:nvPr/>
        </p:nvSpPr>
        <p:spPr>
          <a:xfrm>
            <a:off x="1636776" y="3609955"/>
            <a:ext cx="1865400" cy="612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1pPr>
            <a:lvl2pPr marR="0" lvl="1"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2pPr>
            <a:lvl3pPr marR="0" lvl="2"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3pPr>
            <a:lvl4pPr marR="0" lvl="3"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4pPr>
            <a:lvl5pPr marR="0" lvl="4"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5pPr>
            <a:lvl6pPr marR="0" lvl="5"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6pPr>
            <a:lvl7pPr marR="0" lvl="6"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7pPr>
            <a:lvl8pPr marR="0" lvl="7"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8pPr>
            <a:lvl9pPr marR="0" lvl="8"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9pPr>
          </a:lstStyle>
          <a:p>
            <a:r>
              <a:rPr lang="en-US" dirty="0"/>
              <a:t>83.5 % Accuracy</a:t>
            </a:r>
          </a:p>
        </p:txBody>
      </p:sp>
      <p:sp>
        <p:nvSpPr>
          <p:cNvPr id="25" name="Google Shape;3180;p54">
            <a:extLst>
              <a:ext uri="{FF2B5EF4-FFF2-40B4-BE49-F238E27FC236}">
                <a16:creationId xmlns:a16="http://schemas.microsoft.com/office/drawing/2014/main" id="{22247A57-FD95-F243-96F7-9FA456A7F9E9}"/>
              </a:ext>
            </a:extLst>
          </p:cNvPr>
          <p:cNvSpPr txBox="1">
            <a:spLocks/>
          </p:cNvSpPr>
          <p:nvPr/>
        </p:nvSpPr>
        <p:spPr>
          <a:xfrm>
            <a:off x="3656347" y="2939355"/>
            <a:ext cx="1865400" cy="612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1pPr>
            <a:lvl2pPr marR="0" lvl="1"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2pPr>
            <a:lvl3pPr marR="0" lvl="2"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3pPr>
            <a:lvl4pPr marR="0" lvl="3"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4pPr>
            <a:lvl5pPr marR="0" lvl="4"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5pPr>
            <a:lvl6pPr marR="0" lvl="5"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6pPr>
            <a:lvl7pPr marR="0" lvl="6"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7pPr>
            <a:lvl8pPr marR="0" lvl="7"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8pPr>
            <a:lvl9pPr marR="0" lvl="8"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9pPr>
          </a:lstStyle>
          <a:p>
            <a:r>
              <a:rPr lang="en-US" dirty="0"/>
              <a:t>84.2 % Accuracy</a:t>
            </a:r>
          </a:p>
        </p:txBody>
      </p:sp>
      <p:cxnSp>
        <p:nvCxnSpPr>
          <p:cNvPr id="5" name="Straight Connector 4">
            <a:extLst>
              <a:ext uri="{FF2B5EF4-FFF2-40B4-BE49-F238E27FC236}">
                <a16:creationId xmlns:a16="http://schemas.microsoft.com/office/drawing/2014/main" id="{B3EB91D2-8B8D-1D43-B5AB-C66347299BD4}"/>
              </a:ext>
            </a:extLst>
          </p:cNvPr>
          <p:cNvCxnSpPr>
            <a:cxnSpLocks/>
          </p:cNvCxnSpPr>
          <p:nvPr/>
        </p:nvCxnSpPr>
        <p:spPr>
          <a:xfrm>
            <a:off x="1636776" y="4880155"/>
            <a:ext cx="5870449" cy="0"/>
          </a:xfrm>
          <a:prstGeom prst="line">
            <a:avLst/>
          </a:prstGeom>
          <a:ln w="57150">
            <a:solidFill>
              <a:schemeClr val="accent5">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31" name="Google Shape;3180;p54">
            <a:extLst>
              <a:ext uri="{FF2B5EF4-FFF2-40B4-BE49-F238E27FC236}">
                <a16:creationId xmlns:a16="http://schemas.microsoft.com/office/drawing/2014/main" id="{34E46DA9-9524-B146-A52D-F7CF8B859EEC}"/>
              </a:ext>
            </a:extLst>
          </p:cNvPr>
          <p:cNvSpPr txBox="1">
            <a:spLocks/>
          </p:cNvSpPr>
          <p:nvPr/>
        </p:nvSpPr>
        <p:spPr>
          <a:xfrm>
            <a:off x="7844928" y="4733452"/>
            <a:ext cx="745623" cy="40229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1pPr>
            <a:lvl2pPr marR="0" lvl="1"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2pPr>
            <a:lvl3pPr marR="0" lvl="2"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3pPr>
            <a:lvl4pPr marR="0" lvl="3"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4pPr>
            <a:lvl5pPr marR="0" lvl="4"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5pPr>
            <a:lvl6pPr marR="0" lvl="5"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6pPr>
            <a:lvl7pPr marR="0" lvl="6"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7pPr>
            <a:lvl8pPr marR="0" lvl="7"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8pPr>
            <a:lvl9pPr marR="0" lvl="8"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9pPr>
          </a:lstStyle>
          <a:p>
            <a:pPr algn="l"/>
            <a:r>
              <a:rPr lang="en-US" dirty="0"/>
              <a:t>62.7%</a:t>
            </a:r>
          </a:p>
        </p:txBody>
      </p:sp>
      <p:sp>
        <p:nvSpPr>
          <p:cNvPr id="32" name="Google Shape;3162;p54">
            <a:extLst>
              <a:ext uri="{FF2B5EF4-FFF2-40B4-BE49-F238E27FC236}">
                <a16:creationId xmlns:a16="http://schemas.microsoft.com/office/drawing/2014/main" id="{D334A3D5-80A9-CD48-8F1D-1EE23B6503AA}"/>
              </a:ext>
            </a:extLst>
          </p:cNvPr>
          <p:cNvSpPr txBox="1">
            <a:spLocks/>
          </p:cNvSpPr>
          <p:nvPr/>
        </p:nvSpPr>
        <p:spPr>
          <a:xfrm>
            <a:off x="7167494" y="4497757"/>
            <a:ext cx="2038500" cy="402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1pPr>
            <a:lvl2pPr marR="0" lvl="1"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2pPr>
            <a:lvl3pPr marR="0" lvl="2"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3pPr>
            <a:lvl4pPr marR="0" lvl="3"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4pPr>
            <a:lvl5pPr marR="0" lvl="4"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5pPr>
            <a:lvl6pPr marR="0" lvl="5"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6pPr>
            <a:lvl7pPr marR="0" lvl="6"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7pPr>
            <a:lvl8pPr marR="0" lvl="7"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8pPr>
            <a:lvl9pPr marR="0" lvl="8"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9pPr>
          </a:lstStyle>
          <a:p>
            <a:r>
              <a:rPr lang="en-US" sz="1600" dirty="0"/>
              <a:t>Baseline accuracy</a:t>
            </a:r>
          </a:p>
        </p:txBody>
      </p:sp>
    </p:spTree>
    <p:extLst>
      <p:ext uri="{BB962C8B-B14F-4D97-AF65-F5344CB8AC3E}">
        <p14:creationId xmlns:p14="http://schemas.microsoft.com/office/powerpoint/2010/main" val="38391103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4019C4-5BDB-BA48-94F7-6BD7D6B04BBC}"/>
              </a:ext>
            </a:extLst>
          </p:cNvPr>
          <p:cNvSpPr>
            <a:spLocks noGrp="1"/>
          </p:cNvSpPr>
          <p:nvPr>
            <p:ph type="title"/>
          </p:nvPr>
        </p:nvSpPr>
        <p:spPr>
          <a:xfrm>
            <a:off x="777180" y="410900"/>
            <a:ext cx="5577900" cy="594300"/>
          </a:xfrm>
        </p:spPr>
        <p:txBody>
          <a:bodyPr/>
          <a:lstStyle/>
          <a:p>
            <a:r>
              <a:rPr lang="en-TH" dirty="0"/>
              <a:t>What can be infered from the model?</a:t>
            </a:r>
          </a:p>
        </p:txBody>
      </p:sp>
      <p:sp>
        <p:nvSpPr>
          <p:cNvPr id="3" name="Subtitle 2">
            <a:extLst>
              <a:ext uri="{FF2B5EF4-FFF2-40B4-BE49-F238E27FC236}">
                <a16:creationId xmlns:a16="http://schemas.microsoft.com/office/drawing/2014/main" id="{BB499C9F-7E2F-6248-AAD1-996D47683657}"/>
              </a:ext>
            </a:extLst>
          </p:cNvPr>
          <p:cNvSpPr>
            <a:spLocks noGrp="1"/>
          </p:cNvSpPr>
          <p:nvPr>
            <p:ph type="subTitle" idx="1"/>
          </p:nvPr>
        </p:nvSpPr>
        <p:spPr/>
        <p:txBody>
          <a:bodyPr/>
          <a:lstStyle/>
          <a:p>
            <a:endParaRPr lang="en-TH"/>
          </a:p>
        </p:txBody>
      </p:sp>
      <p:sp>
        <p:nvSpPr>
          <p:cNvPr id="4" name="Subtitle 3">
            <a:extLst>
              <a:ext uri="{FF2B5EF4-FFF2-40B4-BE49-F238E27FC236}">
                <a16:creationId xmlns:a16="http://schemas.microsoft.com/office/drawing/2014/main" id="{6C906F21-0FC3-1242-AAC8-1BAA768CDB7E}"/>
              </a:ext>
            </a:extLst>
          </p:cNvPr>
          <p:cNvSpPr>
            <a:spLocks noGrp="1"/>
          </p:cNvSpPr>
          <p:nvPr>
            <p:ph type="subTitle" idx="2"/>
          </p:nvPr>
        </p:nvSpPr>
        <p:spPr/>
        <p:txBody>
          <a:bodyPr/>
          <a:lstStyle/>
          <a:p>
            <a:endParaRPr lang="en-TH"/>
          </a:p>
        </p:txBody>
      </p:sp>
      <p:sp>
        <p:nvSpPr>
          <p:cNvPr id="5" name="Subtitle 4">
            <a:extLst>
              <a:ext uri="{FF2B5EF4-FFF2-40B4-BE49-F238E27FC236}">
                <a16:creationId xmlns:a16="http://schemas.microsoft.com/office/drawing/2014/main" id="{CF85697D-317E-064B-BD88-EE850D874DBB}"/>
              </a:ext>
            </a:extLst>
          </p:cNvPr>
          <p:cNvSpPr>
            <a:spLocks noGrp="1"/>
          </p:cNvSpPr>
          <p:nvPr>
            <p:ph type="subTitle" idx="3"/>
          </p:nvPr>
        </p:nvSpPr>
        <p:spPr/>
        <p:txBody>
          <a:bodyPr/>
          <a:lstStyle/>
          <a:p>
            <a:endParaRPr lang="en-TH"/>
          </a:p>
        </p:txBody>
      </p:sp>
      <p:sp>
        <p:nvSpPr>
          <p:cNvPr id="6" name="Subtitle 5">
            <a:extLst>
              <a:ext uri="{FF2B5EF4-FFF2-40B4-BE49-F238E27FC236}">
                <a16:creationId xmlns:a16="http://schemas.microsoft.com/office/drawing/2014/main" id="{F725688E-BFAA-434E-B6F6-FAA05442CDF7}"/>
              </a:ext>
            </a:extLst>
          </p:cNvPr>
          <p:cNvSpPr>
            <a:spLocks noGrp="1"/>
          </p:cNvSpPr>
          <p:nvPr>
            <p:ph type="subTitle" idx="4"/>
          </p:nvPr>
        </p:nvSpPr>
        <p:spPr/>
        <p:txBody>
          <a:bodyPr/>
          <a:lstStyle/>
          <a:p>
            <a:endParaRPr lang="en-TH"/>
          </a:p>
        </p:txBody>
      </p:sp>
      <p:sp>
        <p:nvSpPr>
          <p:cNvPr id="7" name="Subtitle 6">
            <a:extLst>
              <a:ext uri="{FF2B5EF4-FFF2-40B4-BE49-F238E27FC236}">
                <a16:creationId xmlns:a16="http://schemas.microsoft.com/office/drawing/2014/main" id="{9E091389-9CAF-7F41-8A8F-D1C83BBDB065}"/>
              </a:ext>
            </a:extLst>
          </p:cNvPr>
          <p:cNvSpPr>
            <a:spLocks noGrp="1"/>
          </p:cNvSpPr>
          <p:nvPr>
            <p:ph type="subTitle" idx="5"/>
          </p:nvPr>
        </p:nvSpPr>
        <p:spPr/>
        <p:txBody>
          <a:bodyPr/>
          <a:lstStyle/>
          <a:p>
            <a:endParaRPr lang="en-TH" dirty="0"/>
          </a:p>
        </p:txBody>
      </p:sp>
      <p:sp>
        <p:nvSpPr>
          <p:cNvPr id="8" name="Subtitle 7">
            <a:extLst>
              <a:ext uri="{FF2B5EF4-FFF2-40B4-BE49-F238E27FC236}">
                <a16:creationId xmlns:a16="http://schemas.microsoft.com/office/drawing/2014/main" id="{C4C31B0E-6FD7-9C49-902F-212E0A2AC364}"/>
              </a:ext>
            </a:extLst>
          </p:cNvPr>
          <p:cNvSpPr>
            <a:spLocks noGrp="1"/>
          </p:cNvSpPr>
          <p:nvPr>
            <p:ph type="subTitle" idx="6"/>
          </p:nvPr>
        </p:nvSpPr>
        <p:spPr/>
        <p:txBody>
          <a:bodyPr/>
          <a:lstStyle/>
          <a:p>
            <a:endParaRPr lang="en-TH"/>
          </a:p>
        </p:txBody>
      </p:sp>
      <p:pic>
        <p:nvPicPr>
          <p:cNvPr id="14" name="Picture 13">
            <a:extLst>
              <a:ext uri="{FF2B5EF4-FFF2-40B4-BE49-F238E27FC236}">
                <a16:creationId xmlns:a16="http://schemas.microsoft.com/office/drawing/2014/main" id="{33F78965-53EE-5A4F-BB08-3EBF5CBC01EB}"/>
              </a:ext>
            </a:extLst>
          </p:cNvPr>
          <p:cNvPicPr>
            <a:picLocks noChangeAspect="1"/>
          </p:cNvPicPr>
          <p:nvPr/>
        </p:nvPicPr>
        <p:blipFill>
          <a:blip r:embed="rId3"/>
          <a:stretch>
            <a:fillRect/>
          </a:stretch>
        </p:blipFill>
        <p:spPr>
          <a:xfrm>
            <a:off x="573437" y="881827"/>
            <a:ext cx="8431077" cy="4261673"/>
          </a:xfrm>
          <a:prstGeom prst="rect">
            <a:avLst/>
          </a:prstGeom>
        </p:spPr>
      </p:pic>
    </p:spTree>
    <p:extLst>
      <p:ext uri="{BB962C8B-B14F-4D97-AF65-F5344CB8AC3E}">
        <p14:creationId xmlns:p14="http://schemas.microsoft.com/office/powerpoint/2010/main" val="41542753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4019C4-5BDB-BA48-94F7-6BD7D6B04BBC}"/>
              </a:ext>
            </a:extLst>
          </p:cNvPr>
          <p:cNvSpPr>
            <a:spLocks noGrp="1"/>
          </p:cNvSpPr>
          <p:nvPr>
            <p:ph type="title"/>
          </p:nvPr>
        </p:nvSpPr>
        <p:spPr>
          <a:xfrm>
            <a:off x="792678" y="410900"/>
            <a:ext cx="5577900" cy="594300"/>
          </a:xfrm>
        </p:spPr>
        <p:txBody>
          <a:bodyPr/>
          <a:lstStyle/>
          <a:p>
            <a:pPr algn="l"/>
            <a:r>
              <a:rPr lang="en-TH" dirty="0"/>
              <a:t>Limitation</a:t>
            </a:r>
          </a:p>
        </p:txBody>
      </p:sp>
      <p:grpSp>
        <p:nvGrpSpPr>
          <p:cNvPr id="43" name="Group 42">
            <a:extLst>
              <a:ext uri="{FF2B5EF4-FFF2-40B4-BE49-F238E27FC236}">
                <a16:creationId xmlns:a16="http://schemas.microsoft.com/office/drawing/2014/main" id="{970D0A70-2239-5A4D-A474-AC06ECA693E1}"/>
              </a:ext>
            </a:extLst>
          </p:cNvPr>
          <p:cNvGrpSpPr/>
          <p:nvPr/>
        </p:nvGrpSpPr>
        <p:grpSpPr>
          <a:xfrm>
            <a:off x="1489019" y="1205127"/>
            <a:ext cx="6895663" cy="814203"/>
            <a:chOff x="1489019" y="1205127"/>
            <a:chExt cx="6895663" cy="814203"/>
          </a:xfrm>
        </p:grpSpPr>
        <p:cxnSp>
          <p:nvCxnSpPr>
            <p:cNvPr id="33" name="Straight Arrow Connector 32">
              <a:extLst>
                <a:ext uri="{FF2B5EF4-FFF2-40B4-BE49-F238E27FC236}">
                  <a16:creationId xmlns:a16="http://schemas.microsoft.com/office/drawing/2014/main" id="{512B62AE-C4D8-394B-8320-EC1996FAADA6}"/>
                </a:ext>
              </a:extLst>
            </p:cNvPr>
            <p:cNvCxnSpPr>
              <a:cxnSpLocks/>
            </p:cNvCxnSpPr>
            <p:nvPr/>
          </p:nvCxnSpPr>
          <p:spPr>
            <a:xfrm>
              <a:off x="4823134" y="1631382"/>
              <a:ext cx="796831"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nvGrpSpPr>
            <p:cNvPr id="17" name="Google Shape;7505;p65">
              <a:extLst>
                <a:ext uri="{FF2B5EF4-FFF2-40B4-BE49-F238E27FC236}">
                  <a16:creationId xmlns:a16="http://schemas.microsoft.com/office/drawing/2014/main" id="{8065A6DD-5B0D-0D40-B6F8-B166B823D7B5}"/>
                </a:ext>
              </a:extLst>
            </p:cNvPr>
            <p:cNvGrpSpPr/>
            <p:nvPr/>
          </p:nvGrpSpPr>
          <p:grpSpPr>
            <a:xfrm>
              <a:off x="4290043" y="1332837"/>
              <a:ext cx="563913" cy="560256"/>
              <a:chOff x="-22845575" y="3504075"/>
              <a:chExt cx="296950" cy="295025"/>
            </a:xfrm>
          </p:grpSpPr>
          <p:sp>
            <p:nvSpPr>
              <p:cNvPr id="18" name="Google Shape;7506;p65">
                <a:extLst>
                  <a:ext uri="{FF2B5EF4-FFF2-40B4-BE49-F238E27FC236}">
                    <a16:creationId xmlns:a16="http://schemas.microsoft.com/office/drawing/2014/main" id="{13B771DF-899E-8648-9556-92C8BC7A5418}"/>
                  </a:ext>
                </a:extLst>
              </p:cNvPr>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7507;p65">
                <a:extLst>
                  <a:ext uri="{FF2B5EF4-FFF2-40B4-BE49-F238E27FC236}">
                    <a16:creationId xmlns:a16="http://schemas.microsoft.com/office/drawing/2014/main" id="{AB5B9225-A803-1F4F-A904-C2DBEC6F6D15}"/>
                  </a:ext>
                </a:extLst>
              </p:cNvPr>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5" name="Subtitle 6">
              <a:extLst>
                <a:ext uri="{FF2B5EF4-FFF2-40B4-BE49-F238E27FC236}">
                  <a16:creationId xmlns:a16="http://schemas.microsoft.com/office/drawing/2014/main" id="{64CF5B4A-2FDB-2341-9E15-57D8BCED961B}"/>
                </a:ext>
              </a:extLst>
            </p:cNvPr>
            <p:cNvSpPr txBox="1">
              <a:spLocks/>
            </p:cNvSpPr>
            <p:nvPr/>
          </p:nvSpPr>
          <p:spPr>
            <a:xfrm>
              <a:off x="1489019" y="1205127"/>
              <a:ext cx="2054830" cy="814203"/>
            </a:xfrm>
            <a:prstGeom prst="wedgeRoundRectCallout">
              <a:avLst>
                <a:gd name="adj1" fmla="val -61012"/>
                <a:gd name="adj2" fmla="val -43630"/>
                <a:gd name="adj3" fmla="val 16667"/>
              </a:avLst>
            </a:prstGeom>
            <a:solidFill>
              <a:schemeClr val="accent3">
                <a:lumMod val="75000"/>
              </a:schemeClr>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1pPr>
              <a:lvl2pPr marR="0" lvl="1"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2pPr>
              <a:lvl3pPr marR="0" lvl="2"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3pPr>
              <a:lvl4pPr marR="0" lvl="3"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4pPr>
              <a:lvl5pPr marR="0" lvl="4"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5pPr>
              <a:lvl6pPr marR="0" lvl="5"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6pPr>
              <a:lvl7pPr marR="0" lvl="6"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7pPr>
              <a:lvl8pPr marR="0" lvl="7"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8pPr>
              <a:lvl9pPr marR="0" lvl="8"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9pPr>
            </a:lstStyle>
            <a:p>
              <a:r>
                <a:rPr lang="en-US" dirty="0"/>
                <a:t>Customer services was horrible</a:t>
              </a:r>
              <a:endParaRPr lang="en-TH" dirty="0"/>
            </a:p>
          </p:txBody>
        </p:sp>
        <p:cxnSp>
          <p:nvCxnSpPr>
            <p:cNvPr id="26" name="Straight Arrow Connector 25">
              <a:extLst>
                <a:ext uri="{FF2B5EF4-FFF2-40B4-BE49-F238E27FC236}">
                  <a16:creationId xmlns:a16="http://schemas.microsoft.com/office/drawing/2014/main" id="{1A0E8266-6DCB-644F-A7D1-BDD04C69B951}"/>
                </a:ext>
              </a:extLst>
            </p:cNvPr>
            <p:cNvCxnSpPr>
              <a:cxnSpLocks/>
              <a:stCxn id="25" idx="3"/>
            </p:cNvCxnSpPr>
            <p:nvPr/>
          </p:nvCxnSpPr>
          <p:spPr>
            <a:xfrm>
              <a:off x="3543849" y="1612229"/>
              <a:ext cx="746194"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2" name="Subtitle 3">
              <a:extLst>
                <a:ext uri="{FF2B5EF4-FFF2-40B4-BE49-F238E27FC236}">
                  <a16:creationId xmlns:a16="http://schemas.microsoft.com/office/drawing/2014/main" id="{8D36D52F-1C34-A847-AEF0-9427338F2FA8}"/>
                </a:ext>
              </a:extLst>
            </p:cNvPr>
            <p:cNvSpPr txBox="1">
              <a:spLocks/>
            </p:cNvSpPr>
            <p:nvPr/>
          </p:nvSpPr>
          <p:spPr>
            <a:xfrm>
              <a:off x="5423785" y="1255533"/>
              <a:ext cx="2960897" cy="73620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1pPr>
              <a:lvl2pPr marR="0" lvl="1"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2pPr>
              <a:lvl3pPr marR="0" lvl="2"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3pPr>
              <a:lvl4pPr marR="0" lvl="3"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4pPr>
              <a:lvl5pPr marR="0" lvl="4"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5pPr>
              <a:lvl6pPr marR="0" lvl="5"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6pPr>
              <a:lvl7pPr marR="0" lvl="6"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7pPr>
              <a:lvl8pPr marR="0" lvl="7"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8pPr>
              <a:lvl9pPr marR="0" lvl="8"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9pPr>
            </a:lstStyle>
            <a:p>
              <a:r>
                <a:rPr lang="en-TH" dirty="0"/>
                <a:t>88.2% probability of being negative sentiment</a:t>
              </a:r>
            </a:p>
          </p:txBody>
        </p:sp>
      </p:grpSp>
      <p:grpSp>
        <p:nvGrpSpPr>
          <p:cNvPr id="44" name="Group 43">
            <a:extLst>
              <a:ext uri="{FF2B5EF4-FFF2-40B4-BE49-F238E27FC236}">
                <a16:creationId xmlns:a16="http://schemas.microsoft.com/office/drawing/2014/main" id="{27EB8835-1DD8-AD43-85F1-C20A2DE6407A}"/>
              </a:ext>
            </a:extLst>
          </p:cNvPr>
          <p:cNvGrpSpPr/>
          <p:nvPr/>
        </p:nvGrpSpPr>
        <p:grpSpPr>
          <a:xfrm>
            <a:off x="1489019" y="2128136"/>
            <a:ext cx="7055951" cy="814203"/>
            <a:chOff x="1489019" y="2128136"/>
            <a:chExt cx="7055951" cy="814203"/>
          </a:xfrm>
        </p:grpSpPr>
        <p:cxnSp>
          <p:nvCxnSpPr>
            <p:cNvPr id="35" name="Straight Arrow Connector 34">
              <a:extLst>
                <a:ext uri="{FF2B5EF4-FFF2-40B4-BE49-F238E27FC236}">
                  <a16:creationId xmlns:a16="http://schemas.microsoft.com/office/drawing/2014/main" id="{E4C509F5-055F-7940-9B1E-4DC3B00AD66E}"/>
                </a:ext>
              </a:extLst>
            </p:cNvPr>
            <p:cNvCxnSpPr>
              <a:cxnSpLocks/>
            </p:cNvCxnSpPr>
            <p:nvPr/>
          </p:nvCxnSpPr>
          <p:spPr>
            <a:xfrm>
              <a:off x="4823133" y="2571750"/>
              <a:ext cx="796831"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nvGrpSpPr>
            <p:cNvPr id="13" name="Google Shape;7505;p65">
              <a:extLst>
                <a:ext uri="{FF2B5EF4-FFF2-40B4-BE49-F238E27FC236}">
                  <a16:creationId xmlns:a16="http://schemas.microsoft.com/office/drawing/2014/main" id="{02E9C3E9-6837-4145-B5A1-8C16D04A703A}"/>
                </a:ext>
              </a:extLst>
            </p:cNvPr>
            <p:cNvGrpSpPr/>
            <p:nvPr/>
          </p:nvGrpSpPr>
          <p:grpSpPr>
            <a:xfrm>
              <a:off x="4290043" y="2255110"/>
              <a:ext cx="563913" cy="560256"/>
              <a:chOff x="-22845575" y="3504075"/>
              <a:chExt cx="296950" cy="295025"/>
            </a:xfrm>
          </p:grpSpPr>
          <p:sp>
            <p:nvSpPr>
              <p:cNvPr id="15" name="Google Shape;7506;p65">
                <a:extLst>
                  <a:ext uri="{FF2B5EF4-FFF2-40B4-BE49-F238E27FC236}">
                    <a16:creationId xmlns:a16="http://schemas.microsoft.com/office/drawing/2014/main" id="{85FAF135-E801-AF44-A78F-4CEEFDE3B832}"/>
                  </a:ext>
                </a:extLst>
              </p:cNvPr>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7507;p65">
                <a:extLst>
                  <a:ext uri="{FF2B5EF4-FFF2-40B4-BE49-F238E27FC236}">
                    <a16:creationId xmlns:a16="http://schemas.microsoft.com/office/drawing/2014/main" id="{319B63B2-EA89-274F-A4C9-2A8F4246A992}"/>
                  </a:ext>
                </a:extLst>
              </p:cNvPr>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9" name="Subtitle 6">
              <a:extLst>
                <a:ext uri="{FF2B5EF4-FFF2-40B4-BE49-F238E27FC236}">
                  <a16:creationId xmlns:a16="http://schemas.microsoft.com/office/drawing/2014/main" id="{09A9B481-E440-B04A-94D5-2529A0F1745C}"/>
                </a:ext>
              </a:extLst>
            </p:cNvPr>
            <p:cNvSpPr txBox="1">
              <a:spLocks/>
            </p:cNvSpPr>
            <p:nvPr/>
          </p:nvSpPr>
          <p:spPr>
            <a:xfrm>
              <a:off x="1489019" y="2128136"/>
              <a:ext cx="2054830" cy="814203"/>
            </a:xfrm>
            <a:prstGeom prst="wedgeRoundRectCallout">
              <a:avLst>
                <a:gd name="adj1" fmla="val -65012"/>
                <a:gd name="adj2" fmla="val -38582"/>
                <a:gd name="adj3" fmla="val 16667"/>
              </a:avLst>
            </a:prstGeom>
            <a:solidFill>
              <a:schemeClr val="accent3">
                <a:lumMod val="75000"/>
              </a:schemeClr>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1pPr>
              <a:lvl2pPr marR="0" lvl="1"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2pPr>
              <a:lvl3pPr marR="0" lvl="2"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3pPr>
              <a:lvl4pPr marR="0" lvl="3"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4pPr>
              <a:lvl5pPr marR="0" lvl="4"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5pPr>
              <a:lvl6pPr marR="0" lvl="5"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6pPr>
              <a:lvl7pPr marR="0" lvl="6"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7pPr>
              <a:lvl8pPr marR="0" lvl="7"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8pPr>
              <a:lvl9pPr marR="0" lvl="8"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9pPr>
            </a:lstStyle>
            <a:p>
              <a:r>
                <a:rPr lang="en-US" dirty="0"/>
                <a:t>The landing was perfect!</a:t>
              </a:r>
              <a:endParaRPr lang="en-TH" dirty="0"/>
            </a:p>
          </p:txBody>
        </p:sp>
        <p:cxnSp>
          <p:nvCxnSpPr>
            <p:cNvPr id="36" name="Straight Arrow Connector 35">
              <a:extLst>
                <a:ext uri="{FF2B5EF4-FFF2-40B4-BE49-F238E27FC236}">
                  <a16:creationId xmlns:a16="http://schemas.microsoft.com/office/drawing/2014/main" id="{9701A504-272F-A146-BE86-C4CAA845F9F3}"/>
                </a:ext>
              </a:extLst>
            </p:cNvPr>
            <p:cNvCxnSpPr>
              <a:cxnSpLocks/>
            </p:cNvCxnSpPr>
            <p:nvPr/>
          </p:nvCxnSpPr>
          <p:spPr>
            <a:xfrm>
              <a:off x="3543848" y="2552597"/>
              <a:ext cx="746194"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7" name="Subtitle 3">
              <a:extLst>
                <a:ext uri="{FF2B5EF4-FFF2-40B4-BE49-F238E27FC236}">
                  <a16:creationId xmlns:a16="http://schemas.microsoft.com/office/drawing/2014/main" id="{2E18ECA5-3882-9F4F-9A47-96DCCEDC6693}"/>
                </a:ext>
              </a:extLst>
            </p:cNvPr>
            <p:cNvSpPr txBox="1">
              <a:spLocks/>
            </p:cNvSpPr>
            <p:nvPr/>
          </p:nvSpPr>
          <p:spPr>
            <a:xfrm>
              <a:off x="5584073" y="2203649"/>
              <a:ext cx="2960897" cy="73620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1pPr>
              <a:lvl2pPr marR="0" lvl="1"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2pPr>
              <a:lvl3pPr marR="0" lvl="2"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3pPr>
              <a:lvl4pPr marR="0" lvl="3"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4pPr>
              <a:lvl5pPr marR="0" lvl="4"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5pPr>
              <a:lvl6pPr marR="0" lvl="5"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6pPr>
              <a:lvl7pPr marR="0" lvl="6"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7pPr>
              <a:lvl8pPr marR="0" lvl="7"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8pPr>
              <a:lvl9pPr marR="0" lvl="8"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9pPr>
            </a:lstStyle>
            <a:p>
              <a:r>
                <a:rPr lang="en-TH" dirty="0"/>
                <a:t>20.3% probability of being negative sentiment</a:t>
              </a:r>
            </a:p>
          </p:txBody>
        </p:sp>
      </p:grpSp>
      <p:grpSp>
        <p:nvGrpSpPr>
          <p:cNvPr id="45" name="Group 44">
            <a:extLst>
              <a:ext uri="{FF2B5EF4-FFF2-40B4-BE49-F238E27FC236}">
                <a16:creationId xmlns:a16="http://schemas.microsoft.com/office/drawing/2014/main" id="{A697D7B0-8666-114F-8016-B1C54D7D7808}"/>
              </a:ext>
            </a:extLst>
          </p:cNvPr>
          <p:cNvGrpSpPr/>
          <p:nvPr/>
        </p:nvGrpSpPr>
        <p:grpSpPr>
          <a:xfrm>
            <a:off x="1270808" y="3047674"/>
            <a:ext cx="7274162" cy="1051709"/>
            <a:chOff x="1270808" y="3047674"/>
            <a:chExt cx="7274162" cy="1051709"/>
          </a:xfrm>
        </p:grpSpPr>
        <p:cxnSp>
          <p:nvCxnSpPr>
            <p:cNvPr id="40" name="Straight Arrow Connector 39">
              <a:extLst>
                <a:ext uri="{FF2B5EF4-FFF2-40B4-BE49-F238E27FC236}">
                  <a16:creationId xmlns:a16="http://schemas.microsoft.com/office/drawing/2014/main" id="{1F7CAB56-3923-6D4B-AECA-4462B6CE5235}"/>
                </a:ext>
              </a:extLst>
            </p:cNvPr>
            <p:cNvCxnSpPr>
              <a:cxnSpLocks/>
            </p:cNvCxnSpPr>
            <p:nvPr/>
          </p:nvCxnSpPr>
          <p:spPr>
            <a:xfrm>
              <a:off x="4818528" y="3618508"/>
              <a:ext cx="796831"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4B7DBF19-2C5A-6641-A3DF-34EFED2AE6F8}"/>
                </a:ext>
              </a:extLst>
            </p:cNvPr>
            <p:cNvCxnSpPr>
              <a:cxnSpLocks/>
            </p:cNvCxnSpPr>
            <p:nvPr/>
          </p:nvCxnSpPr>
          <p:spPr>
            <a:xfrm>
              <a:off x="3581628" y="3572792"/>
              <a:ext cx="746194"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nvGrpSpPr>
            <p:cNvPr id="20" name="Google Shape;7505;p65">
              <a:extLst>
                <a:ext uri="{FF2B5EF4-FFF2-40B4-BE49-F238E27FC236}">
                  <a16:creationId xmlns:a16="http://schemas.microsoft.com/office/drawing/2014/main" id="{CE5F2494-861C-4042-B2A5-139E65E7ABDE}"/>
                </a:ext>
              </a:extLst>
            </p:cNvPr>
            <p:cNvGrpSpPr/>
            <p:nvPr/>
          </p:nvGrpSpPr>
          <p:grpSpPr>
            <a:xfrm>
              <a:off x="4290043" y="3293400"/>
              <a:ext cx="563913" cy="560256"/>
              <a:chOff x="-22845575" y="3504075"/>
              <a:chExt cx="296950" cy="295025"/>
            </a:xfrm>
          </p:grpSpPr>
          <p:sp>
            <p:nvSpPr>
              <p:cNvPr id="21" name="Google Shape;7506;p65">
                <a:extLst>
                  <a:ext uri="{FF2B5EF4-FFF2-40B4-BE49-F238E27FC236}">
                    <a16:creationId xmlns:a16="http://schemas.microsoft.com/office/drawing/2014/main" id="{5B3C5782-4ECC-E34D-9466-8219D8FA7F96}"/>
                  </a:ext>
                </a:extLst>
              </p:cNvPr>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7507;p65">
                <a:extLst>
                  <a:ext uri="{FF2B5EF4-FFF2-40B4-BE49-F238E27FC236}">
                    <a16:creationId xmlns:a16="http://schemas.microsoft.com/office/drawing/2014/main" id="{9E74EA73-67AA-F049-9FAF-99C3FDD23E80}"/>
                  </a:ext>
                </a:extLst>
              </p:cNvPr>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38" name="Subtitle 6">
              <a:extLst>
                <a:ext uri="{FF2B5EF4-FFF2-40B4-BE49-F238E27FC236}">
                  <a16:creationId xmlns:a16="http://schemas.microsoft.com/office/drawing/2014/main" id="{EA50CFC4-B903-2347-A124-AE7AB0C6A252}"/>
                </a:ext>
              </a:extLst>
            </p:cNvPr>
            <p:cNvSpPr txBox="1">
              <a:spLocks/>
            </p:cNvSpPr>
            <p:nvPr/>
          </p:nvSpPr>
          <p:spPr>
            <a:xfrm>
              <a:off x="1270808" y="3047674"/>
              <a:ext cx="2500694" cy="1051709"/>
            </a:xfrm>
            <a:prstGeom prst="wedgeRoundRectCallout">
              <a:avLst>
                <a:gd name="adj1" fmla="val -65012"/>
                <a:gd name="adj2" fmla="val -38582"/>
                <a:gd name="adj3" fmla="val 16667"/>
              </a:avLst>
            </a:prstGeom>
            <a:solidFill>
              <a:schemeClr val="accent3">
                <a:lumMod val="75000"/>
              </a:schemeClr>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1pPr>
              <a:lvl2pPr marR="0" lvl="1"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2pPr>
              <a:lvl3pPr marR="0" lvl="2"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3pPr>
              <a:lvl4pPr marR="0" lvl="3"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4pPr>
              <a:lvl5pPr marR="0" lvl="4"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5pPr>
              <a:lvl6pPr marR="0" lvl="5"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6pPr>
              <a:lvl7pPr marR="0" lvl="6"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7pPr>
              <a:lvl8pPr marR="0" lvl="7"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8pPr>
              <a:lvl9pPr marR="0" lvl="8"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9pPr>
            </a:lstStyle>
            <a:p>
              <a:r>
                <a:rPr lang="en-US" dirty="0"/>
                <a:t>Although the departure was delayed, at least we are able to arrive on time</a:t>
              </a:r>
              <a:endParaRPr lang="en-TH" dirty="0"/>
            </a:p>
          </p:txBody>
        </p:sp>
        <p:sp>
          <p:nvSpPr>
            <p:cNvPr id="41" name="Subtitle 3">
              <a:extLst>
                <a:ext uri="{FF2B5EF4-FFF2-40B4-BE49-F238E27FC236}">
                  <a16:creationId xmlns:a16="http://schemas.microsoft.com/office/drawing/2014/main" id="{D39CD1F0-ED02-B749-A54F-33711E8EF550}"/>
                </a:ext>
              </a:extLst>
            </p:cNvPr>
            <p:cNvSpPr txBox="1">
              <a:spLocks/>
            </p:cNvSpPr>
            <p:nvPr/>
          </p:nvSpPr>
          <p:spPr>
            <a:xfrm>
              <a:off x="5584073" y="3307952"/>
              <a:ext cx="2960897" cy="73620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1pPr>
              <a:lvl2pPr marR="0" lvl="1"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2pPr>
              <a:lvl3pPr marR="0" lvl="2"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3pPr>
              <a:lvl4pPr marR="0" lvl="3"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4pPr>
              <a:lvl5pPr marR="0" lvl="4"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5pPr>
              <a:lvl6pPr marR="0" lvl="5"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6pPr>
              <a:lvl7pPr marR="0" lvl="6"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7pPr>
              <a:lvl8pPr marR="0" lvl="7"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8pPr>
              <a:lvl9pPr marR="0" lvl="8"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9pPr>
            </a:lstStyle>
            <a:p>
              <a:r>
                <a:rPr lang="en-TH" dirty="0"/>
                <a:t>77.0% probability of being negative sentiment</a:t>
              </a:r>
            </a:p>
          </p:txBody>
        </p:sp>
      </p:grpSp>
    </p:spTree>
    <p:extLst>
      <p:ext uri="{BB962C8B-B14F-4D97-AF65-F5344CB8AC3E}">
        <p14:creationId xmlns:p14="http://schemas.microsoft.com/office/powerpoint/2010/main" val="1548672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500"/>
                                        <p:tgtEl>
                                          <p:spTgt spid="4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4"/>
                                        </p:tgtEl>
                                        <p:attrNameLst>
                                          <p:attrName>style.visibility</p:attrName>
                                        </p:attrNameLst>
                                      </p:cBhvr>
                                      <p:to>
                                        <p:strVal val="visible"/>
                                      </p:to>
                                    </p:set>
                                    <p:animEffect transition="in" filter="fade">
                                      <p:cBhvr>
                                        <p:cTn id="12" dur="500"/>
                                        <p:tgtEl>
                                          <p:spTgt spid="4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5"/>
                                        </p:tgtEl>
                                        <p:attrNameLst>
                                          <p:attrName>style.visibility</p:attrName>
                                        </p:attrNameLst>
                                      </p:cBhvr>
                                      <p:to>
                                        <p:strVal val="visible"/>
                                      </p:to>
                                    </p:set>
                                    <p:animEffect transition="in" filter="fade">
                                      <p:cBhvr>
                                        <p:cTn id="17"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223"/>
        <p:cNvGrpSpPr/>
        <p:nvPr/>
      </p:nvGrpSpPr>
      <p:grpSpPr>
        <a:xfrm>
          <a:off x="0" y="0"/>
          <a:ext cx="0" cy="0"/>
          <a:chOff x="0" y="0"/>
          <a:chExt cx="0" cy="0"/>
        </a:xfrm>
      </p:grpSpPr>
      <p:sp>
        <p:nvSpPr>
          <p:cNvPr id="2224" name="Google Shape;2224;p41"/>
          <p:cNvSpPr txBox="1">
            <a:spLocks noGrp="1"/>
          </p:cNvSpPr>
          <p:nvPr>
            <p:ph type="title"/>
          </p:nvPr>
        </p:nvSpPr>
        <p:spPr>
          <a:xfrm>
            <a:off x="1568775" y="442350"/>
            <a:ext cx="6006300" cy="595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Conclusion</a:t>
            </a:r>
            <a:endParaRPr dirty="0"/>
          </a:p>
        </p:txBody>
      </p:sp>
      <p:sp>
        <p:nvSpPr>
          <p:cNvPr id="2225" name="Google Shape;2225;p41"/>
          <p:cNvSpPr txBox="1">
            <a:spLocks noGrp="1"/>
          </p:cNvSpPr>
          <p:nvPr>
            <p:ph type="subTitle" idx="1"/>
          </p:nvPr>
        </p:nvSpPr>
        <p:spPr>
          <a:xfrm>
            <a:off x="1709927" y="1545336"/>
            <a:ext cx="2063909" cy="37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dirty="0">
                <a:solidFill>
                  <a:schemeClr val="accent1"/>
                </a:solidFill>
              </a:rPr>
              <a:t>How can it be used?</a:t>
            </a:r>
            <a:endParaRPr dirty="0"/>
          </a:p>
        </p:txBody>
      </p:sp>
      <p:sp>
        <p:nvSpPr>
          <p:cNvPr id="2226" name="Google Shape;2226;p41"/>
          <p:cNvSpPr txBox="1">
            <a:spLocks noGrp="1"/>
          </p:cNvSpPr>
          <p:nvPr>
            <p:ph type="subTitle" idx="2"/>
          </p:nvPr>
        </p:nvSpPr>
        <p:spPr>
          <a:xfrm>
            <a:off x="1709928" y="1938528"/>
            <a:ext cx="2063908" cy="75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dirty="0">
                <a:solidFill>
                  <a:schemeClr val="dk2"/>
                </a:solidFill>
                <a:latin typeface="Barlow Semi Condensed"/>
                <a:ea typeface="Barlow Semi Condensed"/>
                <a:cs typeface="Barlow Semi Condensed"/>
                <a:sym typeface="Barlow Semi Condensed"/>
              </a:rPr>
              <a:t>Hooked with the data pipeline to filter the negative sentiment</a:t>
            </a:r>
            <a:endParaRPr dirty="0">
              <a:latin typeface="Barlow Semi Condensed"/>
              <a:ea typeface="Barlow Semi Condensed"/>
              <a:cs typeface="Barlow Semi Condensed"/>
              <a:sym typeface="Barlow Semi Condensed"/>
            </a:endParaRPr>
          </a:p>
        </p:txBody>
      </p:sp>
      <p:sp>
        <p:nvSpPr>
          <p:cNvPr id="2227" name="Google Shape;2227;p41"/>
          <p:cNvSpPr txBox="1">
            <a:spLocks noGrp="1"/>
          </p:cNvSpPr>
          <p:nvPr>
            <p:ph type="subTitle" idx="3"/>
          </p:nvPr>
        </p:nvSpPr>
        <p:spPr>
          <a:xfrm>
            <a:off x="5468112" y="1545336"/>
            <a:ext cx="1947600" cy="37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dirty="0">
                <a:solidFill>
                  <a:schemeClr val="accent1"/>
                </a:solidFill>
              </a:rPr>
              <a:t>Limitation</a:t>
            </a:r>
            <a:endParaRPr dirty="0"/>
          </a:p>
        </p:txBody>
      </p:sp>
      <p:sp>
        <p:nvSpPr>
          <p:cNvPr id="2228" name="Google Shape;2228;p41"/>
          <p:cNvSpPr txBox="1">
            <a:spLocks noGrp="1"/>
          </p:cNvSpPr>
          <p:nvPr>
            <p:ph type="subTitle" idx="4"/>
          </p:nvPr>
        </p:nvSpPr>
        <p:spPr>
          <a:xfrm>
            <a:off x="5468111" y="1938528"/>
            <a:ext cx="2299151" cy="75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dirty="0">
                <a:solidFill>
                  <a:schemeClr val="dk2"/>
                </a:solidFill>
                <a:latin typeface="Barlow Semi Condensed"/>
                <a:ea typeface="Barlow Semi Condensed"/>
                <a:cs typeface="Barlow Semi Condensed"/>
                <a:sym typeface="Barlow Semi Condensed"/>
              </a:rPr>
              <a:t>A bag of words model may not effectively predict comple</a:t>
            </a:r>
            <a:r>
              <a:rPr lang="en" sz="1600" dirty="0"/>
              <a:t>x sentences</a:t>
            </a:r>
            <a:endParaRPr dirty="0">
              <a:latin typeface="Barlow Semi Condensed"/>
              <a:ea typeface="Barlow Semi Condensed"/>
              <a:cs typeface="Barlow Semi Condensed"/>
              <a:sym typeface="Barlow Semi Condensed"/>
            </a:endParaRPr>
          </a:p>
        </p:txBody>
      </p:sp>
      <p:sp>
        <p:nvSpPr>
          <p:cNvPr id="2229" name="Google Shape;2229;p41"/>
          <p:cNvSpPr txBox="1">
            <a:spLocks noGrp="1"/>
          </p:cNvSpPr>
          <p:nvPr>
            <p:ph type="subTitle" idx="5"/>
          </p:nvPr>
        </p:nvSpPr>
        <p:spPr>
          <a:xfrm>
            <a:off x="2825495" y="3200400"/>
            <a:ext cx="2219115" cy="37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dirty="0">
                <a:solidFill>
                  <a:schemeClr val="accent1"/>
                </a:solidFill>
              </a:rPr>
              <a:t>Further improvement</a:t>
            </a:r>
          </a:p>
          <a:p>
            <a:pPr marL="0" lvl="0" indent="0" algn="l" rtl="0">
              <a:spcBef>
                <a:spcPts val="0"/>
              </a:spcBef>
              <a:spcAft>
                <a:spcPts val="0"/>
              </a:spcAft>
              <a:buNone/>
            </a:pPr>
            <a:r>
              <a:rPr lang="en" sz="1800" dirty="0"/>
              <a:t>(The data)</a:t>
            </a:r>
            <a:endParaRPr dirty="0"/>
          </a:p>
        </p:txBody>
      </p:sp>
      <p:sp>
        <p:nvSpPr>
          <p:cNvPr id="2230" name="Google Shape;2230;p41"/>
          <p:cNvSpPr txBox="1">
            <a:spLocks noGrp="1"/>
          </p:cNvSpPr>
          <p:nvPr>
            <p:ph type="subTitle" idx="6"/>
          </p:nvPr>
        </p:nvSpPr>
        <p:spPr>
          <a:xfrm>
            <a:off x="2824878" y="3893298"/>
            <a:ext cx="2527957" cy="1250202"/>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Arial" panose="020B0604020202020204" pitchFamily="34" charset="0"/>
              <a:buChar char="•"/>
            </a:pPr>
            <a:r>
              <a:rPr lang="en" sz="1400" dirty="0">
                <a:solidFill>
                  <a:schemeClr val="dk2"/>
                </a:solidFill>
                <a:latin typeface="Barlow Semi Condensed"/>
                <a:ea typeface="Barlow Semi Condensed"/>
                <a:cs typeface="Barlow Semi Condensed"/>
                <a:sym typeface="Barlow Semi Condensed"/>
              </a:rPr>
              <a:t>Gathering data from extended time span</a:t>
            </a:r>
            <a:endParaRPr lang="en" sz="1400" dirty="0">
              <a:solidFill>
                <a:schemeClr val="dk2"/>
              </a:solidFill>
            </a:endParaRPr>
          </a:p>
          <a:p>
            <a:pPr marL="285750" lvl="0" indent="-285750" algn="l" rtl="0">
              <a:spcBef>
                <a:spcPts val="0"/>
              </a:spcBef>
              <a:spcAft>
                <a:spcPts val="0"/>
              </a:spcAft>
              <a:buFont typeface="Arial" panose="020B0604020202020204" pitchFamily="34" charset="0"/>
              <a:buChar char="•"/>
            </a:pPr>
            <a:r>
              <a:rPr lang="en" sz="1400" dirty="0">
                <a:latin typeface="Barlow Semi Condensed"/>
                <a:ea typeface="Barlow Semi Condensed"/>
                <a:cs typeface="Barlow Semi Condensed"/>
                <a:sym typeface="Barlow Semi Condensed"/>
              </a:rPr>
              <a:t>Acquiring more data to train deep learning model</a:t>
            </a:r>
            <a:endParaRPr lang="en" sz="1400" dirty="0">
              <a:solidFill>
                <a:schemeClr val="dk2"/>
              </a:solidFill>
              <a:latin typeface="Barlow Semi Condensed"/>
              <a:ea typeface="Barlow Semi Condensed"/>
              <a:cs typeface="Barlow Semi Condensed"/>
              <a:sym typeface="Barlow Semi Condensed"/>
            </a:endParaRPr>
          </a:p>
        </p:txBody>
      </p:sp>
      <p:sp>
        <p:nvSpPr>
          <p:cNvPr id="2231" name="Google Shape;2231;p41"/>
          <p:cNvSpPr txBox="1">
            <a:spLocks noGrp="1"/>
          </p:cNvSpPr>
          <p:nvPr>
            <p:ph type="subTitle" idx="7"/>
          </p:nvPr>
        </p:nvSpPr>
        <p:spPr>
          <a:xfrm>
            <a:off x="6464808" y="3200400"/>
            <a:ext cx="2299150" cy="37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dirty="0">
                <a:solidFill>
                  <a:schemeClr val="accent1"/>
                </a:solidFill>
              </a:rPr>
              <a:t>Further improv</a:t>
            </a:r>
            <a:r>
              <a:rPr lang="en-US" sz="1800" dirty="0">
                <a:solidFill>
                  <a:schemeClr val="accent1"/>
                </a:solidFill>
              </a:rPr>
              <a:t>e</a:t>
            </a:r>
            <a:r>
              <a:rPr lang="en" sz="1800" dirty="0" err="1">
                <a:solidFill>
                  <a:schemeClr val="accent1"/>
                </a:solidFill>
              </a:rPr>
              <a:t>ment</a:t>
            </a:r>
            <a:endParaRPr lang="en" sz="1800" dirty="0">
              <a:solidFill>
                <a:schemeClr val="accent1"/>
              </a:solidFill>
            </a:endParaRPr>
          </a:p>
          <a:p>
            <a:pPr marL="0" lvl="0" indent="0" algn="l" rtl="0">
              <a:spcBef>
                <a:spcPts val="0"/>
              </a:spcBef>
              <a:spcAft>
                <a:spcPts val="0"/>
              </a:spcAft>
              <a:buNone/>
            </a:pPr>
            <a:r>
              <a:rPr lang="en" sz="1800" dirty="0"/>
              <a:t>(The model)</a:t>
            </a:r>
            <a:endParaRPr dirty="0"/>
          </a:p>
        </p:txBody>
      </p:sp>
      <p:sp>
        <p:nvSpPr>
          <p:cNvPr id="2232" name="Google Shape;2232;p41"/>
          <p:cNvSpPr txBox="1">
            <a:spLocks noGrp="1"/>
          </p:cNvSpPr>
          <p:nvPr>
            <p:ph type="subTitle" idx="8"/>
          </p:nvPr>
        </p:nvSpPr>
        <p:spPr>
          <a:xfrm>
            <a:off x="6464808" y="3893298"/>
            <a:ext cx="2679192" cy="1490360"/>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Arial" panose="020B0604020202020204" pitchFamily="34" charset="0"/>
              <a:buChar char="•"/>
            </a:pPr>
            <a:r>
              <a:rPr lang="en-US" sz="1400" dirty="0"/>
              <a:t>Train more complex model (require massive dataset)</a:t>
            </a:r>
          </a:p>
          <a:p>
            <a:pPr marL="285750" lvl="0" indent="-285750" algn="l" rtl="0">
              <a:spcBef>
                <a:spcPts val="0"/>
              </a:spcBef>
              <a:spcAft>
                <a:spcPts val="0"/>
              </a:spcAft>
              <a:buFont typeface="Arial" panose="020B0604020202020204" pitchFamily="34" charset="0"/>
              <a:buChar char="•"/>
            </a:pPr>
            <a:r>
              <a:rPr lang="en-US" sz="1400" dirty="0"/>
              <a:t>Build classifier to subcategorize negative feedbacks</a:t>
            </a:r>
          </a:p>
        </p:txBody>
      </p:sp>
      <p:sp>
        <p:nvSpPr>
          <p:cNvPr id="2233" name="Google Shape;2233;p41"/>
          <p:cNvSpPr txBox="1"/>
          <p:nvPr/>
        </p:nvSpPr>
        <p:spPr>
          <a:xfrm>
            <a:off x="512064" y="1700784"/>
            <a:ext cx="1179600" cy="10791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7200">
                <a:solidFill>
                  <a:schemeClr val="accent1"/>
                </a:solidFill>
                <a:latin typeface="Fjalla One"/>
                <a:ea typeface="Fjalla One"/>
                <a:cs typeface="Fjalla One"/>
                <a:sym typeface="Fjalla One"/>
              </a:rPr>
              <a:t>01</a:t>
            </a:r>
            <a:endParaRPr sz="7200">
              <a:solidFill>
                <a:schemeClr val="accent1"/>
              </a:solidFill>
              <a:latin typeface="Fjalla One"/>
              <a:ea typeface="Fjalla One"/>
              <a:cs typeface="Fjalla One"/>
              <a:sym typeface="Fjalla One"/>
            </a:endParaRPr>
          </a:p>
        </p:txBody>
      </p:sp>
      <p:sp>
        <p:nvSpPr>
          <p:cNvPr id="2234" name="Google Shape;2234;p41"/>
          <p:cNvSpPr txBox="1"/>
          <p:nvPr/>
        </p:nvSpPr>
        <p:spPr>
          <a:xfrm>
            <a:off x="1623369" y="3355848"/>
            <a:ext cx="1179600" cy="10749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7200" dirty="0">
                <a:solidFill>
                  <a:schemeClr val="accent1"/>
                </a:solidFill>
                <a:latin typeface="Fjalla One"/>
                <a:ea typeface="Fjalla One"/>
                <a:cs typeface="Fjalla One"/>
                <a:sym typeface="Fjalla One"/>
              </a:rPr>
              <a:t>03</a:t>
            </a:r>
            <a:endParaRPr sz="7200" dirty="0">
              <a:solidFill>
                <a:schemeClr val="accent1"/>
              </a:solidFill>
              <a:latin typeface="Fjalla One"/>
              <a:ea typeface="Fjalla One"/>
              <a:cs typeface="Fjalla One"/>
              <a:sym typeface="Fjalla One"/>
            </a:endParaRPr>
          </a:p>
        </p:txBody>
      </p:sp>
      <p:sp>
        <p:nvSpPr>
          <p:cNvPr id="2235" name="Google Shape;2235;p41"/>
          <p:cNvSpPr txBox="1"/>
          <p:nvPr/>
        </p:nvSpPr>
        <p:spPr>
          <a:xfrm>
            <a:off x="5263298" y="3355848"/>
            <a:ext cx="1179600" cy="10749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7200" dirty="0">
                <a:solidFill>
                  <a:schemeClr val="accent1"/>
                </a:solidFill>
                <a:latin typeface="Fjalla One"/>
                <a:ea typeface="Fjalla One"/>
                <a:cs typeface="Fjalla One"/>
                <a:sym typeface="Fjalla One"/>
              </a:rPr>
              <a:t>04</a:t>
            </a:r>
            <a:endParaRPr sz="7200" dirty="0">
              <a:solidFill>
                <a:schemeClr val="accent1"/>
              </a:solidFill>
              <a:latin typeface="Fjalla One"/>
              <a:ea typeface="Fjalla One"/>
              <a:cs typeface="Fjalla One"/>
              <a:sym typeface="Fjalla One"/>
            </a:endParaRPr>
          </a:p>
        </p:txBody>
      </p:sp>
      <p:sp>
        <p:nvSpPr>
          <p:cNvPr id="2236" name="Google Shape;2236;p41"/>
          <p:cNvSpPr txBox="1"/>
          <p:nvPr/>
        </p:nvSpPr>
        <p:spPr>
          <a:xfrm>
            <a:off x="4268116" y="1700784"/>
            <a:ext cx="1179600" cy="10791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7200">
                <a:solidFill>
                  <a:schemeClr val="accent1"/>
                </a:solidFill>
                <a:latin typeface="Fjalla One"/>
                <a:ea typeface="Fjalla One"/>
                <a:cs typeface="Fjalla One"/>
                <a:sym typeface="Fjalla One"/>
              </a:rPr>
              <a:t>02</a:t>
            </a:r>
            <a:endParaRPr sz="7200">
              <a:solidFill>
                <a:schemeClr val="accent1"/>
              </a:solidFill>
              <a:latin typeface="Fjalla One"/>
              <a:ea typeface="Fjalla One"/>
              <a:cs typeface="Fjalla One"/>
              <a:sym typeface="Fjalla One"/>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154"/>
        <p:cNvGrpSpPr/>
        <p:nvPr/>
      </p:nvGrpSpPr>
      <p:grpSpPr>
        <a:xfrm>
          <a:off x="0" y="0"/>
          <a:ext cx="0" cy="0"/>
          <a:chOff x="0" y="0"/>
          <a:chExt cx="0" cy="0"/>
        </a:xfrm>
      </p:grpSpPr>
      <p:sp>
        <p:nvSpPr>
          <p:cNvPr id="2155" name="Google Shape;2155;p38"/>
          <p:cNvSpPr txBox="1">
            <a:spLocks noGrp="1"/>
          </p:cNvSpPr>
          <p:nvPr>
            <p:ph type="title"/>
          </p:nvPr>
        </p:nvSpPr>
        <p:spPr>
          <a:xfrm>
            <a:off x="2971800" y="2231136"/>
            <a:ext cx="3200400" cy="804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700" dirty="0"/>
              <a:t>A little bit of background</a:t>
            </a:r>
            <a:endParaRPr sz="4700" dirty="0"/>
          </a:p>
        </p:txBody>
      </p:sp>
    </p:spTree>
    <p:extLst>
      <p:ext uri="{BB962C8B-B14F-4D97-AF65-F5344CB8AC3E}">
        <p14:creationId xmlns:p14="http://schemas.microsoft.com/office/powerpoint/2010/main" val="282415882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154"/>
        <p:cNvGrpSpPr/>
        <p:nvPr/>
      </p:nvGrpSpPr>
      <p:grpSpPr>
        <a:xfrm>
          <a:off x="0" y="0"/>
          <a:ext cx="0" cy="0"/>
          <a:chOff x="0" y="0"/>
          <a:chExt cx="0" cy="0"/>
        </a:xfrm>
      </p:grpSpPr>
      <p:sp>
        <p:nvSpPr>
          <p:cNvPr id="2155" name="Google Shape;2155;p38"/>
          <p:cNvSpPr txBox="1">
            <a:spLocks noGrp="1"/>
          </p:cNvSpPr>
          <p:nvPr>
            <p:ph type="title"/>
          </p:nvPr>
        </p:nvSpPr>
        <p:spPr>
          <a:xfrm>
            <a:off x="2661557" y="2241490"/>
            <a:ext cx="3820886" cy="804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700" dirty="0"/>
              <a:t>Topic modeling</a:t>
            </a:r>
            <a:endParaRPr sz="4700" dirty="0"/>
          </a:p>
        </p:txBody>
      </p:sp>
      <p:sp>
        <p:nvSpPr>
          <p:cNvPr id="2156" name="Google Shape;2156;p38"/>
          <p:cNvSpPr txBox="1">
            <a:spLocks noGrp="1"/>
          </p:cNvSpPr>
          <p:nvPr>
            <p:ph type="title" idx="2"/>
          </p:nvPr>
        </p:nvSpPr>
        <p:spPr>
          <a:xfrm>
            <a:off x="2971800" y="1161288"/>
            <a:ext cx="2967600" cy="106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Extra</a:t>
            </a:r>
            <a:endParaRPr dirty="0"/>
          </a:p>
        </p:txBody>
      </p:sp>
      <p:sp>
        <p:nvSpPr>
          <p:cNvPr id="2157" name="Google Shape;2157;p38"/>
          <p:cNvSpPr txBox="1">
            <a:spLocks noGrp="1"/>
          </p:cNvSpPr>
          <p:nvPr>
            <p:ph type="subTitle" idx="1"/>
          </p:nvPr>
        </p:nvSpPr>
        <p:spPr>
          <a:xfrm>
            <a:off x="2973225" y="2999232"/>
            <a:ext cx="3200400" cy="685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dirty="0">
              <a:latin typeface="Barlow Semi Condensed"/>
              <a:ea typeface="Barlow Semi Condensed"/>
              <a:cs typeface="Barlow Semi Condensed"/>
              <a:sym typeface="Barlow Semi Condensed"/>
            </a:endParaRPr>
          </a:p>
        </p:txBody>
      </p:sp>
    </p:spTree>
    <p:extLst>
      <p:ext uri="{BB962C8B-B14F-4D97-AF65-F5344CB8AC3E}">
        <p14:creationId xmlns:p14="http://schemas.microsoft.com/office/powerpoint/2010/main" val="25690234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737"/>
        <p:cNvGrpSpPr/>
        <p:nvPr/>
      </p:nvGrpSpPr>
      <p:grpSpPr>
        <a:xfrm>
          <a:off x="0" y="0"/>
          <a:ext cx="0" cy="0"/>
          <a:chOff x="0" y="0"/>
          <a:chExt cx="0" cy="0"/>
        </a:xfrm>
      </p:grpSpPr>
      <p:sp>
        <p:nvSpPr>
          <p:cNvPr id="2738" name="Google Shape;2738;p51"/>
          <p:cNvSpPr txBox="1">
            <a:spLocks noGrp="1"/>
          </p:cNvSpPr>
          <p:nvPr>
            <p:ph type="title"/>
          </p:nvPr>
        </p:nvSpPr>
        <p:spPr>
          <a:xfrm>
            <a:off x="2208175" y="342775"/>
            <a:ext cx="4727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Without topic modeling</a:t>
            </a:r>
            <a:endParaRPr dirty="0"/>
          </a:p>
        </p:txBody>
      </p:sp>
      <p:grpSp>
        <p:nvGrpSpPr>
          <p:cNvPr id="2739" name="Google Shape;2739;p51"/>
          <p:cNvGrpSpPr/>
          <p:nvPr/>
        </p:nvGrpSpPr>
        <p:grpSpPr>
          <a:xfrm>
            <a:off x="1980375" y="1074788"/>
            <a:ext cx="5183250" cy="3541786"/>
            <a:chOff x="277900" y="420125"/>
            <a:chExt cx="6852525" cy="4682425"/>
          </a:xfrm>
        </p:grpSpPr>
        <p:sp>
          <p:nvSpPr>
            <p:cNvPr id="2740" name="Google Shape;2740;p51"/>
            <p:cNvSpPr/>
            <p:nvPr/>
          </p:nvSpPr>
          <p:spPr>
            <a:xfrm>
              <a:off x="277900" y="420125"/>
              <a:ext cx="6852525" cy="4609425"/>
            </a:xfrm>
            <a:custGeom>
              <a:avLst/>
              <a:gdLst/>
              <a:ahLst/>
              <a:cxnLst/>
              <a:rect l="l" t="t" r="r" b="b"/>
              <a:pathLst>
                <a:path w="274101" h="184377" extrusionOk="0">
                  <a:moveTo>
                    <a:pt x="136337" y="1"/>
                  </a:moveTo>
                  <a:cubicBezTo>
                    <a:pt x="108563" y="1"/>
                    <a:pt x="91709" y="26310"/>
                    <a:pt x="78045" y="41336"/>
                  </a:cubicBezTo>
                  <a:cubicBezTo>
                    <a:pt x="62518" y="58454"/>
                    <a:pt x="45178" y="46845"/>
                    <a:pt x="22479" y="65183"/>
                  </a:cubicBezTo>
                  <a:cubicBezTo>
                    <a:pt x="0" y="83335"/>
                    <a:pt x="19077" y="165447"/>
                    <a:pt x="35677" y="184376"/>
                  </a:cubicBezTo>
                  <a:lnTo>
                    <a:pt x="253434" y="184376"/>
                  </a:lnTo>
                  <a:cubicBezTo>
                    <a:pt x="255208" y="177574"/>
                    <a:pt x="261124" y="154837"/>
                    <a:pt x="265116" y="131804"/>
                  </a:cubicBezTo>
                  <a:cubicBezTo>
                    <a:pt x="269923" y="104298"/>
                    <a:pt x="274100" y="66403"/>
                    <a:pt x="254987" y="50505"/>
                  </a:cubicBezTo>
                  <a:cubicBezTo>
                    <a:pt x="249034" y="45561"/>
                    <a:pt x="242499" y="43992"/>
                    <a:pt x="235926" y="43992"/>
                  </a:cubicBezTo>
                  <a:cubicBezTo>
                    <a:pt x="230211" y="43992"/>
                    <a:pt x="224467" y="45178"/>
                    <a:pt x="219051" y="46365"/>
                  </a:cubicBezTo>
                  <a:cubicBezTo>
                    <a:pt x="213642" y="47537"/>
                    <a:pt x="208543" y="48726"/>
                    <a:pt x="204134" y="48726"/>
                  </a:cubicBezTo>
                  <a:cubicBezTo>
                    <a:pt x="201733" y="48726"/>
                    <a:pt x="199538" y="48373"/>
                    <a:pt x="197608" y="47474"/>
                  </a:cubicBezTo>
                  <a:cubicBezTo>
                    <a:pt x="184447" y="41336"/>
                    <a:pt x="183855" y="10799"/>
                    <a:pt x="148585" y="1630"/>
                  </a:cubicBezTo>
                  <a:cubicBezTo>
                    <a:pt x="144277" y="510"/>
                    <a:pt x="140202" y="1"/>
                    <a:pt x="1363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51"/>
            <p:cNvSpPr/>
            <p:nvPr/>
          </p:nvSpPr>
          <p:spPr>
            <a:xfrm>
              <a:off x="582900" y="420200"/>
              <a:ext cx="6424600" cy="4609350"/>
            </a:xfrm>
            <a:custGeom>
              <a:avLst/>
              <a:gdLst/>
              <a:ahLst/>
              <a:cxnLst/>
              <a:rect l="l" t="t" r="r" b="b"/>
              <a:pathLst>
                <a:path w="256984" h="184374" extrusionOk="0">
                  <a:moveTo>
                    <a:pt x="124148" y="0"/>
                  </a:moveTo>
                  <a:cubicBezTo>
                    <a:pt x="96383" y="0"/>
                    <a:pt x="79487" y="26323"/>
                    <a:pt x="65845" y="41333"/>
                  </a:cubicBezTo>
                  <a:cubicBezTo>
                    <a:pt x="50318" y="58451"/>
                    <a:pt x="32978" y="46842"/>
                    <a:pt x="10279" y="65180"/>
                  </a:cubicBezTo>
                  <a:cubicBezTo>
                    <a:pt x="2921" y="71095"/>
                    <a:pt x="38" y="83887"/>
                    <a:pt x="38" y="99082"/>
                  </a:cubicBezTo>
                  <a:cubicBezTo>
                    <a:pt x="1" y="130285"/>
                    <a:pt x="12312" y="171618"/>
                    <a:pt x="23477" y="184373"/>
                  </a:cubicBezTo>
                  <a:lnTo>
                    <a:pt x="241234" y="184373"/>
                  </a:lnTo>
                  <a:cubicBezTo>
                    <a:pt x="243008" y="177571"/>
                    <a:pt x="248924" y="154834"/>
                    <a:pt x="252916" y="131801"/>
                  </a:cubicBezTo>
                  <a:cubicBezTo>
                    <a:pt x="254987" y="119896"/>
                    <a:pt x="256946" y="106032"/>
                    <a:pt x="256983" y="92834"/>
                  </a:cubicBezTo>
                  <a:cubicBezTo>
                    <a:pt x="256983" y="75605"/>
                    <a:pt x="253619" y="59523"/>
                    <a:pt x="242787" y="50502"/>
                  </a:cubicBezTo>
                  <a:cubicBezTo>
                    <a:pt x="236834" y="45548"/>
                    <a:pt x="230290" y="43995"/>
                    <a:pt x="223710" y="43995"/>
                  </a:cubicBezTo>
                  <a:cubicBezTo>
                    <a:pt x="218016" y="43995"/>
                    <a:pt x="212286" y="45178"/>
                    <a:pt x="206851" y="46362"/>
                  </a:cubicBezTo>
                  <a:cubicBezTo>
                    <a:pt x="201453" y="47545"/>
                    <a:pt x="196388" y="48728"/>
                    <a:pt x="191989" y="48728"/>
                  </a:cubicBezTo>
                  <a:cubicBezTo>
                    <a:pt x="189549" y="48728"/>
                    <a:pt x="187331" y="48358"/>
                    <a:pt x="185408" y="47471"/>
                  </a:cubicBezTo>
                  <a:cubicBezTo>
                    <a:pt x="172247" y="41333"/>
                    <a:pt x="171655" y="10796"/>
                    <a:pt x="136385" y="1627"/>
                  </a:cubicBezTo>
                  <a:cubicBezTo>
                    <a:pt x="132097" y="481"/>
                    <a:pt x="127993" y="0"/>
                    <a:pt x="1241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51"/>
            <p:cNvSpPr/>
            <p:nvPr/>
          </p:nvSpPr>
          <p:spPr>
            <a:xfrm>
              <a:off x="702125" y="5036900"/>
              <a:ext cx="6191675" cy="65650"/>
            </a:xfrm>
            <a:custGeom>
              <a:avLst/>
              <a:gdLst/>
              <a:ahLst/>
              <a:cxnLst/>
              <a:rect l="l" t="t" r="r" b="b"/>
              <a:pathLst>
                <a:path w="247667" h="2626" extrusionOk="0">
                  <a:moveTo>
                    <a:pt x="1" y="1"/>
                  </a:moveTo>
                  <a:lnTo>
                    <a:pt x="1" y="2626"/>
                  </a:lnTo>
                  <a:lnTo>
                    <a:pt x="247667" y="2626"/>
                  </a:lnTo>
                  <a:lnTo>
                    <a:pt x="24766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51"/>
            <p:cNvSpPr/>
            <p:nvPr/>
          </p:nvSpPr>
          <p:spPr>
            <a:xfrm>
              <a:off x="665175" y="3566050"/>
              <a:ext cx="125725" cy="97450"/>
            </a:xfrm>
            <a:custGeom>
              <a:avLst/>
              <a:gdLst/>
              <a:ahLst/>
              <a:cxnLst/>
              <a:rect l="l" t="t" r="r" b="b"/>
              <a:pathLst>
                <a:path w="5029" h="3898" extrusionOk="0">
                  <a:moveTo>
                    <a:pt x="1558" y="0"/>
                  </a:moveTo>
                  <a:cubicBezTo>
                    <a:pt x="1494" y="0"/>
                    <a:pt x="1431" y="5"/>
                    <a:pt x="1368" y="15"/>
                  </a:cubicBezTo>
                  <a:cubicBezTo>
                    <a:pt x="481" y="125"/>
                    <a:pt x="0" y="976"/>
                    <a:pt x="185" y="1789"/>
                  </a:cubicBezTo>
                  <a:cubicBezTo>
                    <a:pt x="407" y="2639"/>
                    <a:pt x="1257" y="3231"/>
                    <a:pt x="1996" y="3564"/>
                  </a:cubicBezTo>
                  <a:cubicBezTo>
                    <a:pt x="2705" y="3872"/>
                    <a:pt x="4312" y="3897"/>
                    <a:pt x="4828" y="3897"/>
                  </a:cubicBezTo>
                  <a:cubicBezTo>
                    <a:pt x="4932" y="3897"/>
                    <a:pt x="4991" y="3896"/>
                    <a:pt x="4991" y="3896"/>
                  </a:cubicBezTo>
                  <a:cubicBezTo>
                    <a:pt x="5028" y="3896"/>
                    <a:pt x="4547" y="2529"/>
                    <a:pt x="4510" y="2418"/>
                  </a:cubicBezTo>
                  <a:cubicBezTo>
                    <a:pt x="4055" y="1507"/>
                    <a:pt x="2705" y="0"/>
                    <a:pt x="15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51"/>
            <p:cNvSpPr/>
            <p:nvPr/>
          </p:nvSpPr>
          <p:spPr>
            <a:xfrm>
              <a:off x="667950" y="3411900"/>
              <a:ext cx="777325" cy="1632425"/>
            </a:xfrm>
            <a:custGeom>
              <a:avLst/>
              <a:gdLst/>
              <a:ahLst/>
              <a:cxnLst/>
              <a:rect l="l" t="t" r="r" b="b"/>
              <a:pathLst>
                <a:path w="31093" h="65297" extrusionOk="0">
                  <a:moveTo>
                    <a:pt x="14640" y="31764"/>
                  </a:moveTo>
                  <a:cubicBezTo>
                    <a:pt x="15232" y="32430"/>
                    <a:pt x="16822" y="33206"/>
                    <a:pt x="17043" y="33317"/>
                  </a:cubicBezTo>
                  <a:cubicBezTo>
                    <a:pt x="16822" y="33835"/>
                    <a:pt x="16600" y="34352"/>
                    <a:pt x="16378" y="34833"/>
                  </a:cubicBezTo>
                  <a:cubicBezTo>
                    <a:pt x="15676" y="36533"/>
                    <a:pt x="15010" y="37901"/>
                    <a:pt x="14529" y="38826"/>
                  </a:cubicBezTo>
                  <a:cubicBezTo>
                    <a:pt x="14419" y="39011"/>
                    <a:pt x="14345" y="39195"/>
                    <a:pt x="14234" y="39343"/>
                  </a:cubicBezTo>
                  <a:lnTo>
                    <a:pt x="14160" y="39343"/>
                  </a:lnTo>
                  <a:cubicBezTo>
                    <a:pt x="14160" y="39158"/>
                    <a:pt x="14123" y="38974"/>
                    <a:pt x="14086" y="38752"/>
                  </a:cubicBezTo>
                  <a:cubicBezTo>
                    <a:pt x="13938" y="37680"/>
                    <a:pt x="13716" y="36164"/>
                    <a:pt x="13346" y="34352"/>
                  </a:cubicBezTo>
                  <a:cubicBezTo>
                    <a:pt x="13235" y="33761"/>
                    <a:pt x="13125" y="33169"/>
                    <a:pt x="12977" y="32541"/>
                  </a:cubicBezTo>
                  <a:cubicBezTo>
                    <a:pt x="13125" y="32467"/>
                    <a:pt x="13901" y="32171"/>
                    <a:pt x="14640" y="31764"/>
                  </a:cubicBezTo>
                  <a:close/>
                  <a:moveTo>
                    <a:pt x="6531" y="0"/>
                  </a:moveTo>
                  <a:cubicBezTo>
                    <a:pt x="6326" y="0"/>
                    <a:pt x="6117" y="49"/>
                    <a:pt x="5915" y="154"/>
                  </a:cubicBezTo>
                  <a:cubicBezTo>
                    <a:pt x="4843" y="709"/>
                    <a:pt x="4547" y="2853"/>
                    <a:pt x="4732" y="3925"/>
                  </a:cubicBezTo>
                  <a:cubicBezTo>
                    <a:pt x="4769" y="4036"/>
                    <a:pt x="5176" y="5441"/>
                    <a:pt x="5176" y="5441"/>
                  </a:cubicBezTo>
                  <a:lnTo>
                    <a:pt x="5213" y="5404"/>
                  </a:lnTo>
                  <a:lnTo>
                    <a:pt x="5213" y="5404"/>
                  </a:lnTo>
                  <a:cubicBezTo>
                    <a:pt x="5139" y="5737"/>
                    <a:pt x="5102" y="6107"/>
                    <a:pt x="5065" y="6513"/>
                  </a:cubicBezTo>
                  <a:cubicBezTo>
                    <a:pt x="4991" y="7253"/>
                    <a:pt x="4917" y="8103"/>
                    <a:pt x="4880" y="9027"/>
                  </a:cubicBezTo>
                  <a:cubicBezTo>
                    <a:pt x="4880" y="9952"/>
                    <a:pt x="4880" y="10950"/>
                    <a:pt x="4954" y="11985"/>
                  </a:cubicBezTo>
                  <a:cubicBezTo>
                    <a:pt x="5065" y="13057"/>
                    <a:pt x="5213" y="14166"/>
                    <a:pt x="5509" y="15275"/>
                  </a:cubicBezTo>
                  <a:lnTo>
                    <a:pt x="5509" y="15312"/>
                  </a:lnTo>
                  <a:cubicBezTo>
                    <a:pt x="5324" y="15017"/>
                    <a:pt x="4769" y="14203"/>
                    <a:pt x="4732" y="14129"/>
                  </a:cubicBezTo>
                  <a:cubicBezTo>
                    <a:pt x="4142" y="13446"/>
                    <a:pt x="2744" y="12502"/>
                    <a:pt x="1654" y="12502"/>
                  </a:cubicBezTo>
                  <a:cubicBezTo>
                    <a:pt x="1446" y="12502"/>
                    <a:pt x="1250" y="12536"/>
                    <a:pt x="1072" y="12613"/>
                  </a:cubicBezTo>
                  <a:cubicBezTo>
                    <a:pt x="259" y="12946"/>
                    <a:pt x="0" y="13907"/>
                    <a:pt x="407" y="14647"/>
                  </a:cubicBezTo>
                  <a:cubicBezTo>
                    <a:pt x="850" y="15423"/>
                    <a:pt x="1812" y="15793"/>
                    <a:pt x="2625" y="15904"/>
                  </a:cubicBezTo>
                  <a:cubicBezTo>
                    <a:pt x="2705" y="15914"/>
                    <a:pt x="2794" y="15918"/>
                    <a:pt x="2889" y="15918"/>
                  </a:cubicBezTo>
                  <a:cubicBezTo>
                    <a:pt x="3840" y="15918"/>
                    <a:pt x="5414" y="15457"/>
                    <a:pt x="5583" y="15423"/>
                  </a:cubicBezTo>
                  <a:cubicBezTo>
                    <a:pt x="5878" y="16495"/>
                    <a:pt x="6248" y="17568"/>
                    <a:pt x="6729" y="18603"/>
                  </a:cubicBezTo>
                  <a:cubicBezTo>
                    <a:pt x="6987" y="19231"/>
                    <a:pt x="7246" y="19823"/>
                    <a:pt x="7542" y="20414"/>
                  </a:cubicBezTo>
                  <a:cubicBezTo>
                    <a:pt x="7357" y="20155"/>
                    <a:pt x="7209" y="19934"/>
                    <a:pt x="7209" y="19897"/>
                  </a:cubicBezTo>
                  <a:cubicBezTo>
                    <a:pt x="6584" y="19208"/>
                    <a:pt x="5164" y="18282"/>
                    <a:pt x="4070" y="18282"/>
                  </a:cubicBezTo>
                  <a:cubicBezTo>
                    <a:pt x="3871" y="18282"/>
                    <a:pt x="3683" y="18313"/>
                    <a:pt x="3512" y="18381"/>
                  </a:cubicBezTo>
                  <a:cubicBezTo>
                    <a:pt x="2736" y="18751"/>
                    <a:pt x="2477" y="19712"/>
                    <a:pt x="2884" y="20451"/>
                  </a:cubicBezTo>
                  <a:cubicBezTo>
                    <a:pt x="3290" y="21191"/>
                    <a:pt x="4289" y="21560"/>
                    <a:pt x="5102" y="21671"/>
                  </a:cubicBezTo>
                  <a:cubicBezTo>
                    <a:pt x="5187" y="21683"/>
                    <a:pt x="5282" y="21689"/>
                    <a:pt x="5385" y="21689"/>
                  </a:cubicBezTo>
                  <a:cubicBezTo>
                    <a:pt x="6221" y="21689"/>
                    <a:pt x="7554" y="21326"/>
                    <a:pt x="7949" y="21228"/>
                  </a:cubicBezTo>
                  <a:cubicBezTo>
                    <a:pt x="8060" y="21449"/>
                    <a:pt x="8171" y="21671"/>
                    <a:pt x="8281" y="21930"/>
                  </a:cubicBezTo>
                  <a:cubicBezTo>
                    <a:pt x="8836" y="23002"/>
                    <a:pt x="9391" y="24111"/>
                    <a:pt x="9908" y="25183"/>
                  </a:cubicBezTo>
                  <a:cubicBezTo>
                    <a:pt x="10093" y="25553"/>
                    <a:pt x="10241" y="25960"/>
                    <a:pt x="10426" y="26330"/>
                  </a:cubicBezTo>
                  <a:cubicBezTo>
                    <a:pt x="10241" y="26108"/>
                    <a:pt x="10130" y="25923"/>
                    <a:pt x="10093" y="25886"/>
                  </a:cubicBezTo>
                  <a:cubicBezTo>
                    <a:pt x="9499" y="25198"/>
                    <a:pt x="8084" y="24271"/>
                    <a:pt x="6990" y="24271"/>
                  </a:cubicBezTo>
                  <a:cubicBezTo>
                    <a:pt x="6792" y="24271"/>
                    <a:pt x="6604" y="24302"/>
                    <a:pt x="6433" y="24370"/>
                  </a:cubicBezTo>
                  <a:cubicBezTo>
                    <a:pt x="5620" y="24740"/>
                    <a:pt x="5398" y="25701"/>
                    <a:pt x="5804" y="26404"/>
                  </a:cubicBezTo>
                  <a:cubicBezTo>
                    <a:pt x="6211" y="27180"/>
                    <a:pt x="7209" y="27550"/>
                    <a:pt x="7986" y="27661"/>
                  </a:cubicBezTo>
                  <a:cubicBezTo>
                    <a:pt x="8077" y="27674"/>
                    <a:pt x="8179" y="27680"/>
                    <a:pt x="8289" y="27680"/>
                  </a:cubicBezTo>
                  <a:cubicBezTo>
                    <a:pt x="9106" y="27680"/>
                    <a:pt x="10339" y="27352"/>
                    <a:pt x="10795" y="27254"/>
                  </a:cubicBezTo>
                  <a:cubicBezTo>
                    <a:pt x="10943" y="27624"/>
                    <a:pt x="11091" y="28030"/>
                    <a:pt x="11239" y="28437"/>
                  </a:cubicBezTo>
                  <a:cubicBezTo>
                    <a:pt x="11313" y="28696"/>
                    <a:pt x="11424" y="28955"/>
                    <a:pt x="11498" y="29213"/>
                  </a:cubicBezTo>
                  <a:cubicBezTo>
                    <a:pt x="11572" y="29509"/>
                    <a:pt x="11646" y="29768"/>
                    <a:pt x="11720" y="30027"/>
                  </a:cubicBezTo>
                  <a:cubicBezTo>
                    <a:pt x="11831" y="30544"/>
                    <a:pt x="11978" y="31062"/>
                    <a:pt x="12089" y="31579"/>
                  </a:cubicBezTo>
                  <a:cubicBezTo>
                    <a:pt x="12163" y="31949"/>
                    <a:pt x="12237" y="32282"/>
                    <a:pt x="12274" y="32615"/>
                  </a:cubicBezTo>
                  <a:cubicBezTo>
                    <a:pt x="12126" y="32245"/>
                    <a:pt x="11757" y="31505"/>
                    <a:pt x="11720" y="31432"/>
                  </a:cubicBezTo>
                  <a:cubicBezTo>
                    <a:pt x="11183" y="30593"/>
                    <a:pt x="9793" y="29358"/>
                    <a:pt x="8657" y="29358"/>
                  </a:cubicBezTo>
                  <a:cubicBezTo>
                    <a:pt x="8541" y="29358"/>
                    <a:pt x="8428" y="29371"/>
                    <a:pt x="8318" y="29398"/>
                  </a:cubicBezTo>
                  <a:cubicBezTo>
                    <a:pt x="7468" y="29583"/>
                    <a:pt x="7098" y="30507"/>
                    <a:pt x="7394" y="31284"/>
                  </a:cubicBezTo>
                  <a:cubicBezTo>
                    <a:pt x="7690" y="32097"/>
                    <a:pt x="8614" y="32615"/>
                    <a:pt x="9354" y="32836"/>
                  </a:cubicBezTo>
                  <a:cubicBezTo>
                    <a:pt x="9658" y="32929"/>
                    <a:pt x="10095" y="32960"/>
                    <a:pt x="10542" y="32960"/>
                  </a:cubicBezTo>
                  <a:cubicBezTo>
                    <a:pt x="11345" y="32960"/>
                    <a:pt x="12182" y="32860"/>
                    <a:pt x="12348" y="32836"/>
                  </a:cubicBezTo>
                  <a:cubicBezTo>
                    <a:pt x="12459" y="33391"/>
                    <a:pt x="12570" y="33946"/>
                    <a:pt x="12644" y="34463"/>
                  </a:cubicBezTo>
                  <a:cubicBezTo>
                    <a:pt x="12977" y="36275"/>
                    <a:pt x="13162" y="37791"/>
                    <a:pt x="13272" y="38826"/>
                  </a:cubicBezTo>
                  <a:cubicBezTo>
                    <a:pt x="13309" y="39011"/>
                    <a:pt x="13309" y="39195"/>
                    <a:pt x="13346" y="39343"/>
                  </a:cubicBezTo>
                  <a:lnTo>
                    <a:pt x="9686" y="39343"/>
                  </a:lnTo>
                  <a:lnTo>
                    <a:pt x="11017" y="65297"/>
                  </a:lnTo>
                  <a:lnTo>
                    <a:pt x="17228" y="65297"/>
                  </a:lnTo>
                  <a:lnTo>
                    <a:pt x="18559" y="39343"/>
                  </a:lnTo>
                  <a:lnTo>
                    <a:pt x="15158" y="39343"/>
                  </a:lnTo>
                  <a:lnTo>
                    <a:pt x="15232" y="39195"/>
                  </a:lnTo>
                  <a:cubicBezTo>
                    <a:pt x="15712" y="38234"/>
                    <a:pt x="16341" y="36829"/>
                    <a:pt x="17043" y="35129"/>
                  </a:cubicBezTo>
                  <a:cubicBezTo>
                    <a:pt x="17265" y="34574"/>
                    <a:pt x="17487" y="34019"/>
                    <a:pt x="17746" y="33391"/>
                  </a:cubicBezTo>
                  <a:cubicBezTo>
                    <a:pt x="17924" y="33450"/>
                    <a:pt x="19154" y="33701"/>
                    <a:pt x="20090" y="33701"/>
                  </a:cubicBezTo>
                  <a:cubicBezTo>
                    <a:pt x="20318" y="33701"/>
                    <a:pt x="20529" y="33686"/>
                    <a:pt x="20704" y="33650"/>
                  </a:cubicBezTo>
                  <a:cubicBezTo>
                    <a:pt x="21480" y="33465"/>
                    <a:pt x="22441" y="33021"/>
                    <a:pt x="22774" y="32245"/>
                  </a:cubicBezTo>
                  <a:cubicBezTo>
                    <a:pt x="23144" y="31469"/>
                    <a:pt x="22811" y="30544"/>
                    <a:pt x="21997" y="30248"/>
                  </a:cubicBezTo>
                  <a:cubicBezTo>
                    <a:pt x="21860" y="30204"/>
                    <a:pt x="21713" y="30184"/>
                    <a:pt x="21561" y="30184"/>
                  </a:cubicBezTo>
                  <a:cubicBezTo>
                    <a:pt x="20442" y="30184"/>
                    <a:pt x="19001" y="31279"/>
                    <a:pt x="18448" y="32060"/>
                  </a:cubicBezTo>
                  <a:cubicBezTo>
                    <a:pt x="18411" y="32097"/>
                    <a:pt x="18079" y="32689"/>
                    <a:pt x="17857" y="33095"/>
                  </a:cubicBezTo>
                  <a:cubicBezTo>
                    <a:pt x="17931" y="32836"/>
                    <a:pt x="18042" y="32615"/>
                    <a:pt x="18116" y="32356"/>
                  </a:cubicBezTo>
                  <a:cubicBezTo>
                    <a:pt x="18300" y="31838"/>
                    <a:pt x="18485" y="31358"/>
                    <a:pt x="18670" y="30803"/>
                  </a:cubicBezTo>
                  <a:cubicBezTo>
                    <a:pt x="18744" y="30544"/>
                    <a:pt x="18818" y="30285"/>
                    <a:pt x="18892" y="29990"/>
                  </a:cubicBezTo>
                  <a:cubicBezTo>
                    <a:pt x="18966" y="29731"/>
                    <a:pt x="19040" y="29435"/>
                    <a:pt x="19114" y="29176"/>
                  </a:cubicBezTo>
                  <a:cubicBezTo>
                    <a:pt x="19262" y="28511"/>
                    <a:pt x="19410" y="27845"/>
                    <a:pt x="19520" y="27143"/>
                  </a:cubicBezTo>
                  <a:cubicBezTo>
                    <a:pt x="19949" y="27321"/>
                    <a:pt x="21412" y="27810"/>
                    <a:pt x="22244" y="27810"/>
                  </a:cubicBezTo>
                  <a:cubicBezTo>
                    <a:pt x="22274" y="27810"/>
                    <a:pt x="22302" y="27810"/>
                    <a:pt x="22330" y="27808"/>
                  </a:cubicBezTo>
                  <a:cubicBezTo>
                    <a:pt x="23107" y="27734"/>
                    <a:pt x="24142" y="27439"/>
                    <a:pt x="24585" y="26736"/>
                  </a:cubicBezTo>
                  <a:cubicBezTo>
                    <a:pt x="25066" y="26034"/>
                    <a:pt x="24881" y="25073"/>
                    <a:pt x="24105" y="24666"/>
                  </a:cubicBezTo>
                  <a:cubicBezTo>
                    <a:pt x="23888" y="24554"/>
                    <a:pt x="23637" y="24505"/>
                    <a:pt x="23368" y="24505"/>
                  </a:cubicBezTo>
                  <a:cubicBezTo>
                    <a:pt x="22303" y="24505"/>
                    <a:pt x="20953" y="25266"/>
                    <a:pt x="20334" y="25886"/>
                  </a:cubicBezTo>
                  <a:cubicBezTo>
                    <a:pt x="20297" y="25923"/>
                    <a:pt x="19816" y="26551"/>
                    <a:pt x="19557" y="26884"/>
                  </a:cubicBezTo>
                  <a:cubicBezTo>
                    <a:pt x="19594" y="26477"/>
                    <a:pt x="19668" y="26071"/>
                    <a:pt x="19742" y="25664"/>
                  </a:cubicBezTo>
                  <a:cubicBezTo>
                    <a:pt x="19890" y="24444"/>
                    <a:pt x="20001" y="23224"/>
                    <a:pt x="20112" y="22004"/>
                  </a:cubicBezTo>
                  <a:cubicBezTo>
                    <a:pt x="20149" y="21634"/>
                    <a:pt x="20186" y="21265"/>
                    <a:pt x="20223" y="20895"/>
                  </a:cubicBezTo>
                  <a:cubicBezTo>
                    <a:pt x="20367" y="20967"/>
                    <a:pt x="22121" y="21599"/>
                    <a:pt x="23067" y="21599"/>
                  </a:cubicBezTo>
                  <a:cubicBezTo>
                    <a:pt x="23093" y="21599"/>
                    <a:pt x="23119" y="21598"/>
                    <a:pt x="23144" y="21597"/>
                  </a:cubicBezTo>
                  <a:cubicBezTo>
                    <a:pt x="23920" y="21523"/>
                    <a:pt x="24955" y="21228"/>
                    <a:pt x="25399" y="20525"/>
                  </a:cubicBezTo>
                  <a:cubicBezTo>
                    <a:pt x="25879" y="19823"/>
                    <a:pt x="25695" y="18825"/>
                    <a:pt x="24918" y="18418"/>
                  </a:cubicBezTo>
                  <a:cubicBezTo>
                    <a:pt x="24707" y="18309"/>
                    <a:pt x="24463" y="18261"/>
                    <a:pt x="24201" y="18261"/>
                  </a:cubicBezTo>
                  <a:cubicBezTo>
                    <a:pt x="23133" y="18261"/>
                    <a:pt x="21771" y="19051"/>
                    <a:pt x="21147" y="19675"/>
                  </a:cubicBezTo>
                  <a:cubicBezTo>
                    <a:pt x="21110" y="19712"/>
                    <a:pt x="20408" y="20599"/>
                    <a:pt x="20223" y="20821"/>
                  </a:cubicBezTo>
                  <a:cubicBezTo>
                    <a:pt x="20334" y="20008"/>
                    <a:pt x="20408" y="19194"/>
                    <a:pt x="20556" y="18418"/>
                  </a:cubicBezTo>
                  <a:cubicBezTo>
                    <a:pt x="20704" y="17309"/>
                    <a:pt x="20925" y="16237"/>
                    <a:pt x="21221" y="15201"/>
                  </a:cubicBezTo>
                  <a:cubicBezTo>
                    <a:pt x="21293" y="15237"/>
                    <a:pt x="23120" y="15905"/>
                    <a:pt x="24069" y="15905"/>
                  </a:cubicBezTo>
                  <a:cubicBezTo>
                    <a:pt x="24094" y="15905"/>
                    <a:pt x="24118" y="15905"/>
                    <a:pt x="24142" y="15904"/>
                  </a:cubicBezTo>
                  <a:cubicBezTo>
                    <a:pt x="24955" y="15830"/>
                    <a:pt x="25990" y="15534"/>
                    <a:pt x="26434" y="14832"/>
                  </a:cubicBezTo>
                  <a:cubicBezTo>
                    <a:pt x="26915" y="14129"/>
                    <a:pt x="26730" y="13131"/>
                    <a:pt x="25953" y="12761"/>
                  </a:cubicBezTo>
                  <a:cubicBezTo>
                    <a:pt x="25732" y="12639"/>
                    <a:pt x="25474" y="12586"/>
                    <a:pt x="25198" y="12586"/>
                  </a:cubicBezTo>
                  <a:cubicBezTo>
                    <a:pt x="24136" y="12586"/>
                    <a:pt x="22798" y="13365"/>
                    <a:pt x="22182" y="13981"/>
                  </a:cubicBezTo>
                  <a:cubicBezTo>
                    <a:pt x="22145" y="14018"/>
                    <a:pt x="21369" y="14980"/>
                    <a:pt x="21258" y="15164"/>
                  </a:cubicBezTo>
                  <a:cubicBezTo>
                    <a:pt x="21258" y="15090"/>
                    <a:pt x="21295" y="15017"/>
                    <a:pt x="21295" y="14980"/>
                  </a:cubicBezTo>
                  <a:cubicBezTo>
                    <a:pt x="21628" y="13870"/>
                    <a:pt x="22071" y="12872"/>
                    <a:pt x="22552" y="11948"/>
                  </a:cubicBezTo>
                  <a:cubicBezTo>
                    <a:pt x="22848" y="11393"/>
                    <a:pt x="23144" y="10913"/>
                    <a:pt x="23439" y="10432"/>
                  </a:cubicBezTo>
                  <a:cubicBezTo>
                    <a:pt x="23772" y="10617"/>
                    <a:pt x="25362" y="11356"/>
                    <a:pt x="26212" y="11393"/>
                  </a:cubicBezTo>
                  <a:cubicBezTo>
                    <a:pt x="26274" y="11396"/>
                    <a:pt x="26337" y="11398"/>
                    <a:pt x="26402" y="11398"/>
                  </a:cubicBezTo>
                  <a:cubicBezTo>
                    <a:pt x="27150" y="11398"/>
                    <a:pt x="28068" y="11193"/>
                    <a:pt x="28578" y="10580"/>
                  </a:cubicBezTo>
                  <a:cubicBezTo>
                    <a:pt x="29096" y="9952"/>
                    <a:pt x="29059" y="8953"/>
                    <a:pt x="28319" y="8473"/>
                  </a:cubicBezTo>
                  <a:cubicBezTo>
                    <a:pt x="28057" y="8298"/>
                    <a:pt x="27723" y="8225"/>
                    <a:pt x="27357" y="8225"/>
                  </a:cubicBezTo>
                  <a:cubicBezTo>
                    <a:pt x="26333" y="8225"/>
                    <a:pt x="25064" y="8796"/>
                    <a:pt x="24438" y="9286"/>
                  </a:cubicBezTo>
                  <a:cubicBezTo>
                    <a:pt x="24401" y="9323"/>
                    <a:pt x="23957" y="9730"/>
                    <a:pt x="23661" y="10062"/>
                  </a:cubicBezTo>
                  <a:cubicBezTo>
                    <a:pt x="23809" y="9841"/>
                    <a:pt x="23957" y="9619"/>
                    <a:pt x="24068" y="9397"/>
                  </a:cubicBezTo>
                  <a:cubicBezTo>
                    <a:pt x="24585" y="8658"/>
                    <a:pt x="25103" y="7992"/>
                    <a:pt x="25547" y="7401"/>
                  </a:cubicBezTo>
                  <a:cubicBezTo>
                    <a:pt x="25805" y="7068"/>
                    <a:pt x="26064" y="6772"/>
                    <a:pt x="26286" y="6513"/>
                  </a:cubicBezTo>
                  <a:cubicBezTo>
                    <a:pt x="26730" y="6476"/>
                    <a:pt x="28430" y="6439"/>
                    <a:pt x="29170" y="6070"/>
                  </a:cubicBezTo>
                  <a:cubicBezTo>
                    <a:pt x="29909" y="5737"/>
                    <a:pt x="30760" y="5108"/>
                    <a:pt x="30907" y="4258"/>
                  </a:cubicBezTo>
                  <a:cubicBezTo>
                    <a:pt x="31092" y="3445"/>
                    <a:pt x="30575" y="2594"/>
                    <a:pt x="29724" y="2483"/>
                  </a:cubicBezTo>
                  <a:cubicBezTo>
                    <a:pt x="29685" y="2480"/>
                    <a:pt x="29646" y="2478"/>
                    <a:pt x="29607" y="2478"/>
                  </a:cubicBezTo>
                  <a:cubicBezTo>
                    <a:pt x="28415" y="2478"/>
                    <a:pt x="27085" y="4067"/>
                    <a:pt x="26656" y="4997"/>
                  </a:cubicBezTo>
                  <a:cubicBezTo>
                    <a:pt x="26619" y="5108"/>
                    <a:pt x="26175" y="6513"/>
                    <a:pt x="26175" y="6513"/>
                  </a:cubicBezTo>
                  <a:lnTo>
                    <a:pt x="26212" y="6513"/>
                  </a:lnTo>
                  <a:cubicBezTo>
                    <a:pt x="25990" y="6772"/>
                    <a:pt x="25732" y="7031"/>
                    <a:pt x="25473" y="7364"/>
                  </a:cubicBezTo>
                  <a:cubicBezTo>
                    <a:pt x="25029" y="7918"/>
                    <a:pt x="24511" y="8584"/>
                    <a:pt x="23957" y="9323"/>
                  </a:cubicBezTo>
                  <a:cubicBezTo>
                    <a:pt x="23439" y="10099"/>
                    <a:pt x="22885" y="10913"/>
                    <a:pt x="22404" y="11837"/>
                  </a:cubicBezTo>
                  <a:cubicBezTo>
                    <a:pt x="21887" y="12798"/>
                    <a:pt x="21406" y="13797"/>
                    <a:pt x="21036" y="14906"/>
                  </a:cubicBezTo>
                  <a:lnTo>
                    <a:pt x="21036" y="14943"/>
                  </a:lnTo>
                  <a:cubicBezTo>
                    <a:pt x="21036" y="14573"/>
                    <a:pt x="21036" y="13575"/>
                    <a:pt x="20999" y="13501"/>
                  </a:cubicBezTo>
                  <a:cubicBezTo>
                    <a:pt x="20888" y="12429"/>
                    <a:pt x="19964" y="10432"/>
                    <a:pt x="18781" y="10210"/>
                  </a:cubicBezTo>
                  <a:cubicBezTo>
                    <a:pt x="18701" y="10196"/>
                    <a:pt x="18622" y="10190"/>
                    <a:pt x="18544" y="10190"/>
                  </a:cubicBezTo>
                  <a:cubicBezTo>
                    <a:pt x="17797" y="10190"/>
                    <a:pt x="17184" y="10808"/>
                    <a:pt x="17117" y="11578"/>
                  </a:cubicBezTo>
                  <a:cubicBezTo>
                    <a:pt x="17043" y="12429"/>
                    <a:pt x="17672" y="13279"/>
                    <a:pt x="18263" y="13797"/>
                  </a:cubicBezTo>
                  <a:cubicBezTo>
                    <a:pt x="18966" y="14425"/>
                    <a:pt x="20851" y="15017"/>
                    <a:pt x="20999" y="15054"/>
                  </a:cubicBezTo>
                  <a:cubicBezTo>
                    <a:pt x="20667" y="16089"/>
                    <a:pt x="20408" y="17198"/>
                    <a:pt x="20186" y="18344"/>
                  </a:cubicBezTo>
                  <a:cubicBezTo>
                    <a:pt x="20075" y="19009"/>
                    <a:pt x="20001" y="19638"/>
                    <a:pt x="19890" y="20303"/>
                  </a:cubicBezTo>
                  <a:cubicBezTo>
                    <a:pt x="19890" y="20008"/>
                    <a:pt x="19890" y="19712"/>
                    <a:pt x="19890" y="19675"/>
                  </a:cubicBezTo>
                  <a:cubicBezTo>
                    <a:pt x="19742" y="18603"/>
                    <a:pt x="18855" y="16606"/>
                    <a:pt x="17672" y="16421"/>
                  </a:cubicBezTo>
                  <a:cubicBezTo>
                    <a:pt x="17571" y="16400"/>
                    <a:pt x="17472" y="16390"/>
                    <a:pt x="17377" y="16390"/>
                  </a:cubicBezTo>
                  <a:cubicBezTo>
                    <a:pt x="16633" y="16390"/>
                    <a:pt x="16074" y="16999"/>
                    <a:pt x="16008" y="17752"/>
                  </a:cubicBezTo>
                  <a:cubicBezTo>
                    <a:pt x="15934" y="18603"/>
                    <a:pt x="16563" y="19453"/>
                    <a:pt x="17154" y="20008"/>
                  </a:cubicBezTo>
                  <a:cubicBezTo>
                    <a:pt x="17746" y="20525"/>
                    <a:pt x="19373" y="21080"/>
                    <a:pt x="19779" y="21191"/>
                  </a:cubicBezTo>
                  <a:cubicBezTo>
                    <a:pt x="19742" y="21449"/>
                    <a:pt x="19705" y="21708"/>
                    <a:pt x="19705" y="21967"/>
                  </a:cubicBezTo>
                  <a:cubicBezTo>
                    <a:pt x="19557" y="23187"/>
                    <a:pt x="19410" y="24407"/>
                    <a:pt x="19225" y="25590"/>
                  </a:cubicBezTo>
                  <a:cubicBezTo>
                    <a:pt x="19188" y="25997"/>
                    <a:pt x="19077" y="26404"/>
                    <a:pt x="19003" y="26810"/>
                  </a:cubicBezTo>
                  <a:cubicBezTo>
                    <a:pt x="19003" y="26551"/>
                    <a:pt x="19003" y="26330"/>
                    <a:pt x="19003" y="26293"/>
                  </a:cubicBezTo>
                  <a:cubicBezTo>
                    <a:pt x="18855" y="25220"/>
                    <a:pt x="17968" y="23224"/>
                    <a:pt x="16785" y="23002"/>
                  </a:cubicBezTo>
                  <a:cubicBezTo>
                    <a:pt x="16704" y="22988"/>
                    <a:pt x="16625" y="22982"/>
                    <a:pt x="16547" y="22982"/>
                  </a:cubicBezTo>
                  <a:cubicBezTo>
                    <a:pt x="15800" y="22982"/>
                    <a:pt x="15188" y="23597"/>
                    <a:pt x="15121" y="24333"/>
                  </a:cubicBezTo>
                  <a:cubicBezTo>
                    <a:pt x="15047" y="25183"/>
                    <a:pt x="15676" y="26034"/>
                    <a:pt x="16267" y="26588"/>
                  </a:cubicBezTo>
                  <a:cubicBezTo>
                    <a:pt x="16859" y="27106"/>
                    <a:pt x="18337" y="27624"/>
                    <a:pt x="18818" y="27771"/>
                  </a:cubicBezTo>
                  <a:cubicBezTo>
                    <a:pt x="18744" y="28178"/>
                    <a:pt x="18670" y="28622"/>
                    <a:pt x="18559" y="29028"/>
                  </a:cubicBezTo>
                  <a:cubicBezTo>
                    <a:pt x="18485" y="29287"/>
                    <a:pt x="18411" y="29546"/>
                    <a:pt x="18337" y="29842"/>
                  </a:cubicBezTo>
                  <a:cubicBezTo>
                    <a:pt x="18226" y="30101"/>
                    <a:pt x="18153" y="30359"/>
                    <a:pt x="18079" y="30618"/>
                  </a:cubicBezTo>
                  <a:cubicBezTo>
                    <a:pt x="17894" y="31136"/>
                    <a:pt x="17709" y="31653"/>
                    <a:pt x="17524" y="32134"/>
                  </a:cubicBezTo>
                  <a:cubicBezTo>
                    <a:pt x="17376" y="32467"/>
                    <a:pt x="17265" y="32762"/>
                    <a:pt x="17117" y="33095"/>
                  </a:cubicBezTo>
                  <a:cubicBezTo>
                    <a:pt x="17191" y="32689"/>
                    <a:pt x="17302" y="31875"/>
                    <a:pt x="17302" y="31801"/>
                  </a:cubicBezTo>
                  <a:cubicBezTo>
                    <a:pt x="17302" y="31062"/>
                    <a:pt x="17080" y="29916"/>
                    <a:pt x="16563" y="29102"/>
                  </a:cubicBezTo>
                  <a:cubicBezTo>
                    <a:pt x="16563" y="28991"/>
                    <a:pt x="16563" y="28881"/>
                    <a:pt x="16526" y="28770"/>
                  </a:cubicBezTo>
                  <a:cubicBezTo>
                    <a:pt x="16430" y="28068"/>
                    <a:pt x="15840" y="27505"/>
                    <a:pt x="15134" y="27505"/>
                  </a:cubicBezTo>
                  <a:cubicBezTo>
                    <a:pt x="15021" y="27505"/>
                    <a:pt x="14905" y="27519"/>
                    <a:pt x="14788" y="27550"/>
                  </a:cubicBezTo>
                  <a:cubicBezTo>
                    <a:pt x="13605" y="27882"/>
                    <a:pt x="12866" y="29916"/>
                    <a:pt x="12829" y="30988"/>
                  </a:cubicBezTo>
                  <a:cubicBezTo>
                    <a:pt x="12829" y="31062"/>
                    <a:pt x="12866" y="31764"/>
                    <a:pt x="12903" y="32208"/>
                  </a:cubicBezTo>
                  <a:cubicBezTo>
                    <a:pt x="12829" y="31949"/>
                    <a:pt x="12792" y="31690"/>
                    <a:pt x="12718" y="31432"/>
                  </a:cubicBezTo>
                  <a:cubicBezTo>
                    <a:pt x="12607" y="30914"/>
                    <a:pt x="12459" y="30396"/>
                    <a:pt x="12311" y="29842"/>
                  </a:cubicBezTo>
                  <a:cubicBezTo>
                    <a:pt x="12237" y="29583"/>
                    <a:pt x="12126" y="29324"/>
                    <a:pt x="12052" y="29065"/>
                  </a:cubicBezTo>
                  <a:cubicBezTo>
                    <a:pt x="11978" y="28770"/>
                    <a:pt x="11868" y="28511"/>
                    <a:pt x="11794" y="28252"/>
                  </a:cubicBezTo>
                  <a:cubicBezTo>
                    <a:pt x="11535" y="27587"/>
                    <a:pt x="11276" y="26958"/>
                    <a:pt x="11017" y="26330"/>
                  </a:cubicBezTo>
                  <a:cubicBezTo>
                    <a:pt x="11461" y="26219"/>
                    <a:pt x="13051" y="25812"/>
                    <a:pt x="13716" y="25331"/>
                  </a:cubicBezTo>
                  <a:cubicBezTo>
                    <a:pt x="14345" y="24851"/>
                    <a:pt x="15010" y="24037"/>
                    <a:pt x="15010" y="23187"/>
                  </a:cubicBezTo>
                  <a:cubicBezTo>
                    <a:pt x="15010" y="22378"/>
                    <a:pt x="14408" y="21703"/>
                    <a:pt x="13585" y="21703"/>
                  </a:cubicBezTo>
                  <a:cubicBezTo>
                    <a:pt x="13543" y="21703"/>
                    <a:pt x="13500" y="21705"/>
                    <a:pt x="13457" y="21708"/>
                  </a:cubicBezTo>
                  <a:cubicBezTo>
                    <a:pt x="12274" y="21856"/>
                    <a:pt x="11202" y="23779"/>
                    <a:pt x="11017" y="24814"/>
                  </a:cubicBezTo>
                  <a:cubicBezTo>
                    <a:pt x="10980" y="24888"/>
                    <a:pt x="10906" y="25664"/>
                    <a:pt x="10869" y="26108"/>
                  </a:cubicBezTo>
                  <a:cubicBezTo>
                    <a:pt x="10721" y="25701"/>
                    <a:pt x="10537" y="25331"/>
                    <a:pt x="10352" y="24962"/>
                  </a:cubicBezTo>
                  <a:cubicBezTo>
                    <a:pt x="9834" y="23890"/>
                    <a:pt x="9243" y="22817"/>
                    <a:pt x="8651" y="21708"/>
                  </a:cubicBezTo>
                  <a:cubicBezTo>
                    <a:pt x="8503" y="21376"/>
                    <a:pt x="8318" y="21043"/>
                    <a:pt x="8134" y="20710"/>
                  </a:cubicBezTo>
                  <a:cubicBezTo>
                    <a:pt x="8318" y="20673"/>
                    <a:pt x="10241" y="20229"/>
                    <a:pt x="10943" y="19675"/>
                  </a:cubicBezTo>
                  <a:cubicBezTo>
                    <a:pt x="11572" y="19194"/>
                    <a:pt x="12274" y="18381"/>
                    <a:pt x="12274" y="17531"/>
                  </a:cubicBezTo>
                  <a:cubicBezTo>
                    <a:pt x="12274" y="16772"/>
                    <a:pt x="11663" y="16078"/>
                    <a:pt x="10891" y="16078"/>
                  </a:cubicBezTo>
                  <a:cubicBezTo>
                    <a:pt x="10835" y="16078"/>
                    <a:pt x="10779" y="16081"/>
                    <a:pt x="10721" y="16089"/>
                  </a:cubicBezTo>
                  <a:cubicBezTo>
                    <a:pt x="9501" y="16200"/>
                    <a:pt x="8466" y="18122"/>
                    <a:pt x="8244" y="19194"/>
                  </a:cubicBezTo>
                  <a:cubicBezTo>
                    <a:pt x="8244" y="19268"/>
                    <a:pt x="8134" y="20377"/>
                    <a:pt x="8134" y="20673"/>
                  </a:cubicBezTo>
                  <a:cubicBezTo>
                    <a:pt x="7727" y="19934"/>
                    <a:pt x="7357" y="19194"/>
                    <a:pt x="7024" y="18455"/>
                  </a:cubicBezTo>
                  <a:cubicBezTo>
                    <a:pt x="6581" y="17457"/>
                    <a:pt x="6174" y="16421"/>
                    <a:pt x="5841" y="15423"/>
                  </a:cubicBezTo>
                  <a:cubicBezTo>
                    <a:pt x="5915" y="15386"/>
                    <a:pt x="7912" y="14943"/>
                    <a:pt x="8651" y="14388"/>
                  </a:cubicBezTo>
                  <a:cubicBezTo>
                    <a:pt x="9317" y="13870"/>
                    <a:pt x="9982" y="13094"/>
                    <a:pt x="9982" y="12244"/>
                  </a:cubicBezTo>
                  <a:cubicBezTo>
                    <a:pt x="9982" y="11451"/>
                    <a:pt x="9403" y="10754"/>
                    <a:pt x="8605" y="10754"/>
                  </a:cubicBezTo>
                  <a:cubicBezTo>
                    <a:pt x="8548" y="10754"/>
                    <a:pt x="8489" y="10757"/>
                    <a:pt x="8429" y="10765"/>
                  </a:cubicBezTo>
                  <a:cubicBezTo>
                    <a:pt x="7209" y="10876"/>
                    <a:pt x="6174" y="12798"/>
                    <a:pt x="5952" y="13870"/>
                  </a:cubicBezTo>
                  <a:cubicBezTo>
                    <a:pt x="5952" y="13944"/>
                    <a:pt x="5841" y="15164"/>
                    <a:pt x="5841" y="15386"/>
                  </a:cubicBezTo>
                  <a:cubicBezTo>
                    <a:pt x="5804" y="15312"/>
                    <a:pt x="5804" y="15238"/>
                    <a:pt x="5767" y="15201"/>
                  </a:cubicBezTo>
                  <a:cubicBezTo>
                    <a:pt x="5435" y="14092"/>
                    <a:pt x="5287" y="13020"/>
                    <a:pt x="5176" y="11985"/>
                  </a:cubicBezTo>
                  <a:cubicBezTo>
                    <a:pt x="5102" y="11356"/>
                    <a:pt x="5065" y="10802"/>
                    <a:pt x="5028" y="10210"/>
                  </a:cubicBezTo>
                  <a:cubicBezTo>
                    <a:pt x="5435" y="10173"/>
                    <a:pt x="7172" y="9952"/>
                    <a:pt x="7875" y="9508"/>
                  </a:cubicBezTo>
                  <a:cubicBezTo>
                    <a:pt x="8577" y="9101"/>
                    <a:pt x="9354" y="8362"/>
                    <a:pt x="9427" y="7511"/>
                  </a:cubicBezTo>
                  <a:cubicBezTo>
                    <a:pt x="9501" y="6698"/>
                    <a:pt x="8910" y="5885"/>
                    <a:pt x="8060" y="5885"/>
                  </a:cubicBezTo>
                  <a:cubicBezTo>
                    <a:pt x="6840" y="5885"/>
                    <a:pt x="5583" y="7696"/>
                    <a:pt x="5250" y="8695"/>
                  </a:cubicBezTo>
                  <a:cubicBezTo>
                    <a:pt x="5250" y="8768"/>
                    <a:pt x="5102" y="9360"/>
                    <a:pt x="5028" y="9804"/>
                  </a:cubicBezTo>
                  <a:cubicBezTo>
                    <a:pt x="5028" y="9545"/>
                    <a:pt x="5028" y="9286"/>
                    <a:pt x="5028" y="9027"/>
                  </a:cubicBezTo>
                  <a:cubicBezTo>
                    <a:pt x="5028" y="8103"/>
                    <a:pt x="5102" y="7253"/>
                    <a:pt x="5139" y="6513"/>
                  </a:cubicBezTo>
                  <a:cubicBezTo>
                    <a:pt x="5176" y="6107"/>
                    <a:pt x="5213" y="5737"/>
                    <a:pt x="5250" y="5367"/>
                  </a:cubicBezTo>
                  <a:cubicBezTo>
                    <a:pt x="5620" y="5145"/>
                    <a:pt x="7024" y="4147"/>
                    <a:pt x="7431" y="3445"/>
                  </a:cubicBezTo>
                  <a:cubicBezTo>
                    <a:pt x="7875" y="2742"/>
                    <a:pt x="8207" y="1744"/>
                    <a:pt x="7912" y="968"/>
                  </a:cubicBezTo>
                  <a:cubicBezTo>
                    <a:pt x="7665" y="393"/>
                    <a:pt x="7115" y="0"/>
                    <a:pt x="65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51"/>
            <p:cNvSpPr/>
            <p:nvPr/>
          </p:nvSpPr>
          <p:spPr>
            <a:xfrm>
              <a:off x="1174425" y="3532200"/>
              <a:ext cx="91525" cy="134975"/>
            </a:xfrm>
            <a:custGeom>
              <a:avLst/>
              <a:gdLst/>
              <a:ahLst/>
              <a:cxnLst/>
              <a:rect l="l" t="t" r="r" b="b"/>
              <a:pathLst>
                <a:path w="3661" h="5399" extrusionOk="0">
                  <a:moveTo>
                    <a:pt x="1633" y="1"/>
                  </a:moveTo>
                  <a:cubicBezTo>
                    <a:pt x="1052" y="1"/>
                    <a:pt x="518" y="417"/>
                    <a:pt x="297" y="999"/>
                  </a:cubicBezTo>
                  <a:cubicBezTo>
                    <a:pt x="1" y="1812"/>
                    <a:pt x="371" y="2773"/>
                    <a:pt x="814" y="3476"/>
                  </a:cubicBezTo>
                  <a:cubicBezTo>
                    <a:pt x="1332" y="4252"/>
                    <a:pt x="3106" y="5398"/>
                    <a:pt x="3106" y="5398"/>
                  </a:cubicBezTo>
                  <a:cubicBezTo>
                    <a:pt x="3143" y="5398"/>
                    <a:pt x="3513" y="3993"/>
                    <a:pt x="3513" y="3883"/>
                  </a:cubicBezTo>
                  <a:cubicBezTo>
                    <a:pt x="3661" y="2810"/>
                    <a:pt x="3328" y="666"/>
                    <a:pt x="2219" y="149"/>
                  </a:cubicBezTo>
                  <a:cubicBezTo>
                    <a:pt x="2025" y="47"/>
                    <a:pt x="1826" y="1"/>
                    <a:pt x="16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51"/>
            <p:cNvSpPr/>
            <p:nvPr/>
          </p:nvSpPr>
          <p:spPr>
            <a:xfrm>
              <a:off x="4182000" y="4206925"/>
              <a:ext cx="147900" cy="871025"/>
            </a:xfrm>
            <a:custGeom>
              <a:avLst/>
              <a:gdLst/>
              <a:ahLst/>
              <a:cxnLst/>
              <a:rect l="l" t="t" r="r" b="b"/>
              <a:pathLst>
                <a:path w="5916" h="34841" extrusionOk="0">
                  <a:moveTo>
                    <a:pt x="2551" y="0"/>
                  </a:moveTo>
                  <a:lnTo>
                    <a:pt x="0" y="555"/>
                  </a:lnTo>
                  <a:lnTo>
                    <a:pt x="4769" y="34346"/>
                  </a:lnTo>
                  <a:cubicBezTo>
                    <a:pt x="4802" y="34635"/>
                    <a:pt x="5057" y="34841"/>
                    <a:pt x="5342" y="34841"/>
                  </a:cubicBezTo>
                  <a:cubicBezTo>
                    <a:pt x="5385" y="34841"/>
                    <a:pt x="5428" y="34836"/>
                    <a:pt x="5472" y="34827"/>
                  </a:cubicBezTo>
                  <a:cubicBezTo>
                    <a:pt x="5731" y="34790"/>
                    <a:pt x="5915" y="34531"/>
                    <a:pt x="5878" y="34235"/>
                  </a:cubicBezTo>
                  <a:lnTo>
                    <a:pt x="25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51"/>
            <p:cNvSpPr/>
            <p:nvPr/>
          </p:nvSpPr>
          <p:spPr>
            <a:xfrm>
              <a:off x="4173675" y="4199525"/>
              <a:ext cx="163625" cy="886400"/>
            </a:xfrm>
            <a:custGeom>
              <a:avLst/>
              <a:gdLst/>
              <a:ahLst/>
              <a:cxnLst/>
              <a:rect l="l" t="t" r="r" b="b"/>
              <a:pathLst>
                <a:path w="6545" h="35456" extrusionOk="0">
                  <a:moveTo>
                    <a:pt x="2588" y="703"/>
                  </a:moveTo>
                  <a:lnTo>
                    <a:pt x="5916" y="34568"/>
                  </a:lnTo>
                  <a:cubicBezTo>
                    <a:pt x="5916" y="34716"/>
                    <a:pt x="5842" y="34790"/>
                    <a:pt x="5731" y="34827"/>
                  </a:cubicBezTo>
                  <a:lnTo>
                    <a:pt x="5657" y="34827"/>
                  </a:lnTo>
                  <a:cubicBezTo>
                    <a:pt x="5546" y="34827"/>
                    <a:pt x="5398" y="34753"/>
                    <a:pt x="5398" y="34605"/>
                  </a:cubicBezTo>
                  <a:lnTo>
                    <a:pt x="673" y="1125"/>
                  </a:lnTo>
                  <a:lnTo>
                    <a:pt x="673" y="1125"/>
                  </a:lnTo>
                  <a:lnTo>
                    <a:pt x="2588" y="703"/>
                  </a:lnTo>
                  <a:close/>
                  <a:moveTo>
                    <a:pt x="2810" y="0"/>
                  </a:moveTo>
                  <a:lnTo>
                    <a:pt x="259" y="555"/>
                  </a:lnTo>
                  <a:cubicBezTo>
                    <a:pt x="111" y="592"/>
                    <a:pt x="0" y="740"/>
                    <a:pt x="37" y="925"/>
                  </a:cubicBezTo>
                  <a:lnTo>
                    <a:pt x="4770" y="34716"/>
                  </a:lnTo>
                  <a:cubicBezTo>
                    <a:pt x="4844" y="35160"/>
                    <a:pt x="5213" y="35455"/>
                    <a:pt x="5657" y="35455"/>
                  </a:cubicBezTo>
                  <a:cubicBezTo>
                    <a:pt x="5731" y="35455"/>
                    <a:pt x="5805" y="35455"/>
                    <a:pt x="5842" y="35418"/>
                  </a:cubicBezTo>
                  <a:cubicBezTo>
                    <a:pt x="6248" y="35344"/>
                    <a:pt x="6544" y="34975"/>
                    <a:pt x="6544" y="34568"/>
                  </a:cubicBezTo>
                  <a:lnTo>
                    <a:pt x="6544" y="34494"/>
                  </a:lnTo>
                  <a:lnTo>
                    <a:pt x="3180" y="296"/>
                  </a:lnTo>
                  <a:cubicBezTo>
                    <a:pt x="3180" y="185"/>
                    <a:pt x="3143" y="111"/>
                    <a:pt x="3069" y="74"/>
                  </a:cubicBezTo>
                  <a:cubicBezTo>
                    <a:pt x="2995" y="0"/>
                    <a:pt x="2884" y="0"/>
                    <a:pt x="28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51"/>
            <p:cNvSpPr/>
            <p:nvPr/>
          </p:nvSpPr>
          <p:spPr>
            <a:xfrm>
              <a:off x="3355700" y="4206925"/>
              <a:ext cx="147900" cy="871025"/>
            </a:xfrm>
            <a:custGeom>
              <a:avLst/>
              <a:gdLst/>
              <a:ahLst/>
              <a:cxnLst/>
              <a:rect l="l" t="t" r="r" b="b"/>
              <a:pathLst>
                <a:path w="5916" h="34841" extrusionOk="0">
                  <a:moveTo>
                    <a:pt x="3365" y="0"/>
                  </a:moveTo>
                  <a:lnTo>
                    <a:pt x="37" y="34235"/>
                  </a:lnTo>
                  <a:cubicBezTo>
                    <a:pt x="0" y="34531"/>
                    <a:pt x="185" y="34790"/>
                    <a:pt x="481" y="34827"/>
                  </a:cubicBezTo>
                  <a:cubicBezTo>
                    <a:pt x="520" y="34836"/>
                    <a:pt x="559" y="34841"/>
                    <a:pt x="598" y="34841"/>
                  </a:cubicBezTo>
                  <a:cubicBezTo>
                    <a:pt x="859" y="34841"/>
                    <a:pt x="1114" y="34635"/>
                    <a:pt x="1147" y="34346"/>
                  </a:cubicBezTo>
                  <a:lnTo>
                    <a:pt x="5916" y="555"/>
                  </a:lnTo>
                  <a:lnTo>
                    <a:pt x="33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51"/>
            <p:cNvSpPr/>
            <p:nvPr/>
          </p:nvSpPr>
          <p:spPr>
            <a:xfrm>
              <a:off x="3348300" y="4199525"/>
              <a:ext cx="163625" cy="886400"/>
            </a:xfrm>
            <a:custGeom>
              <a:avLst/>
              <a:gdLst/>
              <a:ahLst/>
              <a:cxnLst/>
              <a:rect l="l" t="t" r="r" b="b"/>
              <a:pathLst>
                <a:path w="6545" h="35456" extrusionOk="0">
                  <a:moveTo>
                    <a:pt x="3957" y="703"/>
                  </a:moveTo>
                  <a:lnTo>
                    <a:pt x="5872" y="1125"/>
                  </a:lnTo>
                  <a:lnTo>
                    <a:pt x="5872" y="1125"/>
                  </a:lnTo>
                  <a:lnTo>
                    <a:pt x="1147" y="34605"/>
                  </a:lnTo>
                  <a:cubicBezTo>
                    <a:pt x="1147" y="34753"/>
                    <a:pt x="1036" y="34827"/>
                    <a:pt x="888" y="34827"/>
                  </a:cubicBezTo>
                  <a:lnTo>
                    <a:pt x="851" y="34827"/>
                  </a:lnTo>
                  <a:cubicBezTo>
                    <a:pt x="703" y="34790"/>
                    <a:pt x="629" y="34716"/>
                    <a:pt x="629" y="34568"/>
                  </a:cubicBezTo>
                  <a:lnTo>
                    <a:pt x="3957" y="703"/>
                  </a:lnTo>
                  <a:close/>
                  <a:moveTo>
                    <a:pt x="3735" y="0"/>
                  </a:moveTo>
                  <a:cubicBezTo>
                    <a:pt x="3661" y="0"/>
                    <a:pt x="3550" y="0"/>
                    <a:pt x="3513" y="74"/>
                  </a:cubicBezTo>
                  <a:cubicBezTo>
                    <a:pt x="3439" y="111"/>
                    <a:pt x="3365" y="185"/>
                    <a:pt x="3365" y="296"/>
                  </a:cubicBezTo>
                  <a:lnTo>
                    <a:pt x="38" y="34494"/>
                  </a:lnTo>
                  <a:lnTo>
                    <a:pt x="1" y="34568"/>
                  </a:lnTo>
                  <a:cubicBezTo>
                    <a:pt x="1" y="34975"/>
                    <a:pt x="296" y="35344"/>
                    <a:pt x="703" y="35418"/>
                  </a:cubicBezTo>
                  <a:cubicBezTo>
                    <a:pt x="777" y="35455"/>
                    <a:pt x="814" y="35455"/>
                    <a:pt x="888" y="35455"/>
                  </a:cubicBezTo>
                  <a:cubicBezTo>
                    <a:pt x="1332" y="35455"/>
                    <a:pt x="1701" y="35160"/>
                    <a:pt x="1775" y="34716"/>
                  </a:cubicBezTo>
                  <a:lnTo>
                    <a:pt x="6508" y="925"/>
                  </a:lnTo>
                  <a:cubicBezTo>
                    <a:pt x="6544" y="740"/>
                    <a:pt x="6434" y="592"/>
                    <a:pt x="6286" y="555"/>
                  </a:cubicBezTo>
                  <a:lnTo>
                    <a:pt x="373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51"/>
            <p:cNvSpPr/>
            <p:nvPr/>
          </p:nvSpPr>
          <p:spPr>
            <a:xfrm>
              <a:off x="3415775" y="3231825"/>
              <a:ext cx="889175" cy="1075875"/>
            </a:xfrm>
            <a:custGeom>
              <a:avLst/>
              <a:gdLst/>
              <a:ahLst/>
              <a:cxnLst/>
              <a:rect l="l" t="t" r="r" b="b"/>
              <a:pathLst>
                <a:path w="35567" h="43035" extrusionOk="0">
                  <a:moveTo>
                    <a:pt x="4178" y="0"/>
                  </a:moveTo>
                  <a:cubicBezTo>
                    <a:pt x="1849" y="0"/>
                    <a:pt x="1" y="1923"/>
                    <a:pt x="111" y="4215"/>
                  </a:cubicBezTo>
                  <a:lnTo>
                    <a:pt x="1738" y="43034"/>
                  </a:lnTo>
                  <a:lnTo>
                    <a:pt x="32387" y="43034"/>
                  </a:lnTo>
                  <a:lnTo>
                    <a:pt x="35381" y="4363"/>
                  </a:lnTo>
                  <a:cubicBezTo>
                    <a:pt x="35566" y="1997"/>
                    <a:pt x="33718" y="0"/>
                    <a:pt x="313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51"/>
            <p:cNvSpPr/>
            <p:nvPr/>
          </p:nvSpPr>
          <p:spPr>
            <a:xfrm>
              <a:off x="3410225" y="3223500"/>
              <a:ext cx="898425" cy="1091575"/>
            </a:xfrm>
            <a:custGeom>
              <a:avLst/>
              <a:gdLst/>
              <a:ahLst/>
              <a:cxnLst/>
              <a:rect l="l" t="t" r="r" b="b"/>
              <a:pathLst>
                <a:path w="35937" h="43663" extrusionOk="0">
                  <a:moveTo>
                    <a:pt x="31574" y="629"/>
                  </a:moveTo>
                  <a:cubicBezTo>
                    <a:pt x="32609" y="629"/>
                    <a:pt x="33533" y="1073"/>
                    <a:pt x="34235" y="1738"/>
                  </a:cubicBezTo>
                  <a:cubicBezTo>
                    <a:pt x="34901" y="2440"/>
                    <a:pt x="35308" y="3365"/>
                    <a:pt x="35308" y="4400"/>
                  </a:cubicBezTo>
                  <a:cubicBezTo>
                    <a:pt x="35308" y="4474"/>
                    <a:pt x="35308" y="4585"/>
                    <a:pt x="35308" y="4696"/>
                  </a:cubicBezTo>
                  <a:lnTo>
                    <a:pt x="32313" y="43034"/>
                  </a:lnTo>
                  <a:lnTo>
                    <a:pt x="2244" y="43034"/>
                  </a:lnTo>
                  <a:lnTo>
                    <a:pt x="629" y="4548"/>
                  </a:lnTo>
                  <a:cubicBezTo>
                    <a:pt x="629" y="4511"/>
                    <a:pt x="629" y="4437"/>
                    <a:pt x="629" y="4400"/>
                  </a:cubicBezTo>
                  <a:cubicBezTo>
                    <a:pt x="629" y="3365"/>
                    <a:pt x="1036" y="2404"/>
                    <a:pt x="1738" y="1738"/>
                  </a:cubicBezTo>
                  <a:cubicBezTo>
                    <a:pt x="2404" y="1073"/>
                    <a:pt x="3328" y="629"/>
                    <a:pt x="4400" y="629"/>
                  </a:cubicBezTo>
                  <a:close/>
                  <a:moveTo>
                    <a:pt x="4400" y="0"/>
                  </a:moveTo>
                  <a:cubicBezTo>
                    <a:pt x="1960" y="0"/>
                    <a:pt x="1" y="1997"/>
                    <a:pt x="1" y="4400"/>
                  </a:cubicBezTo>
                  <a:cubicBezTo>
                    <a:pt x="1" y="4437"/>
                    <a:pt x="1" y="4511"/>
                    <a:pt x="1" y="4585"/>
                  </a:cubicBezTo>
                  <a:lnTo>
                    <a:pt x="1627" y="43367"/>
                  </a:lnTo>
                  <a:cubicBezTo>
                    <a:pt x="1664" y="43552"/>
                    <a:pt x="1775" y="43663"/>
                    <a:pt x="1960" y="43663"/>
                  </a:cubicBezTo>
                  <a:lnTo>
                    <a:pt x="32609" y="43663"/>
                  </a:lnTo>
                  <a:cubicBezTo>
                    <a:pt x="32757" y="43663"/>
                    <a:pt x="32905" y="43552"/>
                    <a:pt x="32905" y="43367"/>
                  </a:cubicBezTo>
                  <a:lnTo>
                    <a:pt x="35936" y="4733"/>
                  </a:lnTo>
                  <a:cubicBezTo>
                    <a:pt x="35936" y="4622"/>
                    <a:pt x="35936" y="4511"/>
                    <a:pt x="35936" y="4400"/>
                  </a:cubicBezTo>
                  <a:cubicBezTo>
                    <a:pt x="35936" y="1997"/>
                    <a:pt x="34014" y="0"/>
                    <a:pt x="315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51"/>
            <p:cNvSpPr/>
            <p:nvPr/>
          </p:nvSpPr>
          <p:spPr>
            <a:xfrm>
              <a:off x="3388050" y="4095075"/>
              <a:ext cx="902100" cy="212625"/>
            </a:xfrm>
            <a:custGeom>
              <a:avLst/>
              <a:gdLst/>
              <a:ahLst/>
              <a:cxnLst/>
              <a:rect l="l" t="t" r="r" b="b"/>
              <a:pathLst>
                <a:path w="36084" h="8505" extrusionOk="0">
                  <a:moveTo>
                    <a:pt x="0" y="1"/>
                  </a:moveTo>
                  <a:lnTo>
                    <a:pt x="0" y="8504"/>
                  </a:lnTo>
                  <a:lnTo>
                    <a:pt x="36084" y="8504"/>
                  </a:lnTo>
                  <a:lnTo>
                    <a:pt x="3608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51"/>
            <p:cNvSpPr/>
            <p:nvPr/>
          </p:nvSpPr>
          <p:spPr>
            <a:xfrm>
              <a:off x="3380650" y="4086775"/>
              <a:ext cx="916900" cy="228300"/>
            </a:xfrm>
            <a:custGeom>
              <a:avLst/>
              <a:gdLst/>
              <a:ahLst/>
              <a:cxnLst/>
              <a:rect l="l" t="t" r="r" b="b"/>
              <a:pathLst>
                <a:path w="36676" h="9132" extrusionOk="0">
                  <a:moveTo>
                    <a:pt x="36047" y="629"/>
                  </a:moveTo>
                  <a:lnTo>
                    <a:pt x="36047" y="8503"/>
                  </a:lnTo>
                  <a:lnTo>
                    <a:pt x="592" y="8503"/>
                  </a:lnTo>
                  <a:lnTo>
                    <a:pt x="592" y="629"/>
                  </a:lnTo>
                  <a:close/>
                  <a:moveTo>
                    <a:pt x="296" y="0"/>
                  </a:moveTo>
                  <a:cubicBezTo>
                    <a:pt x="222" y="0"/>
                    <a:pt x="149" y="37"/>
                    <a:pt x="75" y="111"/>
                  </a:cubicBezTo>
                  <a:cubicBezTo>
                    <a:pt x="1" y="148"/>
                    <a:pt x="1" y="259"/>
                    <a:pt x="1" y="333"/>
                  </a:cubicBezTo>
                  <a:lnTo>
                    <a:pt x="1" y="8836"/>
                  </a:lnTo>
                  <a:cubicBezTo>
                    <a:pt x="1" y="8910"/>
                    <a:pt x="1" y="8984"/>
                    <a:pt x="75" y="9058"/>
                  </a:cubicBezTo>
                  <a:cubicBezTo>
                    <a:pt x="149" y="9095"/>
                    <a:pt x="222" y="9132"/>
                    <a:pt x="296" y="9132"/>
                  </a:cubicBezTo>
                  <a:lnTo>
                    <a:pt x="36380" y="9132"/>
                  </a:lnTo>
                  <a:cubicBezTo>
                    <a:pt x="36454" y="9132"/>
                    <a:pt x="36528" y="9095"/>
                    <a:pt x="36602" y="9058"/>
                  </a:cubicBezTo>
                  <a:cubicBezTo>
                    <a:pt x="36639" y="8984"/>
                    <a:pt x="36675" y="8910"/>
                    <a:pt x="36675" y="8836"/>
                  </a:cubicBezTo>
                  <a:lnTo>
                    <a:pt x="36675" y="333"/>
                  </a:lnTo>
                  <a:cubicBezTo>
                    <a:pt x="36675" y="259"/>
                    <a:pt x="36639" y="148"/>
                    <a:pt x="36602" y="111"/>
                  </a:cubicBezTo>
                  <a:cubicBezTo>
                    <a:pt x="36528" y="37"/>
                    <a:pt x="36454" y="0"/>
                    <a:pt x="363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51"/>
            <p:cNvSpPr/>
            <p:nvPr/>
          </p:nvSpPr>
          <p:spPr>
            <a:xfrm>
              <a:off x="3342750" y="3850150"/>
              <a:ext cx="116500" cy="457550"/>
            </a:xfrm>
            <a:custGeom>
              <a:avLst/>
              <a:gdLst/>
              <a:ahLst/>
              <a:cxnLst/>
              <a:rect l="l" t="t" r="r" b="b"/>
              <a:pathLst>
                <a:path w="4660" h="18302" extrusionOk="0">
                  <a:moveTo>
                    <a:pt x="2330" y="1"/>
                  </a:moveTo>
                  <a:cubicBezTo>
                    <a:pt x="1036" y="1"/>
                    <a:pt x="1" y="1036"/>
                    <a:pt x="1" y="2330"/>
                  </a:cubicBezTo>
                  <a:lnTo>
                    <a:pt x="1923" y="18301"/>
                  </a:lnTo>
                  <a:lnTo>
                    <a:pt x="4659" y="18301"/>
                  </a:lnTo>
                  <a:lnTo>
                    <a:pt x="4659" y="2330"/>
                  </a:lnTo>
                  <a:cubicBezTo>
                    <a:pt x="4659" y="1036"/>
                    <a:pt x="3624" y="1"/>
                    <a:pt x="23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51"/>
            <p:cNvSpPr/>
            <p:nvPr/>
          </p:nvSpPr>
          <p:spPr>
            <a:xfrm>
              <a:off x="3335375" y="3842750"/>
              <a:ext cx="131250" cy="472325"/>
            </a:xfrm>
            <a:custGeom>
              <a:avLst/>
              <a:gdLst/>
              <a:ahLst/>
              <a:cxnLst/>
              <a:rect l="l" t="t" r="r" b="b"/>
              <a:pathLst>
                <a:path w="5250" h="18893" extrusionOk="0">
                  <a:moveTo>
                    <a:pt x="2625" y="592"/>
                  </a:moveTo>
                  <a:cubicBezTo>
                    <a:pt x="3734" y="592"/>
                    <a:pt x="4621" y="1517"/>
                    <a:pt x="4621" y="2626"/>
                  </a:cubicBezTo>
                  <a:lnTo>
                    <a:pt x="4621" y="18264"/>
                  </a:lnTo>
                  <a:lnTo>
                    <a:pt x="2477" y="18264"/>
                  </a:lnTo>
                  <a:lnTo>
                    <a:pt x="593" y="2598"/>
                  </a:lnTo>
                  <a:lnTo>
                    <a:pt x="593" y="2598"/>
                  </a:lnTo>
                  <a:cubicBezTo>
                    <a:pt x="643" y="1501"/>
                    <a:pt x="1525" y="592"/>
                    <a:pt x="2625" y="592"/>
                  </a:cubicBezTo>
                  <a:close/>
                  <a:moveTo>
                    <a:pt x="2625" y="1"/>
                  </a:moveTo>
                  <a:cubicBezTo>
                    <a:pt x="1183" y="1"/>
                    <a:pt x="0" y="1147"/>
                    <a:pt x="0" y="2626"/>
                  </a:cubicBezTo>
                  <a:lnTo>
                    <a:pt x="0" y="2663"/>
                  </a:lnTo>
                  <a:lnTo>
                    <a:pt x="1923" y="18634"/>
                  </a:lnTo>
                  <a:cubicBezTo>
                    <a:pt x="1923" y="18782"/>
                    <a:pt x="2070" y="18893"/>
                    <a:pt x="2218" y="18893"/>
                  </a:cubicBezTo>
                  <a:lnTo>
                    <a:pt x="4954" y="18893"/>
                  </a:lnTo>
                  <a:cubicBezTo>
                    <a:pt x="5028" y="18893"/>
                    <a:pt x="5102" y="18856"/>
                    <a:pt x="5176" y="18819"/>
                  </a:cubicBezTo>
                  <a:cubicBezTo>
                    <a:pt x="5213" y="18745"/>
                    <a:pt x="5250" y="18671"/>
                    <a:pt x="5250" y="18597"/>
                  </a:cubicBezTo>
                  <a:lnTo>
                    <a:pt x="5250" y="2626"/>
                  </a:lnTo>
                  <a:cubicBezTo>
                    <a:pt x="5250" y="1147"/>
                    <a:pt x="4067" y="1"/>
                    <a:pt x="26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51"/>
            <p:cNvSpPr/>
            <p:nvPr/>
          </p:nvSpPr>
          <p:spPr>
            <a:xfrm>
              <a:off x="4225425" y="3850150"/>
              <a:ext cx="116500" cy="457550"/>
            </a:xfrm>
            <a:custGeom>
              <a:avLst/>
              <a:gdLst/>
              <a:ahLst/>
              <a:cxnLst/>
              <a:rect l="l" t="t" r="r" b="b"/>
              <a:pathLst>
                <a:path w="4660" h="18302" extrusionOk="0">
                  <a:moveTo>
                    <a:pt x="2330" y="1"/>
                  </a:moveTo>
                  <a:cubicBezTo>
                    <a:pt x="1036" y="1"/>
                    <a:pt x="1" y="1036"/>
                    <a:pt x="1" y="2330"/>
                  </a:cubicBezTo>
                  <a:lnTo>
                    <a:pt x="1" y="18301"/>
                  </a:lnTo>
                  <a:lnTo>
                    <a:pt x="2737" y="18301"/>
                  </a:lnTo>
                  <a:lnTo>
                    <a:pt x="4659" y="2330"/>
                  </a:lnTo>
                  <a:cubicBezTo>
                    <a:pt x="4659" y="1036"/>
                    <a:pt x="3587" y="1"/>
                    <a:pt x="23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51"/>
            <p:cNvSpPr/>
            <p:nvPr/>
          </p:nvSpPr>
          <p:spPr>
            <a:xfrm>
              <a:off x="4218050" y="3842750"/>
              <a:ext cx="131250" cy="472325"/>
            </a:xfrm>
            <a:custGeom>
              <a:avLst/>
              <a:gdLst/>
              <a:ahLst/>
              <a:cxnLst/>
              <a:rect l="l" t="t" r="r" b="b"/>
              <a:pathLst>
                <a:path w="5250" h="18893" extrusionOk="0">
                  <a:moveTo>
                    <a:pt x="2625" y="592"/>
                  </a:moveTo>
                  <a:cubicBezTo>
                    <a:pt x="3723" y="592"/>
                    <a:pt x="4603" y="1497"/>
                    <a:pt x="4621" y="2591"/>
                  </a:cubicBezTo>
                  <a:lnTo>
                    <a:pt x="4621" y="2591"/>
                  </a:lnTo>
                  <a:lnTo>
                    <a:pt x="2736" y="18264"/>
                  </a:lnTo>
                  <a:lnTo>
                    <a:pt x="592" y="18264"/>
                  </a:lnTo>
                  <a:lnTo>
                    <a:pt x="592" y="2626"/>
                  </a:lnTo>
                  <a:cubicBezTo>
                    <a:pt x="592" y="1517"/>
                    <a:pt x="1516" y="592"/>
                    <a:pt x="2625" y="592"/>
                  </a:cubicBezTo>
                  <a:close/>
                  <a:moveTo>
                    <a:pt x="2625" y="1"/>
                  </a:moveTo>
                  <a:cubicBezTo>
                    <a:pt x="1183" y="1"/>
                    <a:pt x="0" y="1147"/>
                    <a:pt x="0" y="2626"/>
                  </a:cubicBezTo>
                  <a:lnTo>
                    <a:pt x="0" y="18597"/>
                  </a:lnTo>
                  <a:cubicBezTo>
                    <a:pt x="0" y="18671"/>
                    <a:pt x="37" y="18745"/>
                    <a:pt x="74" y="18819"/>
                  </a:cubicBezTo>
                  <a:cubicBezTo>
                    <a:pt x="148" y="18856"/>
                    <a:pt x="222" y="18893"/>
                    <a:pt x="296" y="18893"/>
                  </a:cubicBezTo>
                  <a:lnTo>
                    <a:pt x="3032" y="18893"/>
                  </a:lnTo>
                  <a:cubicBezTo>
                    <a:pt x="3179" y="18893"/>
                    <a:pt x="3327" y="18782"/>
                    <a:pt x="3327" y="18634"/>
                  </a:cubicBezTo>
                  <a:lnTo>
                    <a:pt x="5250" y="2663"/>
                  </a:lnTo>
                  <a:lnTo>
                    <a:pt x="5250" y="2626"/>
                  </a:lnTo>
                  <a:cubicBezTo>
                    <a:pt x="5250" y="1147"/>
                    <a:pt x="4067" y="1"/>
                    <a:pt x="26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51"/>
            <p:cNvSpPr/>
            <p:nvPr/>
          </p:nvSpPr>
          <p:spPr>
            <a:xfrm>
              <a:off x="3548875" y="3556225"/>
              <a:ext cx="574000" cy="329075"/>
            </a:xfrm>
            <a:custGeom>
              <a:avLst/>
              <a:gdLst/>
              <a:ahLst/>
              <a:cxnLst/>
              <a:rect l="l" t="t" r="r" b="b"/>
              <a:pathLst>
                <a:path w="22960" h="13163" extrusionOk="0">
                  <a:moveTo>
                    <a:pt x="0" y="1"/>
                  </a:moveTo>
                  <a:lnTo>
                    <a:pt x="1294" y="13162"/>
                  </a:lnTo>
                  <a:lnTo>
                    <a:pt x="21665" y="13162"/>
                  </a:lnTo>
                  <a:lnTo>
                    <a:pt x="2295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51"/>
            <p:cNvSpPr/>
            <p:nvPr/>
          </p:nvSpPr>
          <p:spPr>
            <a:xfrm>
              <a:off x="3541475" y="3548850"/>
              <a:ext cx="588775" cy="343850"/>
            </a:xfrm>
            <a:custGeom>
              <a:avLst/>
              <a:gdLst/>
              <a:ahLst/>
              <a:cxnLst/>
              <a:rect l="l" t="t" r="r" b="b"/>
              <a:pathLst>
                <a:path w="23551" h="13754" extrusionOk="0">
                  <a:moveTo>
                    <a:pt x="22885" y="592"/>
                  </a:moveTo>
                  <a:lnTo>
                    <a:pt x="21665" y="13125"/>
                  </a:lnTo>
                  <a:lnTo>
                    <a:pt x="1886" y="13125"/>
                  </a:lnTo>
                  <a:lnTo>
                    <a:pt x="626" y="592"/>
                  </a:lnTo>
                  <a:close/>
                  <a:moveTo>
                    <a:pt x="296" y="0"/>
                  </a:moveTo>
                  <a:cubicBezTo>
                    <a:pt x="222" y="0"/>
                    <a:pt x="148" y="37"/>
                    <a:pt x="74" y="74"/>
                  </a:cubicBezTo>
                  <a:cubicBezTo>
                    <a:pt x="1" y="148"/>
                    <a:pt x="1" y="259"/>
                    <a:pt x="1" y="333"/>
                  </a:cubicBezTo>
                  <a:lnTo>
                    <a:pt x="1295" y="13457"/>
                  </a:lnTo>
                  <a:cubicBezTo>
                    <a:pt x="1295" y="13642"/>
                    <a:pt x="1442" y="13753"/>
                    <a:pt x="1590" y="13753"/>
                  </a:cubicBezTo>
                  <a:lnTo>
                    <a:pt x="21961" y="13753"/>
                  </a:lnTo>
                  <a:cubicBezTo>
                    <a:pt x="22109" y="13753"/>
                    <a:pt x="22257" y="13642"/>
                    <a:pt x="22257" y="13457"/>
                  </a:cubicBezTo>
                  <a:lnTo>
                    <a:pt x="23551" y="333"/>
                  </a:lnTo>
                  <a:cubicBezTo>
                    <a:pt x="23551" y="259"/>
                    <a:pt x="23514" y="148"/>
                    <a:pt x="23477" y="74"/>
                  </a:cubicBezTo>
                  <a:cubicBezTo>
                    <a:pt x="23403" y="37"/>
                    <a:pt x="23329" y="0"/>
                    <a:pt x="232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51"/>
            <p:cNvSpPr/>
            <p:nvPr/>
          </p:nvSpPr>
          <p:spPr>
            <a:xfrm>
              <a:off x="3337225" y="3015525"/>
              <a:ext cx="1061075" cy="603575"/>
            </a:xfrm>
            <a:custGeom>
              <a:avLst/>
              <a:gdLst/>
              <a:ahLst/>
              <a:cxnLst/>
              <a:rect l="l" t="t" r="r" b="b"/>
              <a:pathLst>
                <a:path w="42443" h="24143" extrusionOk="0">
                  <a:moveTo>
                    <a:pt x="22552" y="1"/>
                  </a:moveTo>
                  <a:lnTo>
                    <a:pt x="16748" y="112"/>
                  </a:lnTo>
                  <a:lnTo>
                    <a:pt x="5878" y="6212"/>
                  </a:lnTo>
                  <a:lnTo>
                    <a:pt x="0" y="24143"/>
                  </a:lnTo>
                  <a:lnTo>
                    <a:pt x="42442" y="24143"/>
                  </a:lnTo>
                  <a:cubicBezTo>
                    <a:pt x="42442" y="24143"/>
                    <a:pt x="35640" y="6693"/>
                    <a:pt x="34309" y="5805"/>
                  </a:cubicBezTo>
                  <a:cubicBezTo>
                    <a:pt x="32978" y="4881"/>
                    <a:pt x="22552" y="1"/>
                    <a:pt x="2255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51"/>
            <p:cNvSpPr/>
            <p:nvPr/>
          </p:nvSpPr>
          <p:spPr>
            <a:xfrm>
              <a:off x="3328900" y="3008150"/>
              <a:ext cx="1076800" cy="619275"/>
            </a:xfrm>
            <a:custGeom>
              <a:avLst/>
              <a:gdLst/>
              <a:ahLst/>
              <a:cxnLst/>
              <a:rect l="l" t="t" r="r" b="b"/>
              <a:pathLst>
                <a:path w="43072" h="24771" extrusionOk="0">
                  <a:moveTo>
                    <a:pt x="22743" y="594"/>
                  </a:moveTo>
                  <a:cubicBezTo>
                    <a:pt x="22812" y="625"/>
                    <a:pt x="23458" y="914"/>
                    <a:pt x="24401" y="1368"/>
                  </a:cubicBezTo>
                  <a:cubicBezTo>
                    <a:pt x="25880" y="2071"/>
                    <a:pt x="28172" y="3143"/>
                    <a:pt x="30205" y="4141"/>
                  </a:cubicBezTo>
                  <a:cubicBezTo>
                    <a:pt x="31203" y="4622"/>
                    <a:pt x="32165" y="5102"/>
                    <a:pt x="32941" y="5472"/>
                  </a:cubicBezTo>
                  <a:cubicBezTo>
                    <a:pt x="33681" y="5879"/>
                    <a:pt x="34235" y="6174"/>
                    <a:pt x="34457" y="6322"/>
                  </a:cubicBezTo>
                  <a:cubicBezTo>
                    <a:pt x="34494" y="6359"/>
                    <a:pt x="34605" y="6433"/>
                    <a:pt x="34716" y="6618"/>
                  </a:cubicBezTo>
                  <a:cubicBezTo>
                    <a:pt x="35122" y="7246"/>
                    <a:pt x="35862" y="8688"/>
                    <a:pt x="36675" y="10500"/>
                  </a:cubicBezTo>
                  <a:cubicBezTo>
                    <a:pt x="37895" y="13236"/>
                    <a:pt x="39337" y="16748"/>
                    <a:pt x="40483" y="19558"/>
                  </a:cubicBezTo>
                  <a:cubicBezTo>
                    <a:pt x="41075" y="21000"/>
                    <a:pt x="41555" y="22257"/>
                    <a:pt x="41925" y="23144"/>
                  </a:cubicBezTo>
                  <a:cubicBezTo>
                    <a:pt x="42082" y="23563"/>
                    <a:pt x="42215" y="23900"/>
                    <a:pt x="42311" y="24142"/>
                  </a:cubicBezTo>
                  <a:lnTo>
                    <a:pt x="777" y="24142"/>
                  </a:lnTo>
                  <a:lnTo>
                    <a:pt x="6470" y="6692"/>
                  </a:lnTo>
                  <a:lnTo>
                    <a:pt x="17166" y="701"/>
                  </a:lnTo>
                  <a:lnTo>
                    <a:pt x="17166" y="701"/>
                  </a:lnTo>
                  <a:lnTo>
                    <a:pt x="22743" y="594"/>
                  </a:lnTo>
                  <a:close/>
                  <a:moveTo>
                    <a:pt x="22848" y="0"/>
                  </a:moveTo>
                  <a:lnTo>
                    <a:pt x="17081" y="74"/>
                  </a:lnTo>
                  <a:lnTo>
                    <a:pt x="16933" y="148"/>
                  </a:lnTo>
                  <a:lnTo>
                    <a:pt x="6063" y="6211"/>
                  </a:lnTo>
                  <a:cubicBezTo>
                    <a:pt x="5990" y="6248"/>
                    <a:pt x="5953" y="6322"/>
                    <a:pt x="5916" y="6396"/>
                  </a:cubicBezTo>
                  <a:lnTo>
                    <a:pt x="37" y="24364"/>
                  </a:lnTo>
                  <a:cubicBezTo>
                    <a:pt x="0" y="24438"/>
                    <a:pt x="37" y="24549"/>
                    <a:pt x="74" y="24623"/>
                  </a:cubicBezTo>
                  <a:cubicBezTo>
                    <a:pt x="148" y="24734"/>
                    <a:pt x="222" y="24771"/>
                    <a:pt x="333" y="24771"/>
                  </a:cubicBezTo>
                  <a:lnTo>
                    <a:pt x="42775" y="24771"/>
                  </a:lnTo>
                  <a:cubicBezTo>
                    <a:pt x="42849" y="24771"/>
                    <a:pt x="42960" y="24697"/>
                    <a:pt x="43034" y="24623"/>
                  </a:cubicBezTo>
                  <a:cubicBezTo>
                    <a:pt x="43071" y="24549"/>
                    <a:pt x="43071" y="24438"/>
                    <a:pt x="43034" y="24327"/>
                  </a:cubicBezTo>
                  <a:cubicBezTo>
                    <a:pt x="43034" y="24327"/>
                    <a:pt x="41333" y="19964"/>
                    <a:pt x="39485" y="15491"/>
                  </a:cubicBezTo>
                  <a:cubicBezTo>
                    <a:pt x="38561" y="13236"/>
                    <a:pt x="37562" y="10981"/>
                    <a:pt x="36749" y="9206"/>
                  </a:cubicBezTo>
                  <a:cubicBezTo>
                    <a:pt x="36342" y="8319"/>
                    <a:pt x="35973" y="7579"/>
                    <a:pt x="35640" y="6988"/>
                  </a:cubicBezTo>
                  <a:cubicBezTo>
                    <a:pt x="35492" y="6692"/>
                    <a:pt x="35344" y="6470"/>
                    <a:pt x="35196" y="6285"/>
                  </a:cubicBezTo>
                  <a:cubicBezTo>
                    <a:pt x="35085" y="6063"/>
                    <a:pt x="34974" y="5953"/>
                    <a:pt x="34827" y="5842"/>
                  </a:cubicBezTo>
                  <a:cubicBezTo>
                    <a:pt x="34642" y="5694"/>
                    <a:pt x="34309" y="5509"/>
                    <a:pt x="33902" y="5287"/>
                  </a:cubicBezTo>
                  <a:cubicBezTo>
                    <a:pt x="31019" y="3734"/>
                    <a:pt x="22996" y="37"/>
                    <a:pt x="22996" y="37"/>
                  </a:cubicBezTo>
                  <a:lnTo>
                    <a:pt x="228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51"/>
            <p:cNvSpPr/>
            <p:nvPr/>
          </p:nvSpPr>
          <p:spPr>
            <a:xfrm>
              <a:off x="3938900" y="2856775"/>
              <a:ext cx="52725" cy="82300"/>
            </a:xfrm>
            <a:custGeom>
              <a:avLst/>
              <a:gdLst/>
              <a:ahLst/>
              <a:cxnLst/>
              <a:rect l="l" t="t" r="r" b="b"/>
              <a:pathLst>
                <a:path w="2109" h="3292" extrusionOk="0">
                  <a:moveTo>
                    <a:pt x="1480" y="0"/>
                  </a:moveTo>
                  <a:cubicBezTo>
                    <a:pt x="1085" y="0"/>
                    <a:pt x="592" y="362"/>
                    <a:pt x="592" y="362"/>
                  </a:cubicBezTo>
                  <a:lnTo>
                    <a:pt x="518" y="768"/>
                  </a:lnTo>
                  <a:lnTo>
                    <a:pt x="1" y="2913"/>
                  </a:lnTo>
                  <a:cubicBezTo>
                    <a:pt x="1" y="2913"/>
                    <a:pt x="332" y="3291"/>
                    <a:pt x="824" y="3291"/>
                  </a:cubicBezTo>
                  <a:cubicBezTo>
                    <a:pt x="947" y="3291"/>
                    <a:pt x="1080" y="3268"/>
                    <a:pt x="1221" y="3208"/>
                  </a:cubicBezTo>
                  <a:cubicBezTo>
                    <a:pt x="1923" y="2913"/>
                    <a:pt x="2108" y="1175"/>
                    <a:pt x="1923" y="362"/>
                  </a:cubicBezTo>
                  <a:cubicBezTo>
                    <a:pt x="1849" y="91"/>
                    <a:pt x="1677" y="0"/>
                    <a:pt x="14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51"/>
            <p:cNvSpPr/>
            <p:nvPr/>
          </p:nvSpPr>
          <p:spPr>
            <a:xfrm>
              <a:off x="3930600" y="2849175"/>
              <a:ext cx="65650" cy="98000"/>
            </a:xfrm>
            <a:custGeom>
              <a:avLst/>
              <a:gdLst/>
              <a:ahLst/>
              <a:cxnLst/>
              <a:rect l="l" t="t" r="r" b="b"/>
              <a:pathLst>
                <a:path w="2626" h="3920" extrusionOk="0">
                  <a:moveTo>
                    <a:pt x="1886" y="629"/>
                  </a:moveTo>
                  <a:cubicBezTo>
                    <a:pt x="1923" y="629"/>
                    <a:pt x="1923" y="666"/>
                    <a:pt x="1960" y="740"/>
                  </a:cubicBezTo>
                  <a:cubicBezTo>
                    <a:pt x="1997" y="888"/>
                    <a:pt x="2034" y="1146"/>
                    <a:pt x="2034" y="1405"/>
                  </a:cubicBezTo>
                  <a:cubicBezTo>
                    <a:pt x="2034" y="1775"/>
                    <a:pt x="1960" y="2219"/>
                    <a:pt x="1849" y="2588"/>
                  </a:cubicBezTo>
                  <a:cubicBezTo>
                    <a:pt x="1738" y="2958"/>
                    <a:pt x="1553" y="3180"/>
                    <a:pt x="1405" y="3217"/>
                  </a:cubicBezTo>
                  <a:cubicBezTo>
                    <a:pt x="1331" y="3291"/>
                    <a:pt x="1220" y="3291"/>
                    <a:pt x="1146" y="3291"/>
                  </a:cubicBezTo>
                  <a:cubicBezTo>
                    <a:pt x="961" y="3291"/>
                    <a:pt x="850" y="3217"/>
                    <a:pt x="740" y="3143"/>
                  </a:cubicBezTo>
                  <a:lnTo>
                    <a:pt x="676" y="3095"/>
                  </a:lnTo>
                  <a:lnTo>
                    <a:pt x="676" y="3095"/>
                  </a:lnTo>
                  <a:lnTo>
                    <a:pt x="1146" y="1146"/>
                  </a:lnTo>
                  <a:lnTo>
                    <a:pt x="1194" y="886"/>
                  </a:lnTo>
                  <a:lnTo>
                    <a:pt x="1194" y="886"/>
                  </a:lnTo>
                  <a:cubicBezTo>
                    <a:pt x="1248" y="846"/>
                    <a:pt x="1335" y="793"/>
                    <a:pt x="1442" y="740"/>
                  </a:cubicBezTo>
                  <a:cubicBezTo>
                    <a:pt x="1553" y="666"/>
                    <a:pt x="1738" y="629"/>
                    <a:pt x="1812" y="629"/>
                  </a:cubicBezTo>
                  <a:close/>
                  <a:moveTo>
                    <a:pt x="1812" y="0"/>
                  </a:moveTo>
                  <a:cubicBezTo>
                    <a:pt x="1516" y="0"/>
                    <a:pt x="1294" y="111"/>
                    <a:pt x="1072" y="222"/>
                  </a:cubicBezTo>
                  <a:cubicBezTo>
                    <a:pt x="887" y="333"/>
                    <a:pt x="777" y="407"/>
                    <a:pt x="740" y="407"/>
                  </a:cubicBezTo>
                  <a:cubicBezTo>
                    <a:pt x="703" y="481"/>
                    <a:pt x="666" y="518"/>
                    <a:pt x="629" y="592"/>
                  </a:cubicBezTo>
                  <a:lnTo>
                    <a:pt x="518" y="998"/>
                  </a:lnTo>
                  <a:lnTo>
                    <a:pt x="37" y="3143"/>
                  </a:lnTo>
                  <a:cubicBezTo>
                    <a:pt x="0" y="3217"/>
                    <a:pt x="37" y="3328"/>
                    <a:pt x="74" y="3402"/>
                  </a:cubicBezTo>
                  <a:cubicBezTo>
                    <a:pt x="111" y="3402"/>
                    <a:pt x="185" y="3549"/>
                    <a:pt x="370" y="3660"/>
                  </a:cubicBezTo>
                  <a:cubicBezTo>
                    <a:pt x="555" y="3771"/>
                    <a:pt x="814" y="3919"/>
                    <a:pt x="1146" y="3919"/>
                  </a:cubicBezTo>
                  <a:cubicBezTo>
                    <a:pt x="1294" y="3919"/>
                    <a:pt x="1479" y="3882"/>
                    <a:pt x="1664" y="3808"/>
                  </a:cubicBezTo>
                  <a:cubicBezTo>
                    <a:pt x="2071" y="3623"/>
                    <a:pt x="2292" y="3217"/>
                    <a:pt x="2440" y="2773"/>
                  </a:cubicBezTo>
                  <a:cubicBezTo>
                    <a:pt x="2588" y="2329"/>
                    <a:pt x="2625" y="1849"/>
                    <a:pt x="2625" y="1405"/>
                  </a:cubicBezTo>
                  <a:cubicBezTo>
                    <a:pt x="2625" y="1109"/>
                    <a:pt x="2625" y="814"/>
                    <a:pt x="2551" y="592"/>
                  </a:cubicBezTo>
                  <a:cubicBezTo>
                    <a:pt x="2514" y="407"/>
                    <a:pt x="2403" y="259"/>
                    <a:pt x="2255" y="148"/>
                  </a:cubicBezTo>
                  <a:cubicBezTo>
                    <a:pt x="2144" y="37"/>
                    <a:pt x="1960" y="0"/>
                    <a:pt x="18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51"/>
            <p:cNvSpPr/>
            <p:nvPr/>
          </p:nvSpPr>
          <p:spPr>
            <a:xfrm>
              <a:off x="3667175" y="2856775"/>
              <a:ext cx="53625" cy="82300"/>
            </a:xfrm>
            <a:custGeom>
              <a:avLst/>
              <a:gdLst/>
              <a:ahLst/>
              <a:cxnLst/>
              <a:rect l="l" t="t" r="r" b="b"/>
              <a:pathLst>
                <a:path w="2145" h="3292" extrusionOk="0">
                  <a:moveTo>
                    <a:pt x="640" y="0"/>
                  </a:moveTo>
                  <a:cubicBezTo>
                    <a:pt x="448" y="0"/>
                    <a:pt x="284" y="91"/>
                    <a:pt x="222" y="362"/>
                  </a:cubicBezTo>
                  <a:cubicBezTo>
                    <a:pt x="1" y="1175"/>
                    <a:pt x="222" y="2913"/>
                    <a:pt x="925" y="3208"/>
                  </a:cubicBezTo>
                  <a:cubicBezTo>
                    <a:pt x="1065" y="3268"/>
                    <a:pt x="1198" y="3291"/>
                    <a:pt x="1321" y="3291"/>
                  </a:cubicBezTo>
                  <a:cubicBezTo>
                    <a:pt x="1814" y="3291"/>
                    <a:pt x="2145" y="2913"/>
                    <a:pt x="2145" y="2913"/>
                  </a:cubicBezTo>
                  <a:lnTo>
                    <a:pt x="1627" y="768"/>
                  </a:lnTo>
                  <a:lnTo>
                    <a:pt x="1516" y="362"/>
                  </a:lnTo>
                  <a:cubicBezTo>
                    <a:pt x="1516" y="362"/>
                    <a:pt x="1023" y="0"/>
                    <a:pt x="64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51"/>
            <p:cNvSpPr/>
            <p:nvPr/>
          </p:nvSpPr>
          <p:spPr>
            <a:xfrm>
              <a:off x="3662550" y="2849175"/>
              <a:ext cx="65650" cy="98000"/>
            </a:xfrm>
            <a:custGeom>
              <a:avLst/>
              <a:gdLst/>
              <a:ahLst/>
              <a:cxnLst/>
              <a:rect l="l" t="t" r="r" b="b"/>
              <a:pathLst>
                <a:path w="2626" h="3920" extrusionOk="0">
                  <a:moveTo>
                    <a:pt x="814" y="629"/>
                  </a:moveTo>
                  <a:cubicBezTo>
                    <a:pt x="925" y="629"/>
                    <a:pt x="1110" y="666"/>
                    <a:pt x="1258" y="777"/>
                  </a:cubicBezTo>
                  <a:cubicBezTo>
                    <a:pt x="1332" y="814"/>
                    <a:pt x="1406" y="851"/>
                    <a:pt x="1443" y="888"/>
                  </a:cubicBezTo>
                  <a:lnTo>
                    <a:pt x="1446" y="890"/>
                  </a:lnTo>
                  <a:lnTo>
                    <a:pt x="1516" y="1146"/>
                  </a:lnTo>
                  <a:lnTo>
                    <a:pt x="1987" y="3094"/>
                  </a:lnTo>
                  <a:lnTo>
                    <a:pt x="1987" y="3094"/>
                  </a:lnTo>
                  <a:cubicBezTo>
                    <a:pt x="1959" y="3113"/>
                    <a:pt x="1925" y="3130"/>
                    <a:pt x="1886" y="3143"/>
                  </a:cubicBezTo>
                  <a:cubicBezTo>
                    <a:pt x="1775" y="3217"/>
                    <a:pt x="1664" y="3291"/>
                    <a:pt x="1516" y="3291"/>
                  </a:cubicBezTo>
                  <a:cubicBezTo>
                    <a:pt x="1406" y="3291"/>
                    <a:pt x="1332" y="3291"/>
                    <a:pt x="1221" y="3217"/>
                  </a:cubicBezTo>
                  <a:cubicBezTo>
                    <a:pt x="1110" y="3180"/>
                    <a:pt x="925" y="2958"/>
                    <a:pt x="814" y="2588"/>
                  </a:cubicBezTo>
                  <a:cubicBezTo>
                    <a:pt x="666" y="2219"/>
                    <a:pt x="629" y="1775"/>
                    <a:pt x="629" y="1405"/>
                  </a:cubicBezTo>
                  <a:cubicBezTo>
                    <a:pt x="629" y="1146"/>
                    <a:pt x="629" y="925"/>
                    <a:pt x="703" y="740"/>
                  </a:cubicBezTo>
                  <a:cubicBezTo>
                    <a:pt x="703" y="666"/>
                    <a:pt x="740" y="629"/>
                    <a:pt x="740" y="629"/>
                  </a:cubicBezTo>
                  <a:close/>
                  <a:moveTo>
                    <a:pt x="814" y="0"/>
                  </a:moveTo>
                  <a:cubicBezTo>
                    <a:pt x="666" y="0"/>
                    <a:pt x="518" y="37"/>
                    <a:pt x="370" y="148"/>
                  </a:cubicBezTo>
                  <a:cubicBezTo>
                    <a:pt x="223" y="259"/>
                    <a:pt x="149" y="407"/>
                    <a:pt x="75" y="592"/>
                  </a:cubicBezTo>
                  <a:cubicBezTo>
                    <a:pt x="38" y="814"/>
                    <a:pt x="1" y="1109"/>
                    <a:pt x="1" y="1405"/>
                  </a:cubicBezTo>
                  <a:cubicBezTo>
                    <a:pt x="1" y="1849"/>
                    <a:pt x="75" y="2329"/>
                    <a:pt x="223" y="2773"/>
                  </a:cubicBezTo>
                  <a:cubicBezTo>
                    <a:pt x="370" y="3217"/>
                    <a:pt x="555" y="3623"/>
                    <a:pt x="962" y="3808"/>
                  </a:cubicBezTo>
                  <a:cubicBezTo>
                    <a:pt x="1147" y="3882"/>
                    <a:pt x="1332" y="3919"/>
                    <a:pt x="1516" y="3919"/>
                  </a:cubicBezTo>
                  <a:cubicBezTo>
                    <a:pt x="1812" y="3919"/>
                    <a:pt x="2108" y="3771"/>
                    <a:pt x="2256" y="3660"/>
                  </a:cubicBezTo>
                  <a:cubicBezTo>
                    <a:pt x="2441" y="3549"/>
                    <a:pt x="2552" y="3402"/>
                    <a:pt x="2552" y="3402"/>
                  </a:cubicBezTo>
                  <a:cubicBezTo>
                    <a:pt x="2626" y="3328"/>
                    <a:pt x="2626" y="3217"/>
                    <a:pt x="2626" y="3143"/>
                  </a:cubicBezTo>
                  <a:lnTo>
                    <a:pt x="2108" y="998"/>
                  </a:lnTo>
                  <a:lnTo>
                    <a:pt x="1997" y="592"/>
                  </a:lnTo>
                  <a:cubicBezTo>
                    <a:pt x="1997" y="518"/>
                    <a:pt x="1960" y="481"/>
                    <a:pt x="1886" y="407"/>
                  </a:cubicBezTo>
                  <a:cubicBezTo>
                    <a:pt x="1886" y="407"/>
                    <a:pt x="1738" y="333"/>
                    <a:pt x="1553" y="222"/>
                  </a:cubicBezTo>
                  <a:cubicBezTo>
                    <a:pt x="1369" y="111"/>
                    <a:pt x="1110" y="0"/>
                    <a:pt x="8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51"/>
            <p:cNvSpPr/>
            <p:nvPr/>
          </p:nvSpPr>
          <p:spPr>
            <a:xfrm>
              <a:off x="3694900" y="2954900"/>
              <a:ext cx="289325" cy="233500"/>
            </a:xfrm>
            <a:custGeom>
              <a:avLst/>
              <a:gdLst/>
              <a:ahLst/>
              <a:cxnLst/>
              <a:rect l="l" t="t" r="r" b="b"/>
              <a:pathLst>
                <a:path w="11573" h="9340" extrusionOk="0">
                  <a:moveTo>
                    <a:pt x="5371" y="0"/>
                  </a:moveTo>
                  <a:cubicBezTo>
                    <a:pt x="4082" y="0"/>
                    <a:pt x="2795" y="308"/>
                    <a:pt x="2034" y="1021"/>
                  </a:cubicBezTo>
                  <a:cubicBezTo>
                    <a:pt x="2034" y="1021"/>
                    <a:pt x="1110" y="1724"/>
                    <a:pt x="925" y="2426"/>
                  </a:cubicBezTo>
                  <a:cubicBezTo>
                    <a:pt x="703" y="3128"/>
                    <a:pt x="1" y="8933"/>
                    <a:pt x="1" y="8933"/>
                  </a:cubicBezTo>
                  <a:cubicBezTo>
                    <a:pt x="1" y="8933"/>
                    <a:pt x="3883" y="6382"/>
                    <a:pt x="4992" y="6197"/>
                  </a:cubicBezTo>
                  <a:cubicBezTo>
                    <a:pt x="5027" y="6190"/>
                    <a:pt x="5067" y="6187"/>
                    <a:pt x="5111" y="6187"/>
                  </a:cubicBezTo>
                  <a:cubicBezTo>
                    <a:pt x="6444" y="6187"/>
                    <a:pt x="11572" y="9340"/>
                    <a:pt x="11572" y="9340"/>
                  </a:cubicBezTo>
                  <a:cubicBezTo>
                    <a:pt x="11572" y="9340"/>
                    <a:pt x="10278" y="2722"/>
                    <a:pt x="9243" y="1317"/>
                  </a:cubicBezTo>
                  <a:cubicBezTo>
                    <a:pt x="8682" y="507"/>
                    <a:pt x="7025" y="0"/>
                    <a:pt x="537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51"/>
            <p:cNvSpPr/>
            <p:nvPr/>
          </p:nvSpPr>
          <p:spPr>
            <a:xfrm>
              <a:off x="3687500" y="2947150"/>
              <a:ext cx="305050" cy="249100"/>
            </a:xfrm>
            <a:custGeom>
              <a:avLst/>
              <a:gdLst/>
              <a:ahLst/>
              <a:cxnLst/>
              <a:rect l="l" t="t" r="r" b="b"/>
              <a:pathLst>
                <a:path w="12202" h="9964" extrusionOk="0">
                  <a:moveTo>
                    <a:pt x="2146" y="1074"/>
                  </a:moveTo>
                  <a:lnTo>
                    <a:pt x="2146" y="1074"/>
                  </a:lnTo>
                  <a:cubicBezTo>
                    <a:pt x="2146" y="1074"/>
                    <a:pt x="2146" y="1074"/>
                    <a:pt x="2146" y="1074"/>
                  </a:cubicBezTo>
                  <a:lnTo>
                    <a:pt x="2146" y="1074"/>
                  </a:lnTo>
                  <a:lnTo>
                    <a:pt x="2146" y="1074"/>
                  </a:lnTo>
                  <a:close/>
                  <a:moveTo>
                    <a:pt x="5620" y="629"/>
                  </a:moveTo>
                  <a:cubicBezTo>
                    <a:pt x="6434" y="629"/>
                    <a:pt x="7247" y="740"/>
                    <a:pt x="7913" y="961"/>
                  </a:cubicBezTo>
                  <a:cubicBezTo>
                    <a:pt x="8578" y="1183"/>
                    <a:pt x="9059" y="1479"/>
                    <a:pt x="9281" y="1812"/>
                  </a:cubicBezTo>
                  <a:cubicBezTo>
                    <a:pt x="9502" y="2107"/>
                    <a:pt x="9798" y="2773"/>
                    <a:pt x="10057" y="3586"/>
                  </a:cubicBezTo>
                  <a:cubicBezTo>
                    <a:pt x="10427" y="4769"/>
                    <a:pt x="10833" y="6322"/>
                    <a:pt x="11092" y="7542"/>
                  </a:cubicBezTo>
                  <a:cubicBezTo>
                    <a:pt x="11233" y="8141"/>
                    <a:pt x="11340" y="8639"/>
                    <a:pt x="11446" y="9037"/>
                  </a:cubicBezTo>
                  <a:lnTo>
                    <a:pt x="11446" y="9037"/>
                  </a:lnTo>
                  <a:cubicBezTo>
                    <a:pt x="10926" y="8727"/>
                    <a:pt x="10129" y="8258"/>
                    <a:pt x="9281" y="7801"/>
                  </a:cubicBezTo>
                  <a:cubicBezTo>
                    <a:pt x="8541" y="7394"/>
                    <a:pt x="7765" y="6988"/>
                    <a:pt x="7099" y="6692"/>
                  </a:cubicBezTo>
                  <a:cubicBezTo>
                    <a:pt x="6730" y="6544"/>
                    <a:pt x="6434" y="6433"/>
                    <a:pt x="6138" y="6322"/>
                  </a:cubicBezTo>
                  <a:cubicBezTo>
                    <a:pt x="5842" y="6248"/>
                    <a:pt x="5620" y="6174"/>
                    <a:pt x="5399" y="6174"/>
                  </a:cubicBezTo>
                  <a:lnTo>
                    <a:pt x="5214" y="6174"/>
                  </a:lnTo>
                  <a:cubicBezTo>
                    <a:pt x="4881" y="6248"/>
                    <a:pt x="4437" y="6470"/>
                    <a:pt x="3883" y="6729"/>
                  </a:cubicBezTo>
                  <a:cubicBezTo>
                    <a:pt x="2781" y="7293"/>
                    <a:pt x="1413" y="8158"/>
                    <a:pt x="676" y="8637"/>
                  </a:cubicBezTo>
                  <a:lnTo>
                    <a:pt x="676" y="8637"/>
                  </a:lnTo>
                  <a:cubicBezTo>
                    <a:pt x="751" y="8071"/>
                    <a:pt x="869" y="7197"/>
                    <a:pt x="999" y="6285"/>
                  </a:cubicBezTo>
                  <a:cubicBezTo>
                    <a:pt x="1110" y="5509"/>
                    <a:pt x="1184" y="4732"/>
                    <a:pt x="1295" y="4104"/>
                  </a:cubicBezTo>
                  <a:cubicBezTo>
                    <a:pt x="1332" y="3771"/>
                    <a:pt x="1369" y="3512"/>
                    <a:pt x="1406" y="3291"/>
                  </a:cubicBezTo>
                  <a:cubicBezTo>
                    <a:pt x="1480" y="3069"/>
                    <a:pt x="1480" y="2884"/>
                    <a:pt x="1517" y="2810"/>
                  </a:cubicBezTo>
                  <a:cubicBezTo>
                    <a:pt x="1591" y="2551"/>
                    <a:pt x="1849" y="2218"/>
                    <a:pt x="2071" y="1960"/>
                  </a:cubicBezTo>
                  <a:cubicBezTo>
                    <a:pt x="2182" y="1849"/>
                    <a:pt x="2293" y="1738"/>
                    <a:pt x="2404" y="1664"/>
                  </a:cubicBezTo>
                  <a:lnTo>
                    <a:pt x="2478" y="1590"/>
                  </a:lnTo>
                  <a:lnTo>
                    <a:pt x="2515" y="1553"/>
                  </a:lnTo>
                  <a:lnTo>
                    <a:pt x="2552" y="1553"/>
                  </a:lnTo>
                  <a:cubicBezTo>
                    <a:pt x="3180" y="924"/>
                    <a:pt x="4400" y="629"/>
                    <a:pt x="5620" y="629"/>
                  </a:cubicBezTo>
                  <a:close/>
                  <a:moveTo>
                    <a:pt x="5620" y="0"/>
                  </a:moveTo>
                  <a:cubicBezTo>
                    <a:pt x="4309" y="0"/>
                    <a:pt x="2998" y="287"/>
                    <a:pt x="2146" y="1074"/>
                  </a:cubicBezTo>
                  <a:lnTo>
                    <a:pt x="2145" y="1072"/>
                  </a:lnTo>
                  <a:cubicBezTo>
                    <a:pt x="2145" y="1072"/>
                    <a:pt x="1886" y="1257"/>
                    <a:pt x="1628" y="1553"/>
                  </a:cubicBezTo>
                  <a:cubicBezTo>
                    <a:pt x="1369" y="1849"/>
                    <a:pt x="1036" y="2218"/>
                    <a:pt x="925" y="2662"/>
                  </a:cubicBezTo>
                  <a:cubicBezTo>
                    <a:pt x="888" y="2773"/>
                    <a:pt x="851" y="2921"/>
                    <a:pt x="814" y="3180"/>
                  </a:cubicBezTo>
                  <a:cubicBezTo>
                    <a:pt x="555" y="4769"/>
                    <a:pt x="1" y="9206"/>
                    <a:pt x="1" y="9206"/>
                  </a:cubicBezTo>
                  <a:cubicBezTo>
                    <a:pt x="1" y="9317"/>
                    <a:pt x="38" y="9428"/>
                    <a:pt x="149" y="9502"/>
                  </a:cubicBezTo>
                  <a:cubicBezTo>
                    <a:pt x="204" y="9539"/>
                    <a:pt x="260" y="9557"/>
                    <a:pt x="315" y="9557"/>
                  </a:cubicBezTo>
                  <a:cubicBezTo>
                    <a:pt x="371" y="9557"/>
                    <a:pt x="426" y="9539"/>
                    <a:pt x="482" y="9502"/>
                  </a:cubicBezTo>
                  <a:cubicBezTo>
                    <a:pt x="482" y="9502"/>
                    <a:pt x="703" y="9317"/>
                    <a:pt x="1073" y="9095"/>
                  </a:cubicBezTo>
                  <a:cubicBezTo>
                    <a:pt x="1665" y="8725"/>
                    <a:pt x="2515" y="8208"/>
                    <a:pt x="3365" y="7727"/>
                  </a:cubicBezTo>
                  <a:cubicBezTo>
                    <a:pt x="3772" y="7468"/>
                    <a:pt x="4179" y="7283"/>
                    <a:pt x="4548" y="7099"/>
                  </a:cubicBezTo>
                  <a:cubicBezTo>
                    <a:pt x="4881" y="6951"/>
                    <a:pt x="5177" y="6840"/>
                    <a:pt x="5325" y="6803"/>
                  </a:cubicBezTo>
                  <a:lnTo>
                    <a:pt x="5399" y="6803"/>
                  </a:lnTo>
                  <a:cubicBezTo>
                    <a:pt x="5510" y="6803"/>
                    <a:pt x="5694" y="6840"/>
                    <a:pt x="5953" y="6914"/>
                  </a:cubicBezTo>
                  <a:cubicBezTo>
                    <a:pt x="6840" y="7209"/>
                    <a:pt x="8319" y="7949"/>
                    <a:pt x="9502" y="8614"/>
                  </a:cubicBezTo>
                  <a:cubicBezTo>
                    <a:pt x="10131" y="8947"/>
                    <a:pt x="10685" y="9280"/>
                    <a:pt x="11055" y="9502"/>
                  </a:cubicBezTo>
                  <a:cubicBezTo>
                    <a:pt x="11462" y="9760"/>
                    <a:pt x="11721" y="9908"/>
                    <a:pt x="11721" y="9908"/>
                  </a:cubicBezTo>
                  <a:cubicBezTo>
                    <a:pt x="11776" y="9945"/>
                    <a:pt x="11831" y="9964"/>
                    <a:pt x="11887" y="9964"/>
                  </a:cubicBezTo>
                  <a:cubicBezTo>
                    <a:pt x="11942" y="9964"/>
                    <a:pt x="11998" y="9945"/>
                    <a:pt x="12053" y="9908"/>
                  </a:cubicBezTo>
                  <a:cubicBezTo>
                    <a:pt x="12164" y="9834"/>
                    <a:pt x="12201" y="9686"/>
                    <a:pt x="12164" y="9576"/>
                  </a:cubicBezTo>
                  <a:cubicBezTo>
                    <a:pt x="12164" y="9576"/>
                    <a:pt x="11831" y="7912"/>
                    <a:pt x="11388" y="6100"/>
                  </a:cubicBezTo>
                  <a:cubicBezTo>
                    <a:pt x="11166" y="5176"/>
                    <a:pt x="10907" y="4215"/>
                    <a:pt x="10611" y="3364"/>
                  </a:cubicBezTo>
                  <a:cubicBezTo>
                    <a:pt x="10353" y="2551"/>
                    <a:pt x="10094" y="1849"/>
                    <a:pt x="9798" y="1442"/>
                  </a:cubicBezTo>
                  <a:cubicBezTo>
                    <a:pt x="9428" y="961"/>
                    <a:pt x="8837" y="629"/>
                    <a:pt x="8097" y="370"/>
                  </a:cubicBezTo>
                  <a:cubicBezTo>
                    <a:pt x="7358" y="148"/>
                    <a:pt x="6508" y="0"/>
                    <a:pt x="56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51"/>
            <p:cNvSpPr/>
            <p:nvPr/>
          </p:nvSpPr>
          <p:spPr>
            <a:xfrm>
              <a:off x="3761450" y="3038650"/>
              <a:ext cx="139600" cy="207225"/>
            </a:xfrm>
            <a:custGeom>
              <a:avLst/>
              <a:gdLst/>
              <a:ahLst/>
              <a:cxnLst/>
              <a:rect l="l" t="t" r="r" b="b"/>
              <a:pathLst>
                <a:path w="5584" h="8289" extrusionOk="0">
                  <a:moveTo>
                    <a:pt x="1" y="0"/>
                  </a:moveTo>
                  <a:cubicBezTo>
                    <a:pt x="1" y="1"/>
                    <a:pt x="2454" y="8289"/>
                    <a:pt x="2871" y="8289"/>
                  </a:cubicBezTo>
                  <a:cubicBezTo>
                    <a:pt x="2894" y="8289"/>
                    <a:pt x="2911" y="8263"/>
                    <a:pt x="2921" y="8208"/>
                  </a:cubicBezTo>
                  <a:cubicBezTo>
                    <a:pt x="3143" y="7210"/>
                    <a:pt x="5583" y="296"/>
                    <a:pt x="5583" y="296"/>
                  </a:cubicBezTo>
                  <a:lnTo>
                    <a:pt x="5583" y="296"/>
                  </a:lnTo>
                  <a:cubicBezTo>
                    <a:pt x="5583" y="296"/>
                    <a:pt x="4263" y="413"/>
                    <a:pt x="2886" y="413"/>
                  </a:cubicBezTo>
                  <a:cubicBezTo>
                    <a:pt x="1696" y="413"/>
                    <a:pt x="463" y="326"/>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51"/>
            <p:cNvSpPr/>
            <p:nvPr/>
          </p:nvSpPr>
          <p:spPr>
            <a:xfrm>
              <a:off x="3753125" y="3030800"/>
              <a:ext cx="155300" cy="223225"/>
            </a:xfrm>
            <a:custGeom>
              <a:avLst/>
              <a:gdLst/>
              <a:ahLst/>
              <a:cxnLst/>
              <a:rect l="l" t="t" r="r" b="b"/>
              <a:pathLst>
                <a:path w="6212" h="8929" extrusionOk="0">
                  <a:moveTo>
                    <a:pt x="793" y="828"/>
                  </a:moveTo>
                  <a:cubicBezTo>
                    <a:pt x="999" y="876"/>
                    <a:pt x="1228" y="909"/>
                    <a:pt x="1480" y="943"/>
                  </a:cubicBezTo>
                  <a:cubicBezTo>
                    <a:pt x="1997" y="1017"/>
                    <a:pt x="2626" y="1017"/>
                    <a:pt x="3217" y="1017"/>
                  </a:cubicBezTo>
                  <a:cubicBezTo>
                    <a:pt x="4113" y="1017"/>
                    <a:pt x="4963" y="972"/>
                    <a:pt x="5462" y="939"/>
                  </a:cubicBezTo>
                  <a:lnTo>
                    <a:pt x="5462" y="939"/>
                  </a:lnTo>
                  <a:cubicBezTo>
                    <a:pt x="5236" y="1571"/>
                    <a:pt x="4800" y="2801"/>
                    <a:pt x="4363" y="4085"/>
                  </a:cubicBezTo>
                  <a:cubicBezTo>
                    <a:pt x="4031" y="5010"/>
                    <a:pt x="3735" y="5971"/>
                    <a:pt x="3476" y="6784"/>
                  </a:cubicBezTo>
                  <a:cubicBezTo>
                    <a:pt x="3336" y="7205"/>
                    <a:pt x="3217" y="7583"/>
                    <a:pt x="3126" y="7888"/>
                  </a:cubicBezTo>
                  <a:lnTo>
                    <a:pt x="3126" y="7888"/>
                  </a:lnTo>
                  <a:cubicBezTo>
                    <a:pt x="3107" y="7843"/>
                    <a:pt x="3088" y="7796"/>
                    <a:pt x="3069" y="7745"/>
                  </a:cubicBezTo>
                  <a:cubicBezTo>
                    <a:pt x="2663" y="6747"/>
                    <a:pt x="2034" y="4862"/>
                    <a:pt x="1517" y="3235"/>
                  </a:cubicBezTo>
                  <a:cubicBezTo>
                    <a:pt x="1295" y="2422"/>
                    <a:pt x="1036" y="1645"/>
                    <a:pt x="888" y="1128"/>
                  </a:cubicBezTo>
                  <a:cubicBezTo>
                    <a:pt x="852" y="1020"/>
                    <a:pt x="821" y="920"/>
                    <a:pt x="793" y="828"/>
                  </a:cubicBezTo>
                  <a:close/>
                  <a:moveTo>
                    <a:pt x="315" y="0"/>
                  </a:moveTo>
                  <a:cubicBezTo>
                    <a:pt x="260" y="0"/>
                    <a:pt x="204" y="18"/>
                    <a:pt x="149" y="55"/>
                  </a:cubicBezTo>
                  <a:cubicBezTo>
                    <a:pt x="38" y="129"/>
                    <a:pt x="1" y="277"/>
                    <a:pt x="38" y="388"/>
                  </a:cubicBezTo>
                  <a:cubicBezTo>
                    <a:pt x="38" y="388"/>
                    <a:pt x="629" y="2459"/>
                    <a:pt x="1295" y="4566"/>
                  </a:cubicBezTo>
                  <a:cubicBezTo>
                    <a:pt x="1628" y="5601"/>
                    <a:pt x="1997" y="6636"/>
                    <a:pt x="2293" y="7413"/>
                  </a:cubicBezTo>
                  <a:cubicBezTo>
                    <a:pt x="2441" y="7819"/>
                    <a:pt x="2552" y="8152"/>
                    <a:pt x="2700" y="8374"/>
                  </a:cubicBezTo>
                  <a:cubicBezTo>
                    <a:pt x="2737" y="8522"/>
                    <a:pt x="2811" y="8596"/>
                    <a:pt x="2848" y="8670"/>
                  </a:cubicBezTo>
                  <a:lnTo>
                    <a:pt x="2958" y="8818"/>
                  </a:lnTo>
                  <a:cubicBezTo>
                    <a:pt x="2995" y="8854"/>
                    <a:pt x="3069" y="8891"/>
                    <a:pt x="3217" y="8928"/>
                  </a:cubicBezTo>
                  <a:cubicBezTo>
                    <a:pt x="3254" y="8928"/>
                    <a:pt x="3328" y="8891"/>
                    <a:pt x="3402" y="8854"/>
                  </a:cubicBezTo>
                  <a:cubicBezTo>
                    <a:pt x="3476" y="8818"/>
                    <a:pt x="3513" y="8744"/>
                    <a:pt x="3513" y="8707"/>
                  </a:cubicBezTo>
                  <a:lnTo>
                    <a:pt x="3550" y="8596"/>
                  </a:lnTo>
                  <a:cubicBezTo>
                    <a:pt x="3624" y="8374"/>
                    <a:pt x="3809" y="7745"/>
                    <a:pt x="4068" y="6969"/>
                  </a:cubicBezTo>
                  <a:cubicBezTo>
                    <a:pt x="4437" y="5786"/>
                    <a:pt x="4955" y="4233"/>
                    <a:pt x="5399" y="2939"/>
                  </a:cubicBezTo>
                  <a:cubicBezTo>
                    <a:pt x="5842" y="1682"/>
                    <a:pt x="6175" y="721"/>
                    <a:pt x="6175" y="721"/>
                  </a:cubicBezTo>
                  <a:cubicBezTo>
                    <a:pt x="6212" y="610"/>
                    <a:pt x="6212" y="499"/>
                    <a:pt x="6138" y="425"/>
                  </a:cubicBezTo>
                  <a:cubicBezTo>
                    <a:pt x="6078" y="365"/>
                    <a:pt x="6017" y="304"/>
                    <a:pt x="5937" y="304"/>
                  </a:cubicBezTo>
                  <a:cubicBezTo>
                    <a:pt x="5919" y="304"/>
                    <a:pt x="5899" y="307"/>
                    <a:pt x="5879" y="314"/>
                  </a:cubicBezTo>
                  <a:cubicBezTo>
                    <a:pt x="5879" y="314"/>
                    <a:pt x="5546" y="314"/>
                    <a:pt x="5066" y="351"/>
                  </a:cubicBezTo>
                  <a:cubicBezTo>
                    <a:pt x="4585" y="388"/>
                    <a:pt x="3920" y="425"/>
                    <a:pt x="3217" y="425"/>
                  </a:cubicBezTo>
                  <a:cubicBezTo>
                    <a:pt x="2663" y="425"/>
                    <a:pt x="2034" y="388"/>
                    <a:pt x="1554" y="351"/>
                  </a:cubicBezTo>
                  <a:cubicBezTo>
                    <a:pt x="1036" y="277"/>
                    <a:pt x="629" y="166"/>
                    <a:pt x="481" y="55"/>
                  </a:cubicBezTo>
                  <a:cubicBezTo>
                    <a:pt x="426" y="18"/>
                    <a:pt x="371" y="0"/>
                    <a:pt x="3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51"/>
            <p:cNvSpPr/>
            <p:nvPr/>
          </p:nvSpPr>
          <p:spPr>
            <a:xfrm>
              <a:off x="3715250" y="2777775"/>
              <a:ext cx="241250" cy="327075"/>
            </a:xfrm>
            <a:custGeom>
              <a:avLst/>
              <a:gdLst/>
              <a:ahLst/>
              <a:cxnLst/>
              <a:rect l="l" t="t" r="r" b="b"/>
              <a:pathLst>
                <a:path w="9650" h="13083" extrusionOk="0">
                  <a:moveTo>
                    <a:pt x="7210" y="0"/>
                  </a:moveTo>
                  <a:cubicBezTo>
                    <a:pt x="6721" y="0"/>
                    <a:pt x="6145" y="80"/>
                    <a:pt x="5472" y="268"/>
                  </a:cubicBezTo>
                  <a:cubicBezTo>
                    <a:pt x="2329" y="1193"/>
                    <a:pt x="111" y="2597"/>
                    <a:pt x="0" y="4631"/>
                  </a:cubicBezTo>
                  <a:cubicBezTo>
                    <a:pt x="0" y="4631"/>
                    <a:pt x="629" y="7995"/>
                    <a:pt x="1109" y="9326"/>
                  </a:cubicBezTo>
                  <a:cubicBezTo>
                    <a:pt x="1600" y="10555"/>
                    <a:pt x="3291" y="13082"/>
                    <a:pt x="4663" y="13082"/>
                  </a:cubicBezTo>
                  <a:cubicBezTo>
                    <a:pt x="4737" y="13082"/>
                    <a:pt x="4809" y="13075"/>
                    <a:pt x="4880" y="13060"/>
                  </a:cubicBezTo>
                  <a:cubicBezTo>
                    <a:pt x="6285" y="12764"/>
                    <a:pt x="8651" y="9807"/>
                    <a:pt x="8947" y="8698"/>
                  </a:cubicBezTo>
                  <a:cubicBezTo>
                    <a:pt x="9243" y="7589"/>
                    <a:pt x="9649" y="2930"/>
                    <a:pt x="9649" y="1895"/>
                  </a:cubicBezTo>
                  <a:cubicBezTo>
                    <a:pt x="9649" y="1108"/>
                    <a:pt x="9029" y="0"/>
                    <a:pt x="72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51"/>
            <p:cNvSpPr/>
            <p:nvPr/>
          </p:nvSpPr>
          <p:spPr>
            <a:xfrm>
              <a:off x="3707850" y="2769675"/>
              <a:ext cx="256050" cy="342925"/>
            </a:xfrm>
            <a:custGeom>
              <a:avLst/>
              <a:gdLst/>
              <a:ahLst/>
              <a:cxnLst/>
              <a:rect l="l" t="t" r="r" b="b"/>
              <a:pathLst>
                <a:path w="10242" h="13717" extrusionOk="0">
                  <a:moveTo>
                    <a:pt x="7542" y="629"/>
                  </a:moveTo>
                  <a:cubicBezTo>
                    <a:pt x="8356" y="629"/>
                    <a:pt x="8873" y="888"/>
                    <a:pt x="9206" y="1184"/>
                  </a:cubicBezTo>
                  <a:cubicBezTo>
                    <a:pt x="9502" y="1517"/>
                    <a:pt x="9650" y="1923"/>
                    <a:pt x="9650" y="2219"/>
                  </a:cubicBezTo>
                  <a:cubicBezTo>
                    <a:pt x="9650" y="2700"/>
                    <a:pt x="9539" y="4142"/>
                    <a:pt x="9391" y="5546"/>
                  </a:cubicBezTo>
                  <a:cubicBezTo>
                    <a:pt x="9317" y="6286"/>
                    <a:pt x="9243" y="6988"/>
                    <a:pt x="9169" y="7580"/>
                  </a:cubicBezTo>
                  <a:cubicBezTo>
                    <a:pt x="9095" y="8208"/>
                    <a:pt x="9021" y="8689"/>
                    <a:pt x="8947" y="8948"/>
                  </a:cubicBezTo>
                  <a:cubicBezTo>
                    <a:pt x="8873" y="9170"/>
                    <a:pt x="8688" y="9539"/>
                    <a:pt x="8430" y="9983"/>
                  </a:cubicBezTo>
                  <a:cubicBezTo>
                    <a:pt x="7986" y="10611"/>
                    <a:pt x="7394" y="11351"/>
                    <a:pt x="6803" y="11942"/>
                  </a:cubicBezTo>
                  <a:cubicBezTo>
                    <a:pt x="6174" y="12571"/>
                    <a:pt x="5509" y="13014"/>
                    <a:pt x="5102" y="13088"/>
                  </a:cubicBezTo>
                  <a:lnTo>
                    <a:pt x="4954" y="13088"/>
                  </a:lnTo>
                  <a:cubicBezTo>
                    <a:pt x="4928" y="13092"/>
                    <a:pt x="4901" y="13094"/>
                    <a:pt x="4873" y="13094"/>
                  </a:cubicBezTo>
                  <a:cubicBezTo>
                    <a:pt x="4634" y="13094"/>
                    <a:pt x="4365" y="12955"/>
                    <a:pt x="4067" y="12756"/>
                  </a:cubicBezTo>
                  <a:cubicBezTo>
                    <a:pt x="3586" y="12386"/>
                    <a:pt x="3069" y="11831"/>
                    <a:pt x="2625" y="11203"/>
                  </a:cubicBezTo>
                  <a:cubicBezTo>
                    <a:pt x="2218" y="10611"/>
                    <a:pt x="1886" y="9946"/>
                    <a:pt x="1701" y="9539"/>
                  </a:cubicBezTo>
                  <a:cubicBezTo>
                    <a:pt x="1479" y="8911"/>
                    <a:pt x="1183" y="7728"/>
                    <a:pt x="961" y="6729"/>
                  </a:cubicBezTo>
                  <a:cubicBezTo>
                    <a:pt x="851" y="6249"/>
                    <a:pt x="777" y="5768"/>
                    <a:pt x="703" y="5435"/>
                  </a:cubicBezTo>
                  <a:cubicBezTo>
                    <a:pt x="656" y="5224"/>
                    <a:pt x="624" y="5072"/>
                    <a:pt x="606" y="4989"/>
                  </a:cubicBezTo>
                  <a:lnTo>
                    <a:pt x="606" y="4989"/>
                  </a:lnTo>
                  <a:lnTo>
                    <a:pt x="629" y="4992"/>
                  </a:lnTo>
                  <a:cubicBezTo>
                    <a:pt x="666" y="4068"/>
                    <a:pt x="1183" y="3291"/>
                    <a:pt x="2071" y="2626"/>
                  </a:cubicBezTo>
                  <a:cubicBezTo>
                    <a:pt x="2995" y="1923"/>
                    <a:pt x="4326" y="1332"/>
                    <a:pt x="5879" y="888"/>
                  </a:cubicBezTo>
                  <a:cubicBezTo>
                    <a:pt x="6507" y="703"/>
                    <a:pt x="7062" y="629"/>
                    <a:pt x="7542" y="629"/>
                  </a:cubicBezTo>
                  <a:close/>
                  <a:moveTo>
                    <a:pt x="7542" y="1"/>
                  </a:moveTo>
                  <a:cubicBezTo>
                    <a:pt x="6988" y="1"/>
                    <a:pt x="6396" y="112"/>
                    <a:pt x="5694" y="297"/>
                  </a:cubicBezTo>
                  <a:cubicBezTo>
                    <a:pt x="4104" y="777"/>
                    <a:pt x="2736" y="1369"/>
                    <a:pt x="1701" y="2108"/>
                  </a:cubicBezTo>
                  <a:cubicBezTo>
                    <a:pt x="703" y="2885"/>
                    <a:pt x="37" y="3809"/>
                    <a:pt x="0" y="4955"/>
                  </a:cubicBezTo>
                  <a:lnTo>
                    <a:pt x="0" y="5029"/>
                  </a:lnTo>
                  <a:cubicBezTo>
                    <a:pt x="0" y="5029"/>
                    <a:pt x="148" y="5879"/>
                    <a:pt x="370" y="6877"/>
                  </a:cubicBezTo>
                  <a:cubicBezTo>
                    <a:pt x="592" y="7876"/>
                    <a:pt x="851" y="9059"/>
                    <a:pt x="1146" y="9761"/>
                  </a:cubicBezTo>
                  <a:cubicBezTo>
                    <a:pt x="1405" y="10427"/>
                    <a:pt x="1923" y="11388"/>
                    <a:pt x="2625" y="12201"/>
                  </a:cubicBezTo>
                  <a:cubicBezTo>
                    <a:pt x="2958" y="12608"/>
                    <a:pt x="3328" y="12978"/>
                    <a:pt x="3697" y="13236"/>
                  </a:cubicBezTo>
                  <a:cubicBezTo>
                    <a:pt x="4104" y="13532"/>
                    <a:pt x="4511" y="13717"/>
                    <a:pt x="4954" y="13717"/>
                  </a:cubicBezTo>
                  <a:cubicBezTo>
                    <a:pt x="5028" y="13717"/>
                    <a:pt x="5139" y="13717"/>
                    <a:pt x="5250" y="13680"/>
                  </a:cubicBezTo>
                  <a:cubicBezTo>
                    <a:pt x="5694" y="13606"/>
                    <a:pt x="6100" y="13347"/>
                    <a:pt x="6544" y="12978"/>
                  </a:cubicBezTo>
                  <a:cubicBezTo>
                    <a:pt x="7210" y="12460"/>
                    <a:pt x="7875" y="11721"/>
                    <a:pt x="8430" y="11018"/>
                  </a:cubicBezTo>
                  <a:cubicBezTo>
                    <a:pt x="8984" y="10279"/>
                    <a:pt x="9391" y="9613"/>
                    <a:pt x="9539" y="9096"/>
                  </a:cubicBezTo>
                  <a:cubicBezTo>
                    <a:pt x="9613" y="8800"/>
                    <a:pt x="9687" y="8282"/>
                    <a:pt x="9797" y="7691"/>
                  </a:cubicBezTo>
                  <a:cubicBezTo>
                    <a:pt x="10019" y="5842"/>
                    <a:pt x="10241" y="3032"/>
                    <a:pt x="10241" y="2219"/>
                  </a:cubicBezTo>
                  <a:cubicBezTo>
                    <a:pt x="10241" y="1738"/>
                    <a:pt x="10056" y="1184"/>
                    <a:pt x="9613" y="740"/>
                  </a:cubicBezTo>
                  <a:cubicBezTo>
                    <a:pt x="9169" y="297"/>
                    <a:pt x="8503" y="1"/>
                    <a:pt x="75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51"/>
            <p:cNvSpPr/>
            <p:nvPr/>
          </p:nvSpPr>
          <p:spPr>
            <a:xfrm>
              <a:off x="3659775" y="2613900"/>
              <a:ext cx="321675" cy="302000"/>
            </a:xfrm>
            <a:custGeom>
              <a:avLst/>
              <a:gdLst/>
              <a:ahLst/>
              <a:cxnLst/>
              <a:rect l="l" t="t" r="r" b="b"/>
              <a:pathLst>
                <a:path w="12867" h="12080" extrusionOk="0">
                  <a:moveTo>
                    <a:pt x="8223" y="1"/>
                  </a:moveTo>
                  <a:cubicBezTo>
                    <a:pt x="6105" y="1"/>
                    <a:pt x="3346" y="637"/>
                    <a:pt x="1923" y="1758"/>
                  </a:cubicBezTo>
                  <a:cubicBezTo>
                    <a:pt x="1" y="3274"/>
                    <a:pt x="407" y="7119"/>
                    <a:pt x="592" y="8857"/>
                  </a:cubicBezTo>
                  <a:cubicBezTo>
                    <a:pt x="758" y="10153"/>
                    <a:pt x="1294" y="10318"/>
                    <a:pt x="1555" y="10318"/>
                  </a:cubicBezTo>
                  <a:cubicBezTo>
                    <a:pt x="1644" y="10318"/>
                    <a:pt x="1701" y="10299"/>
                    <a:pt x="1701" y="10299"/>
                  </a:cubicBezTo>
                  <a:lnTo>
                    <a:pt x="1701" y="10299"/>
                  </a:lnTo>
                  <a:cubicBezTo>
                    <a:pt x="1701" y="10299"/>
                    <a:pt x="1295" y="11001"/>
                    <a:pt x="1221" y="11519"/>
                  </a:cubicBezTo>
                  <a:cubicBezTo>
                    <a:pt x="1163" y="11769"/>
                    <a:pt x="1737" y="12079"/>
                    <a:pt x="2660" y="12079"/>
                  </a:cubicBezTo>
                  <a:cubicBezTo>
                    <a:pt x="3510" y="12079"/>
                    <a:pt x="4656" y="11816"/>
                    <a:pt x="5879" y="11001"/>
                  </a:cubicBezTo>
                  <a:cubicBezTo>
                    <a:pt x="8430" y="9263"/>
                    <a:pt x="9946" y="7858"/>
                    <a:pt x="9946" y="7858"/>
                  </a:cubicBezTo>
                  <a:cubicBezTo>
                    <a:pt x="9946" y="7858"/>
                    <a:pt x="10242" y="8265"/>
                    <a:pt x="10057" y="9152"/>
                  </a:cubicBezTo>
                  <a:cubicBezTo>
                    <a:pt x="9895" y="9825"/>
                    <a:pt x="10282" y="10282"/>
                    <a:pt x="10931" y="10282"/>
                  </a:cubicBezTo>
                  <a:cubicBezTo>
                    <a:pt x="11175" y="10282"/>
                    <a:pt x="11455" y="10218"/>
                    <a:pt x="11757" y="10077"/>
                  </a:cubicBezTo>
                  <a:cubicBezTo>
                    <a:pt x="12867" y="9559"/>
                    <a:pt x="12460" y="8968"/>
                    <a:pt x="12460" y="8968"/>
                  </a:cubicBezTo>
                  <a:cubicBezTo>
                    <a:pt x="12460" y="8968"/>
                    <a:pt x="12867" y="6343"/>
                    <a:pt x="12867" y="5012"/>
                  </a:cubicBezTo>
                  <a:cubicBezTo>
                    <a:pt x="12867" y="3681"/>
                    <a:pt x="12053" y="834"/>
                    <a:pt x="10131" y="243"/>
                  </a:cubicBezTo>
                  <a:cubicBezTo>
                    <a:pt x="9631" y="79"/>
                    <a:pt x="8966" y="1"/>
                    <a:pt x="82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51"/>
            <p:cNvSpPr/>
            <p:nvPr/>
          </p:nvSpPr>
          <p:spPr>
            <a:xfrm>
              <a:off x="3662550" y="2606075"/>
              <a:ext cx="327225" cy="317975"/>
            </a:xfrm>
            <a:custGeom>
              <a:avLst/>
              <a:gdLst/>
              <a:ahLst/>
              <a:cxnLst/>
              <a:rect l="l" t="t" r="r" b="b"/>
              <a:pathLst>
                <a:path w="13089" h="12719" extrusionOk="0">
                  <a:moveTo>
                    <a:pt x="8134" y="629"/>
                  </a:moveTo>
                  <a:cubicBezTo>
                    <a:pt x="8837" y="629"/>
                    <a:pt x="9502" y="703"/>
                    <a:pt x="9946" y="851"/>
                  </a:cubicBezTo>
                  <a:cubicBezTo>
                    <a:pt x="10796" y="1110"/>
                    <a:pt x="11425" y="1886"/>
                    <a:pt x="11831" y="2811"/>
                  </a:cubicBezTo>
                  <a:cubicBezTo>
                    <a:pt x="12275" y="3698"/>
                    <a:pt x="12460" y="4733"/>
                    <a:pt x="12460" y="5325"/>
                  </a:cubicBezTo>
                  <a:cubicBezTo>
                    <a:pt x="12460" y="5953"/>
                    <a:pt x="12349" y="6951"/>
                    <a:pt x="12275" y="7765"/>
                  </a:cubicBezTo>
                  <a:cubicBezTo>
                    <a:pt x="12164" y="8578"/>
                    <a:pt x="12053" y="9244"/>
                    <a:pt x="12053" y="9244"/>
                  </a:cubicBezTo>
                  <a:cubicBezTo>
                    <a:pt x="12053" y="9305"/>
                    <a:pt x="12053" y="9366"/>
                    <a:pt x="12095" y="9427"/>
                  </a:cubicBezTo>
                  <a:lnTo>
                    <a:pt x="12095" y="9427"/>
                  </a:lnTo>
                  <a:lnTo>
                    <a:pt x="12090" y="9429"/>
                  </a:lnTo>
                  <a:lnTo>
                    <a:pt x="12127" y="9539"/>
                  </a:lnTo>
                  <a:cubicBezTo>
                    <a:pt x="12127" y="9613"/>
                    <a:pt x="12127" y="9650"/>
                    <a:pt x="12053" y="9761"/>
                  </a:cubicBezTo>
                  <a:cubicBezTo>
                    <a:pt x="11979" y="9835"/>
                    <a:pt x="11831" y="9983"/>
                    <a:pt x="11536" y="10131"/>
                  </a:cubicBezTo>
                  <a:cubicBezTo>
                    <a:pt x="11240" y="10242"/>
                    <a:pt x="11018" y="10279"/>
                    <a:pt x="10833" y="10279"/>
                  </a:cubicBezTo>
                  <a:cubicBezTo>
                    <a:pt x="10611" y="10279"/>
                    <a:pt x="10463" y="10205"/>
                    <a:pt x="10352" y="10131"/>
                  </a:cubicBezTo>
                  <a:cubicBezTo>
                    <a:pt x="10279" y="10057"/>
                    <a:pt x="10205" y="9946"/>
                    <a:pt x="10205" y="9761"/>
                  </a:cubicBezTo>
                  <a:cubicBezTo>
                    <a:pt x="10205" y="9687"/>
                    <a:pt x="10205" y="9613"/>
                    <a:pt x="10242" y="9539"/>
                  </a:cubicBezTo>
                  <a:cubicBezTo>
                    <a:pt x="10279" y="9281"/>
                    <a:pt x="10315" y="9096"/>
                    <a:pt x="10315" y="8874"/>
                  </a:cubicBezTo>
                  <a:cubicBezTo>
                    <a:pt x="10315" y="8319"/>
                    <a:pt x="10094" y="8024"/>
                    <a:pt x="10057" y="7987"/>
                  </a:cubicBezTo>
                  <a:cubicBezTo>
                    <a:pt x="10020" y="7913"/>
                    <a:pt x="9946" y="7876"/>
                    <a:pt x="9872" y="7839"/>
                  </a:cubicBezTo>
                  <a:cubicBezTo>
                    <a:pt x="9761" y="7839"/>
                    <a:pt x="9687" y="7876"/>
                    <a:pt x="9613" y="7950"/>
                  </a:cubicBezTo>
                  <a:lnTo>
                    <a:pt x="9539" y="7987"/>
                  </a:lnTo>
                  <a:cubicBezTo>
                    <a:pt x="9243" y="8282"/>
                    <a:pt x="7801" y="9539"/>
                    <a:pt x="5583" y="11055"/>
                  </a:cubicBezTo>
                  <a:cubicBezTo>
                    <a:pt x="4437" y="11832"/>
                    <a:pt x="3365" y="12090"/>
                    <a:pt x="2552" y="12090"/>
                  </a:cubicBezTo>
                  <a:cubicBezTo>
                    <a:pt x="2145" y="12090"/>
                    <a:pt x="1812" y="12016"/>
                    <a:pt x="1627" y="11943"/>
                  </a:cubicBezTo>
                  <a:cubicBezTo>
                    <a:pt x="1524" y="11908"/>
                    <a:pt x="1452" y="11841"/>
                    <a:pt x="1413" y="11833"/>
                  </a:cubicBezTo>
                  <a:lnTo>
                    <a:pt x="1413" y="11833"/>
                  </a:lnTo>
                  <a:cubicBezTo>
                    <a:pt x="1456" y="11647"/>
                    <a:pt x="1560" y="11372"/>
                    <a:pt x="1664" y="11129"/>
                  </a:cubicBezTo>
                  <a:cubicBezTo>
                    <a:pt x="1738" y="11018"/>
                    <a:pt x="1775" y="10944"/>
                    <a:pt x="1812" y="10870"/>
                  </a:cubicBezTo>
                  <a:cubicBezTo>
                    <a:pt x="1849" y="10796"/>
                    <a:pt x="1886" y="10759"/>
                    <a:pt x="1886" y="10759"/>
                  </a:cubicBezTo>
                  <a:cubicBezTo>
                    <a:pt x="1923" y="10649"/>
                    <a:pt x="1923" y="10501"/>
                    <a:pt x="1849" y="10390"/>
                  </a:cubicBezTo>
                  <a:cubicBezTo>
                    <a:pt x="1795" y="10336"/>
                    <a:pt x="1701" y="10301"/>
                    <a:pt x="1611" y="10301"/>
                  </a:cubicBezTo>
                  <a:cubicBezTo>
                    <a:pt x="1579" y="10301"/>
                    <a:pt x="1546" y="10306"/>
                    <a:pt x="1516" y="10316"/>
                  </a:cubicBezTo>
                  <a:lnTo>
                    <a:pt x="1443" y="10316"/>
                  </a:lnTo>
                  <a:cubicBezTo>
                    <a:pt x="1369" y="10316"/>
                    <a:pt x="1258" y="10279"/>
                    <a:pt x="1147" y="10168"/>
                  </a:cubicBezTo>
                  <a:cubicBezTo>
                    <a:pt x="1036" y="10020"/>
                    <a:pt x="851" y="9724"/>
                    <a:pt x="814" y="9133"/>
                  </a:cubicBezTo>
                  <a:cubicBezTo>
                    <a:pt x="703" y="8504"/>
                    <a:pt x="629" y="7580"/>
                    <a:pt x="629" y="6582"/>
                  </a:cubicBezTo>
                  <a:cubicBezTo>
                    <a:pt x="629" y="5768"/>
                    <a:pt x="703" y="4881"/>
                    <a:pt x="888" y="4142"/>
                  </a:cubicBezTo>
                  <a:cubicBezTo>
                    <a:pt x="1110" y="3365"/>
                    <a:pt x="1480" y="2737"/>
                    <a:pt x="1997" y="2330"/>
                  </a:cubicBezTo>
                  <a:cubicBezTo>
                    <a:pt x="2663" y="1776"/>
                    <a:pt x="3698" y="1369"/>
                    <a:pt x="4807" y="1073"/>
                  </a:cubicBezTo>
                  <a:cubicBezTo>
                    <a:pt x="5916" y="777"/>
                    <a:pt x="7099" y="629"/>
                    <a:pt x="8134" y="629"/>
                  </a:cubicBezTo>
                  <a:close/>
                  <a:moveTo>
                    <a:pt x="8134" y="1"/>
                  </a:moveTo>
                  <a:cubicBezTo>
                    <a:pt x="7025" y="1"/>
                    <a:pt x="5805" y="149"/>
                    <a:pt x="4622" y="482"/>
                  </a:cubicBezTo>
                  <a:cubicBezTo>
                    <a:pt x="3476" y="777"/>
                    <a:pt x="2404" y="1221"/>
                    <a:pt x="1627" y="1813"/>
                  </a:cubicBezTo>
                  <a:cubicBezTo>
                    <a:pt x="962" y="2367"/>
                    <a:pt x="555" y="3143"/>
                    <a:pt x="296" y="3957"/>
                  </a:cubicBezTo>
                  <a:cubicBezTo>
                    <a:pt x="75" y="4807"/>
                    <a:pt x="1" y="5731"/>
                    <a:pt x="1" y="6582"/>
                  </a:cubicBezTo>
                  <a:cubicBezTo>
                    <a:pt x="1" y="7617"/>
                    <a:pt x="112" y="8578"/>
                    <a:pt x="186" y="9207"/>
                  </a:cubicBezTo>
                  <a:cubicBezTo>
                    <a:pt x="259" y="9872"/>
                    <a:pt x="444" y="10316"/>
                    <a:pt x="703" y="10575"/>
                  </a:cubicBezTo>
                  <a:cubicBezTo>
                    <a:pt x="836" y="10726"/>
                    <a:pt x="978" y="10819"/>
                    <a:pt x="1110" y="10869"/>
                  </a:cubicBezTo>
                  <a:lnTo>
                    <a:pt x="1110" y="10869"/>
                  </a:lnTo>
                  <a:cubicBezTo>
                    <a:pt x="1110" y="10870"/>
                    <a:pt x="1110" y="10870"/>
                    <a:pt x="1110" y="10870"/>
                  </a:cubicBezTo>
                  <a:cubicBezTo>
                    <a:pt x="1003" y="11119"/>
                    <a:pt x="863" y="11436"/>
                    <a:pt x="819" y="11723"/>
                  </a:cubicBezTo>
                  <a:lnTo>
                    <a:pt x="819" y="11723"/>
                  </a:lnTo>
                  <a:lnTo>
                    <a:pt x="814" y="11721"/>
                  </a:lnTo>
                  <a:lnTo>
                    <a:pt x="777" y="11832"/>
                  </a:lnTo>
                  <a:cubicBezTo>
                    <a:pt x="777" y="12016"/>
                    <a:pt x="888" y="12164"/>
                    <a:pt x="999" y="12275"/>
                  </a:cubicBezTo>
                  <a:cubicBezTo>
                    <a:pt x="1147" y="12423"/>
                    <a:pt x="1369" y="12497"/>
                    <a:pt x="1627" y="12608"/>
                  </a:cubicBezTo>
                  <a:cubicBezTo>
                    <a:pt x="1886" y="12682"/>
                    <a:pt x="2182" y="12719"/>
                    <a:pt x="2552" y="12719"/>
                  </a:cubicBezTo>
                  <a:cubicBezTo>
                    <a:pt x="3476" y="12719"/>
                    <a:pt x="4696" y="12423"/>
                    <a:pt x="5953" y="11573"/>
                  </a:cubicBezTo>
                  <a:cubicBezTo>
                    <a:pt x="7781" y="10327"/>
                    <a:pt x="9078" y="9234"/>
                    <a:pt x="9679" y="8714"/>
                  </a:cubicBezTo>
                  <a:lnTo>
                    <a:pt x="9679" y="8714"/>
                  </a:lnTo>
                  <a:cubicBezTo>
                    <a:pt x="9684" y="8762"/>
                    <a:pt x="9687" y="8815"/>
                    <a:pt x="9687" y="8874"/>
                  </a:cubicBezTo>
                  <a:cubicBezTo>
                    <a:pt x="9687" y="9014"/>
                    <a:pt x="9687" y="9187"/>
                    <a:pt x="9624" y="9394"/>
                  </a:cubicBezTo>
                  <a:lnTo>
                    <a:pt x="9624" y="9394"/>
                  </a:lnTo>
                  <a:lnTo>
                    <a:pt x="9613" y="9392"/>
                  </a:lnTo>
                  <a:cubicBezTo>
                    <a:pt x="9613" y="9539"/>
                    <a:pt x="9576" y="9650"/>
                    <a:pt x="9576" y="9761"/>
                  </a:cubicBezTo>
                  <a:cubicBezTo>
                    <a:pt x="9576" y="10094"/>
                    <a:pt x="9724" y="10390"/>
                    <a:pt x="9946" y="10575"/>
                  </a:cubicBezTo>
                  <a:cubicBezTo>
                    <a:pt x="10168" y="10796"/>
                    <a:pt x="10500" y="10907"/>
                    <a:pt x="10833" y="10907"/>
                  </a:cubicBezTo>
                  <a:cubicBezTo>
                    <a:pt x="11129" y="10907"/>
                    <a:pt x="11462" y="10833"/>
                    <a:pt x="11794" y="10686"/>
                  </a:cubicBezTo>
                  <a:cubicBezTo>
                    <a:pt x="12127" y="10501"/>
                    <a:pt x="12386" y="10316"/>
                    <a:pt x="12534" y="10131"/>
                  </a:cubicBezTo>
                  <a:cubicBezTo>
                    <a:pt x="12682" y="9946"/>
                    <a:pt x="12756" y="9724"/>
                    <a:pt x="12756" y="9539"/>
                  </a:cubicBezTo>
                  <a:cubicBezTo>
                    <a:pt x="12756" y="9409"/>
                    <a:pt x="12727" y="9306"/>
                    <a:pt x="12695" y="9232"/>
                  </a:cubicBezTo>
                  <a:lnTo>
                    <a:pt x="12695" y="9232"/>
                  </a:lnTo>
                  <a:cubicBezTo>
                    <a:pt x="12764" y="8771"/>
                    <a:pt x="13088" y="6546"/>
                    <a:pt x="13088" y="5325"/>
                  </a:cubicBezTo>
                  <a:cubicBezTo>
                    <a:pt x="13088" y="4585"/>
                    <a:pt x="12866" y="3550"/>
                    <a:pt x="12423" y="2552"/>
                  </a:cubicBezTo>
                  <a:cubicBezTo>
                    <a:pt x="11942" y="1554"/>
                    <a:pt x="11203" y="593"/>
                    <a:pt x="10131" y="260"/>
                  </a:cubicBezTo>
                  <a:cubicBezTo>
                    <a:pt x="9576" y="75"/>
                    <a:pt x="8911" y="1"/>
                    <a:pt x="81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51"/>
            <p:cNvSpPr/>
            <p:nvPr/>
          </p:nvSpPr>
          <p:spPr>
            <a:xfrm>
              <a:off x="3314100" y="3493950"/>
              <a:ext cx="431675" cy="128850"/>
            </a:xfrm>
            <a:custGeom>
              <a:avLst/>
              <a:gdLst/>
              <a:ahLst/>
              <a:cxnLst/>
              <a:rect l="l" t="t" r="r" b="b"/>
              <a:pathLst>
                <a:path w="17267" h="5154" extrusionOk="0">
                  <a:moveTo>
                    <a:pt x="3848" y="0"/>
                  </a:moveTo>
                  <a:cubicBezTo>
                    <a:pt x="3145" y="0"/>
                    <a:pt x="2774" y="163"/>
                    <a:pt x="2774" y="163"/>
                  </a:cubicBezTo>
                  <a:cubicBezTo>
                    <a:pt x="334" y="1789"/>
                    <a:pt x="1" y="4710"/>
                    <a:pt x="925" y="5006"/>
                  </a:cubicBezTo>
                  <a:cubicBezTo>
                    <a:pt x="1233" y="5117"/>
                    <a:pt x="3152" y="5154"/>
                    <a:pt x="5572" y="5154"/>
                  </a:cubicBezTo>
                  <a:cubicBezTo>
                    <a:pt x="10414" y="5154"/>
                    <a:pt x="17266" y="5006"/>
                    <a:pt x="17266" y="5006"/>
                  </a:cubicBezTo>
                  <a:lnTo>
                    <a:pt x="17155" y="2788"/>
                  </a:lnTo>
                  <a:cubicBezTo>
                    <a:pt x="17155" y="2788"/>
                    <a:pt x="13717" y="2492"/>
                    <a:pt x="13125" y="2492"/>
                  </a:cubicBezTo>
                  <a:cubicBezTo>
                    <a:pt x="12497" y="2492"/>
                    <a:pt x="8245" y="1272"/>
                    <a:pt x="6101" y="458"/>
                  </a:cubicBezTo>
                  <a:cubicBezTo>
                    <a:pt x="5157" y="101"/>
                    <a:pt x="4400" y="0"/>
                    <a:pt x="38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51"/>
            <p:cNvSpPr/>
            <p:nvPr/>
          </p:nvSpPr>
          <p:spPr>
            <a:xfrm>
              <a:off x="3317800" y="3486000"/>
              <a:ext cx="436275" cy="144200"/>
            </a:xfrm>
            <a:custGeom>
              <a:avLst/>
              <a:gdLst/>
              <a:ahLst/>
              <a:cxnLst/>
              <a:rect l="l" t="t" r="r" b="b"/>
              <a:pathLst>
                <a:path w="17451" h="5768" extrusionOk="0">
                  <a:moveTo>
                    <a:pt x="3698" y="629"/>
                  </a:moveTo>
                  <a:cubicBezTo>
                    <a:pt x="4215" y="629"/>
                    <a:pt x="4918" y="703"/>
                    <a:pt x="5842" y="1072"/>
                  </a:cubicBezTo>
                  <a:cubicBezTo>
                    <a:pt x="6914" y="1479"/>
                    <a:pt x="8541" y="1997"/>
                    <a:pt x="9946" y="2403"/>
                  </a:cubicBezTo>
                  <a:cubicBezTo>
                    <a:pt x="10648" y="2588"/>
                    <a:pt x="11314" y="2773"/>
                    <a:pt x="11831" y="2884"/>
                  </a:cubicBezTo>
                  <a:cubicBezTo>
                    <a:pt x="12090" y="2958"/>
                    <a:pt x="12312" y="3032"/>
                    <a:pt x="12497" y="3069"/>
                  </a:cubicBezTo>
                  <a:cubicBezTo>
                    <a:pt x="12719" y="3106"/>
                    <a:pt x="12829" y="3106"/>
                    <a:pt x="12977" y="3106"/>
                  </a:cubicBezTo>
                  <a:cubicBezTo>
                    <a:pt x="13236" y="3106"/>
                    <a:pt x="14271" y="3180"/>
                    <a:pt x="15196" y="3254"/>
                  </a:cubicBezTo>
                  <a:cubicBezTo>
                    <a:pt x="15801" y="3302"/>
                    <a:pt x="16390" y="3350"/>
                    <a:pt x="16725" y="3378"/>
                  </a:cubicBezTo>
                  <a:lnTo>
                    <a:pt x="16725" y="3378"/>
                  </a:lnTo>
                  <a:lnTo>
                    <a:pt x="16806" y="5033"/>
                  </a:lnTo>
                  <a:lnTo>
                    <a:pt x="16806" y="5033"/>
                  </a:lnTo>
                  <a:cubicBezTo>
                    <a:pt x="16608" y="5037"/>
                    <a:pt x="16322" y="5047"/>
                    <a:pt x="15972" y="5065"/>
                  </a:cubicBezTo>
                  <a:cubicBezTo>
                    <a:pt x="13828" y="5102"/>
                    <a:pt x="9058" y="5176"/>
                    <a:pt x="5435" y="5176"/>
                  </a:cubicBezTo>
                  <a:cubicBezTo>
                    <a:pt x="4215" y="5176"/>
                    <a:pt x="3143" y="5176"/>
                    <a:pt x="2330" y="5139"/>
                  </a:cubicBezTo>
                  <a:cubicBezTo>
                    <a:pt x="1923" y="5139"/>
                    <a:pt x="1553" y="5102"/>
                    <a:pt x="1332" y="5102"/>
                  </a:cubicBezTo>
                  <a:cubicBezTo>
                    <a:pt x="1184" y="5102"/>
                    <a:pt x="1073" y="5065"/>
                    <a:pt x="999" y="5065"/>
                  </a:cubicBezTo>
                  <a:lnTo>
                    <a:pt x="888" y="5065"/>
                  </a:lnTo>
                  <a:cubicBezTo>
                    <a:pt x="814" y="5028"/>
                    <a:pt x="777" y="4991"/>
                    <a:pt x="703" y="4843"/>
                  </a:cubicBezTo>
                  <a:cubicBezTo>
                    <a:pt x="666" y="4732"/>
                    <a:pt x="629" y="4547"/>
                    <a:pt x="629" y="4289"/>
                  </a:cubicBezTo>
                  <a:cubicBezTo>
                    <a:pt x="629" y="3808"/>
                    <a:pt x="777" y="3180"/>
                    <a:pt x="1110" y="2551"/>
                  </a:cubicBezTo>
                  <a:cubicBezTo>
                    <a:pt x="1479" y="1886"/>
                    <a:pt x="1997" y="1220"/>
                    <a:pt x="2773" y="740"/>
                  </a:cubicBezTo>
                  <a:lnTo>
                    <a:pt x="2768" y="730"/>
                  </a:lnTo>
                  <a:lnTo>
                    <a:pt x="2768" y="730"/>
                  </a:lnTo>
                  <a:cubicBezTo>
                    <a:pt x="2865" y="703"/>
                    <a:pt x="3181" y="629"/>
                    <a:pt x="3698" y="629"/>
                  </a:cubicBezTo>
                  <a:close/>
                  <a:moveTo>
                    <a:pt x="3698" y="0"/>
                  </a:moveTo>
                  <a:cubicBezTo>
                    <a:pt x="2921" y="0"/>
                    <a:pt x="2515" y="185"/>
                    <a:pt x="2478" y="185"/>
                  </a:cubicBezTo>
                  <a:lnTo>
                    <a:pt x="2441" y="222"/>
                  </a:lnTo>
                  <a:cubicBezTo>
                    <a:pt x="1590" y="776"/>
                    <a:pt x="962" y="1516"/>
                    <a:pt x="592" y="2255"/>
                  </a:cubicBezTo>
                  <a:cubicBezTo>
                    <a:pt x="186" y="2958"/>
                    <a:pt x="1" y="3697"/>
                    <a:pt x="1" y="4289"/>
                  </a:cubicBezTo>
                  <a:cubicBezTo>
                    <a:pt x="1" y="4621"/>
                    <a:pt x="38" y="4880"/>
                    <a:pt x="149" y="5102"/>
                  </a:cubicBezTo>
                  <a:cubicBezTo>
                    <a:pt x="259" y="5361"/>
                    <a:pt x="444" y="5546"/>
                    <a:pt x="666" y="5620"/>
                  </a:cubicBezTo>
                  <a:cubicBezTo>
                    <a:pt x="777" y="5657"/>
                    <a:pt x="851" y="5657"/>
                    <a:pt x="925" y="5694"/>
                  </a:cubicBezTo>
                  <a:cubicBezTo>
                    <a:pt x="1258" y="5731"/>
                    <a:pt x="1849" y="5731"/>
                    <a:pt x="2626" y="5768"/>
                  </a:cubicBezTo>
                  <a:lnTo>
                    <a:pt x="5435" y="5768"/>
                  </a:lnTo>
                  <a:cubicBezTo>
                    <a:pt x="10278" y="5768"/>
                    <a:pt x="17118" y="5657"/>
                    <a:pt x="17118" y="5657"/>
                  </a:cubicBezTo>
                  <a:cubicBezTo>
                    <a:pt x="17229" y="5657"/>
                    <a:pt x="17303" y="5620"/>
                    <a:pt x="17340" y="5546"/>
                  </a:cubicBezTo>
                  <a:cubicBezTo>
                    <a:pt x="17414" y="5509"/>
                    <a:pt x="17451" y="5398"/>
                    <a:pt x="17414" y="5324"/>
                  </a:cubicBezTo>
                  <a:lnTo>
                    <a:pt x="17340" y="3106"/>
                  </a:lnTo>
                  <a:cubicBezTo>
                    <a:pt x="17340" y="2958"/>
                    <a:pt x="17192" y="2810"/>
                    <a:pt x="17044" y="2810"/>
                  </a:cubicBezTo>
                  <a:cubicBezTo>
                    <a:pt x="17044" y="2810"/>
                    <a:pt x="16194" y="2736"/>
                    <a:pt x="15233" y="2662"/>
                  </a:cubicBezTo>
                  <a:cubicBezTo>
                    <a:pt x="14308" y="2588"/>
                    <a:pt x="13310" y="2514"/>
                    <a:pt x="12977" y="2514"/>
                  </a:cubicBezTo>
                  <a:cubicBezTo>
                    <a:pt x="12940" y="2514"/>
                    <a:pt x="12792" y="2477"/>
                    <a:pt x="12645" y="2440"/>
                  </a:cubicBezTo>
                  <a:cubicBezTo>
                    <a:pt x="11425" y="2218"/>
                    <a:pt x="7912" y="1183"/>
                    <a:pt x="6064" y="481"/>
                  </a:cubicBezTo>
                  <a:cubicBezTo>
                    <a:pt x="5103" y="111"/>
                    <a:pt x="4289" y="0"/>
                    <a:pt x="36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51"/>
            <p:cNvSpPr/>
            <p:nvPr/>
          </p:nvSpPr>
          <p:spPr>
            <a:xfrm>
              <a:off x="3642225" y="3515250"/>
              <a:ext cx="183025" cy="99250"/>
            </a:xfrm>
            <a:custGeom>
              <a:avLst/>
              <a:gdLst/>
              <a:ahLst/>
              <a:cxnLst/>
              <a:rect l="l" t="t" r="r" b="b"/>
              <a:pathLst>
                <a:path w="7321" h="3970" extrusionOk="0">
                  <a:moveTo>
                    <a:pt x="4177" y="1"/>
                  </a:moveTo>
                  <a:cubicBezTo>
                    <a:pt x="4110" y="1"/>
                    <a:pt x="4049" y="16"/>
                    <a:pt x="3993" y="50"/>
                  </a:cubicBezTo>
                  <a:cubicBezTo>
                    <a:pt x="3180" y="605"/>
                    <a:pt x="481" y="2934"/>
                    <a:pt x="481" y="2934"/>
                  </a:cubicBezTo>
                  <a:lnTo>
                    <a:pt x="0" y="3821"/>
                  </a:lnTo>
                  <a:lnTo>
                    <a:pt x="2736" y="3821"/>
                  </a:lnTo>
                  <a:cubicBezTo>
                    <a:pt x="3610" y="3821"/>
                    <a:pt x="3995" y="3516"/>
                    <a:pt x="4336" y="3516"/>
                  </a:cubicBezTo>
                  <a:cubicBezTo>
                    <a:pt x="4370" y="3516"/>
                    <a:pt x="4403" y="3519"/>
                    <a:pt x="4437" y="3525"/>
                  </a:cubicBezTo>
                  <a:cubicBezTo>
                    <a:pt x="4843" y="3599"/>
                    <a:pt x="6618" y="3969"/>
                    <a:pt x="6618" y="3969"/>
                  </a:cubicBezTo>
                  <a:cubicBezTo>
                    <a:pt x="6618" y="3969"/>
                    <a:pt x="7321" y="3821"/>
                    <a:pt x="7247" y="3525"/>
                  </a:cubicBezTo>
                  <a:cubicBezTo>
                    <a:pt x="7177" y="3249"/>
                    <a:pt x="5138" y="1"/>
                    <a:pt x="41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51"/>
            <p:cNvSpPr/>
            <p:nvPr/>
          </p:nvSpPr>
          <p:spPr>
            <a:xfrm>
              <a:off x="3634825" y="3508175"/>
              <a:ext cx="195975" cy="113700"/>
            </a:xfrm>
            <a:custGeom>
              <a:avLst/>
              <a:gdLst/>
              <a:ahLst/>
              <a:cxnLst/>
              <a:rect l="l" t="t" r="r" b="b"/>
              <a:pathLst>
                <a:path w="7839" h="4548" extrusionOk="0">
                  <a:moveTo>
                    <a:pt x="4474" y="0"/>
                  </a:moveTo>
                  <a:cubicBezTo>
                    <a:pt x="4363" y="0"/>
                    <a:pt x="4252" y="0"/>
                    <a:pt x="4141" y="74"/>
                  </a:cubicBezTo>
                  <a:cubicBezTo>
                    <a:pt x="3698" y="370"/>
                    <a:pt x="2810" y="1073"/>
                    <a:pt x="2034" y="1738"/>
                  </a:cubicBezTo>
                  <a:cubicBezTo>
                    <a:pt x="1258" y="2403"/>
                    <a:pt x="555" y="2958"/>
                    <a:pt x="555" y="2958"/>
                  </a:cubicBezTo>
                  <a:cubicBezTo>
                    <a:pt x="444" y="3069"/>
                    <a:pt x="407" y="3291"/>
                    <a:pt x="518" y="3402"/>
                  </a:cubicBezTo>
                  <a:cubicBezTo>
                    <a:pt x="578" y="3481"/>
                    <a:pt x="669" y="3518"/>
                    <a:pt x="758" y="3518"/>
                  </a:cubicBezTo>
                  <a:cubicBezTo>
                    <a:pt x="835" y="3518"/>
                    <a:pt x="910" y="3490"/>
                    <a:pt x="962" y="3439"/>
                  </a:cubicBezTo>
                  <a:cubicBezTo>
                    <a:pt x="962" y="3439"/>
                    <a:pt x="1147" y="3291"/>
                    <a:pt x="1405" y="3069"/>
                  </a:cubicBezTo>
                  <a:cubicBezTo>
                    <a:pt x="1812" y="2736"/>
                    <a:pt x="2404" y="2219"/>
                    <a:pt x="2995" y="1701"/>
                  </a:cubicBezTo>
                  <a:cubicBezTo>
                    <a:pt x="3587" y="1220"/>
                    <a:pt x="4178" y="777"/>
                    <a:pt x="4474" y="592"/>
                  </a:cubicBezTo>
                  <a:cubicBezTo>
                    <a:pt x="4511" y="592"/>
                    <a:pt x="4585" y="629"/>
                    <a:pt x="4733" y="703"/>
                  </a:cubicBezTo>
                  <a:cubicBezTo>
                    <a:pt x="4918" y="814"/>
                    <a:pt x="5213" y="1073"/>
                    <a:pt x="5472" y="1405"/>
                  </a:cubicBezTo>
                  <a:cubicBezTo>
                    <a:pt x="5916" y="1849"/>
                    <a:pt x="6360" y="2477"/>
                    <a:pt x="6692" y="2958"/>
                  </a:cubicBezTo>
                  <a:cubicBezTo>
                    <a:pt x="6840" y="3217"/>
                    <a:pt x="6988" y="3439"/>
                    <a:pt x="7099" y="3624"/>
                  </a:cubicBezTo>
                  <a:cubicBezTo>
                    <a:pt x="7136" y="3697"/>
                    <a:pt x="7173" y="3771"/>
                    <a:pt x="7210" y="3808"/>
                  </a:cubicBezTo>
                  <a:lnTo>
                    <a:pt x="7214" y="3817"/>
                  </a:lnTo>
                  <a:lnTo>
                    <a:pt x="7214" y="3817"/>
                  </a:lnTo>
                  <a:cubicBezTo>
                    <a:pt x="7176" y="3850"/>
                    <a:pt x="7111" y="3882"/>
                    <a:pt x="7062" y="3882"/>
                  </a:cubicBezTo>
                  <a:lnTo>
                    <a:pt x="6936" y="3946"/>
                  </a:lnTo>
                  <a:lnTo>
                    <a:pt x="6936" y="3946"/>
                  </a:lnTo>
                  <a:cubicBezTo>
                    <a:pt x="6635" y="3884"/>
                    <a:pt x="5139" y="3579"/>
                    <a:pt x="4807" y="3513"/>
                  </a:cubicBezTo>
                  <a:lnTo>
                    <a:pt x="4659" y="3476"/>
                  </a:lnTo>
                  <a:cubicBezTo>
                    <a:pt x="4363" y="3476"/>
                    <a:pt x="4178" y="3587"/>
                    <a:pt x="3956" y="3660"/>
                  </a:cubicBezTo>
                  <a:cubicBezTo>
                    <a:pt x="3698" y="3734"/>
                    <a:pt x="3439" y="3808"/>
                    <a:pt x="3032" y="3808"/>
                  </a:cubicBezTo>
                  <a:lnTo>
                    <a:pt x="296" y="3808"/>
                  </a:lnTo>
                  <a:cubicBezTo>
                    <a:pt x="148" y="3808"/>
                    <a:pt x="1" y="3919"/>
                    <a:pt x="1" y="4104"/>
                  </a:cubicBezTo>
                  <a:cubicBezTo>
                    <a:pt x="1" y="4289"/>
                    <a:pt x="148" y="4400"/>
                    <a:pt x="296" y="4400"/>
                  </a:cubicBezTo>
                  <a:lnTo>
                    <a:pt x="3032" y="4400"/>
                  </a:lnTo>
                  <a:cubicBezTo>
                    <a:pt x="3513" y="4400"/>
                    <a:pt x="3846" y="4326"/>
                    <a:pt x="4141" y="4252"/>
                  </a:cubicBezTo>
                  <a:cubicBezTo>
                    <a:pt x="4400" y="4141"/>
                    <a:pt x="4585" y="4104"/>
                    <a:pt x="4659" y="4104"/>
                  </a:cubicBezTo>
                  <a:lnTo>
                    <a:pt x="4696" y="4104"/>
                  </a:lnTo>
                  <a:cubicBezTo>
                    <a:pt x="5066" y="4178"/>
                    <a:pt x="6877" y="4548"/>
                    <a:pt x="6877" y="4548"/>
                  </a:cubicBezTo>
                  <a:lnTo>
                    <a:pt x="6988" y="4548"/>
                  </a:lnTo>
                  <a:cubicBezTo>
                    <a:pt x="7025" y="4548"/>
                    <a:pt x="7173" y="4511"/>
                    <a:pt x="7358" y="4437"/>
                  </a:cubicBezTo>
                  <a:cubicBezTo>
                    <a:pt x="7469" y="4400"/>
                    <a:pt x="7543" y="4326"/>
                    <a:pt x="7653" y="4252"/>
                  </a:cubicBezTo>
                  <a:cubicBezTo>
                    <a:pt x="7727" y="4178"/>
                    <a:pt x="7838" y="4030"/>
                    <a:pt x="7838" y="3845"/>
                  </a:cubicBezTo>
                  <a:lnTo>
                    <a:pt x="7838" y="3734"/>
                  </a:lnTo>
                  <a:cubicBezTo>
                    <a:pt x="7801" y="3660"/>
                    <a:pt x="7801" y="3624"/>
                    <a:pt x="7764" y="3587"/>
                  </a:cubicBezTo>
                  <a:cubicBezTo>
                    <a:pt x="7690" y="3402"/>
                    <a:pt x="7506" y="3143"/>
                    <a:pt x="7284" y="2773"/>
                  </a:cubicBezTo>
                  <a:cubicBezTo>
                    <a:pt x="6951" y="2219"/>
                    <a:pt x="6470" y="1553"/>
                    <a:pt x="5990" y="1036"/>
                  </a:cubicBezTo>
                  <a:cubicBezTo>
                    <a:pt x="5731" y="740"/>
                    <a:pt x="5509" y="518"/>
                    <a:pt x="5250" y="296"/>
                  </a:cubicBezTo>
                  <a:cubicBezTo>
                    <a:pt x="4992" y="148"/>
                    <a:pt x="4770" y="0"/>
                    <a:pt x="44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51"/>
            <p:cNvSpPr/>
            <p:nvPr/>
          </p:nvSpPr>
          <p:spPr>
            <a:xfrm>
              <a:off x="4000825" y="3493950"/>
              <a:ext cx="430750" cy="128850"/>
            </a:xfrm>
            <a:custGeom>
              <a:avLst/>
              <a:gdLst/>
              <a:ahLst/>
              <a:cxnLst/>
              <a:rect l="l" t="t" r="r" b="b"/>
              <a:pathLst>
                <a:path w="17230" h="5154" extrusionOk="0">
                  <a:moveTo>
                    <a:pt x="13404" y="0"/>
                  </a:moveTo>
                  <a:cubicBezTo>
                    <a:pt x="12849" y="0"/>
                    <a:pt x="12093" y="101"/>
                    <a:pt x="11166" y="458"/>
                  </a:cubicBezTo>
                  <a:cubicBezTo>
                    <a:pt x="9022" y="1272"/>
                    <a:pt x="4770" y="2492"/>
                    <a:pt x="4142" y="2492"/>
                  </a:cubicBezTo>
                  <a:cubicBezTo>
                    <a:pt x="3550" y="2492"/>
                    <a:pt x="75" y="2788"/>
                    <a:pt x="75" y="2788"/>
                  </a:cubicBezTo>
                  <a:lnTo>
                    <a:pt x="1" y="5006"/>
                  </a:lnTo>
                  <a:cubicBezTo>
                    <a:pt x="1" y="5006"/>
                    <a:pt x="6853" y="5154"/>
                    <a:pt x="11695" y="5154"/>
                  </a:cubicBezTo>
                  <a:cubicBezTo>
                    <a:pt x="14115" y="5154"/>
                    <a:pt x="16034" y="5117"/>
                    <a:pt x="16342" y="5006"/>
                  </a:cubicBezTo>
                  <a:cubicBezTo>
                    <a:pt x="17229" y="4710"/>
                    <a:pt x="16933" y="1789"/>
                    <a:pt x="14493" y="163"/>
                  </a:cubicBezTo>
                  <a:cubicBezTo>
                    <a:pt x="14493" y="163"/>
                    <a:pt x="14111" y="0"/>
                    <a:pt x="134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51"/>
            <p:cNvSpPr/>
            <p:nvPr/>
          </p:nvSpPr>
          <p:spPr>
            <a:xfrm>
              <a:off x="3992525" y="3486000"/>
              <a:ext cx="436275" cy="144200"/>
            </a:xfrm>
            <a:custGeom>
              <a:avLst/>
              <a:gdLst/>
              <a:ahLst/>
              <a:cxnLst/>
              <a:rect l="l" t="t" r="r" b="b"/>
              <a:pathLst>
                <a:path w="17451" h="5768" extrusionOk="0">
                  <a:moveTo>
                    <a:pt x="13753" y="629"/>
                  </a:moveTo>
                  <a:cubicBezTo>
                    <a:pt x="14086" y="629"/>
                    <a:pt x="14345" y="666"/>
                    <a:pt x="14493" y="703"/>
                  </a:cubicBezTo>
                  <a:cubicBezTo>
                    <a:pt x="14567" y="703"/>
                    <a:pt x="14641" y="740"/>
                    <a:pt x="14678" y="740"/>
                  </a:cubicBezTo>
                  <a:cubicBezTo>
                    <a:pt x="15417" y="1220"/>
                    <a:pt x="15971" y="1886"/>
                    <a:pt x="16304" y="2551"/>
                  </a:cubicBezTo>
                  <a:cubicBezTo>
                    <a:pt x="16674" y="3180"/>
                    <a:pt x="16822" y="3808"/>
                    <a:pt x="16822" y="4289"/>
                  </a:cubicBezTo>
                  <a:cubicBezTo>
                    <a:pt x="16822" y="4547"/>
                    <a:pt x="16785" y="4732"/>
                    <a:pt x="16711" y="4880"/>
                  </a:cubicBezTo>
                  <a:cubicBezTo>
                    <a:pt x="16674" y="4991"/>
                    <a:pt x="16600" y="5028"/>
                    <a:pt x="16563" y="5065"/>
                  </a:cubicBezTo>
                  <a:lnTo>
                    <a:pt x="16415" y="5065"/>
                  </a:lnTo>
                  <a:cubicBezTo>
                    <a:pt x="16156" y="5102"/>
                    <a:pt x="15565" y="5139"/>
                    <a:pt x="14788" y="5139"/>
                  </a:cubicBezTo>
                  <a:cubicBezTo>
                    <a:pt x="14049" y="5176"/>
                    <a:pt x="13088" y="5176"/>
                    <a:pt x="12016" y="5176"/>
                  </a:cubicBezTo>
                  <a:cubicBezTo>
                    <a:pt x="9613" y="5176"/>
                    <a:pt x="6692" y="5139"/>
                    <a:pt x="4363" y="5102"/>
                  </a:cubicBezTo>
                  <a:cubicBezTo>
                    <a:pt x="3180" y="5102"/>
                    <a:pt x="2181" y="5065"/>
                    <a:pt x="1479" y="5065"/>
                  </a:cubicBezTo>
                  <a:cubicBezTo>
                    <a:pt x="1119" y="5047"/>
                    <a:pt x="839" y="5038"/>
                    <a:pt x="645" y="5033"/>
                  </a:cubicBezTo>
                  <a:lnTo>
                    <a:pt x="645" y="5033"/>
                  </a:lnTo>
                  <a:lnTo>
                    <a:pt x="726" y="3377"/>
                  </a:lnTo>
                  <a:lnTo>
                    <a:pt x="726" y="3377"/>
                  </a:lnTo>
                  <a:cubicBezTo>
                    <a:pt x="1055" y="3349"/>
                    <a:pt x="1632" y="3301"/>
                    <a:pt x="2255" y="3254"/>
                  </a:cubicBezTo>
                  <a:cubicBezTo>
                    <a:pt x="3180" y="3180"/>
                    <a:pt x="4215" y="3106"/>
                    <a:pt x="4474" y="3106"/>
                  </a:cubicBezTo>
                  <a:cubicBezTo>
                    <a:pt x="4585" y="3106"/>
                    <a:pt x="4732" y="3106"/>
                    <a:pt x="4917" y="3069"/>
                  </a:cubicBezTo>
                  <a:cubicBezTo>
                    <a:pt x="6211" y="2810"/>
                    <a:pt x="9686" y="1775"/>
                    <a:pt x="11609" y="1072"/>
                  </a:cubicBezTo>
                  <a:cubicBezTo>
                    <a:pt x="12496" y="703"/>
                    <a:pt x="13236" y="629"/>
                    <a:pt x="13753" y="629"/>
                  </a:cubicBezTo>
                  <a:close/>
                  <a:moveTo>
                    <a:pt x="13753" y="0"/>
                  </a:moveTo>
                  <a:cubicBezTo>
                    <a:pt x="13162" y="0"/>
                    <a:pt x="12348" y="111"/>
                    <a:pt x="11387" y="481"/>
                  </a:cubicBezTo>
                  <a:cubicBezTo>
                    <a:pt x="10315" y="887"/>
                    <a:pt x="8725" y="1405"/>
                    <a:pt x="7320" y="1812"/>
                  </a:cubicBezTo>
                  <a:cubicBezTo>
                    <a:pt x="6618" y="1997"/>
                    <a:pt x="5952" y="2181"/>
                    <a:pt x="5472" y="2292"/>
                  </a:cubicBezTo>
                  <a:cubicBezTo>
                    <a:pt x="5213" y="2366"/>
                    <a:pt x="4991" y="2403"/>
                    <a:pt x="4806" y="2440"/>
                  </a:cubicBezTo>
                  <a:cubicBezTo>
                    <a:pt x="4622" y="2477"/>
                    <a:pt x="4511" y="2514"/>
                    <a:pt x="4474" y="2514"/>
                  </a:cubicBezTo>
                  <a:cubicBezTo>
                    <a:pt x="4141" y="2514"/>
                    <a:pt x="3143" y="2588"/>
                    <a:pt x="2181" y="2662"/>
                  </a:cubicBezTo>
                  <a:cubicBezTo>
                    <a:pt x="1257" y="2736"/>
                    <a:pt x="407" y="2810"/>
                    <a:pt x="407" y="2810"/>
                  </a:cubicBezTo>
                  <a:cubicBezTo>
                    <a:pt x="222" y="2810"/>
                    <a:pt x="111" y="2958"/>
                    <a:pt x="111" y="3106"/>
                  </a:cubicBezTo>
                  <a:lnTo>
                    <a:pt x="0" y="5324"/>
                  </a:lnTo>
                  <a:cubicBezTo>
                    <a:pt x="0" y="5398"/>
                    <a:pt x="37" y="5509"/>
                    <a:pt x="74" y="5546"/>
                  </a:cubicBezTo>
                  <a:cubicBezTo>
                    <a:pt x="148" y="5620"/>
                    <a:pt x="222" y="5657"/>
                    <a:pt x="296" y="5657"/>
                  </a:cubicBezTo>
                  <a:cubicBezTo>
                    <a:pt x="296" y="5657"/>
                    <a:pt x="7172" y="5768"/>
                    <a:pt x="12016" y="5768"/>
                  </a:cubicBezTo>
                  <a:lnTo>
                    <a:pt x="15121" y="5768"/>
                  </a:lnTo>
                  <a:cubicBezTo>
                    <a:pt x="15565" y="5731"/>
                    <a:pt x="15898" y="5731"/>
                    <a:pt x="16156" y="5731"/>
                  </a:cubicBezTo>
                  <a:cubicBezTo>
                    <a:pt x="16304" y="5694"/>
                    <a:pt x="16415" y="5694"/>
                    <a:pt x="16526" y="5694"/>
                  </a:cubicBezTo>
                  <a:cubicBezTo>
                    <a:pt x="16600" y="5657"/>
                    <a:pt x="16674" y="5657"/>
                    <a:pt x="16748" y="5620"/>
                  </a:cubicBezTo>
                  <a:cubicBezTo>
                    <a:pt x="17007" y="5546"/>
                    <a:pt x="17192" y="5361"/>
                    <a:pt x="17302" y="5102"/>
                  </a:cubicBezTo>
                  <a:cubicBezTo>
                    <a:pt x="17376" y="4880"/>
                    <a:pt x="17450" y="4621"/>
                    <a:pt x="17450" y="4289"/>
                  </a:cubicBezTo>
                  <a:cubicBezTo>
                    <a:pt x="17450" y="3697"/>
                    <a:pt x="17265" y="2958"/>
                    <a:pt x="16859" y="2255"/>
                  </a:cubicBezTo>
                  <a:cubicBezTo>
                    <a:pt x="16452" y="1516"/>
                    <a:pt x="15861" y="776"/>
                    <a:pt x="15010" y="222"/>
                  </a:cubicBezTo>
                  <a:lnTo>
                    <a:pt x="14936" y="185"/>
                  </a:lnTo>
                  <a:cubicBezTo>
                    <a:pt x="14936" y="185"/>
                    <a:pt x="14493" y="0"/>
                    <a:pt x="137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51"/>
            <p:cNvSpPr/>
            <p:nvPr/>
          </p:nvSpPr>
          <p:spPr>
            <a:xfrm>
              <a:off x="3898250" y="3515250"/>
              <a:ext cx="183025" cy="99250"/>
            </a:xfrm>
            <a:custGeom>
              <a:avLst/>
              <a:gdLst/>
              <a:ahLst/>
              <a:cxnLst/>
              <a:rect l="l" t="t" r="r" b="b"/>
              <a:pathLst>
                <a:path w="7321" h="3970" extrusionOk="0">
                  <a:moveTo>
                    <a:pt x="3143" y="1"/>
                  </a:moveTo>
                  <a:cubicBezTo>
                    <a:pt x="2183" y="1"/>
                    <a:pt x="143" y="3249"/>
                    <a:pt x="74" y="3525"/>
                  </a:cubicBezTo>
                  <a:cubicBezTo>
                    <a:pt x="0" y="3821"/>
                    <a:pt x="703" y="3969"/>
                    <a:pt x="703" y="3969"/>
                  </a:cubicBezTo>
                  <a:cubicBezTo>
                    <a:pt x="703" y="3969"/>
                    <a:pt x="2477" y="3599"/>
                    <a:pt x="2884" y="3525"/>
                  </a:cubicBezTo>
                  <a:cubicBezTo>
                    <a:pt x="2918" y="3519"/>
                    <a:pt x="2951" y="3516"/>
                    <a:pt x="2985" y="3516"/>
                  </a:cubicBezTo>
                  <a:cubicBezTo>
                    <a:pt x="3326" y="3516"/>
                    <a:pt x="3711" y="3821"/>
                    <a:pt x="4585" y="3821"/>
                  </a:cubicBezTo>
                  <a:lnTo>
                    <a:pt x="7320" y="3821"/>
                  </a:lnTo>
                  <a:lnTo>
                    <a:pt x="6840" y="2934"/>
                  </a:lnTo>
                  <a:cubicBezTo>
                    <a:pt x="6840" y="2934"/>
                    <a:pt x="4141" y="605"/>
                    <a:pt x="3328" y="50"/>
                  </a:cubicBezTo>
                  <a:cubicBezTo>
                    <a:pt x="3272" y="16"/>
                    <a:pt x="3210" y="1"/>
                    <a:pt x="31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51"/>
            <p:cNvSpPr/>
            <p:nvPr/>
          </p:nvSpPr>
          <p:spPr>
            <a:xfrm>
              <a:off x="3892700" y="3508175"/>
              <a:ext cx="195975" cy="113700"/>
            </a:xfrm>
            <a:custGeom>
              <a:avLst/>
              <a:gdLst/>
              <a:ahLst/>
              <a:cxnLst/>
              <a:rect l="l" t="t" r="r" b="b"/>
              <a:pathLst>
                <a:path w="7839" h="4548" extrusionOk="0">
                  <a:moveTo>
                    <a:pt x="3365" y="0"/>
                  </a:moveTo>
                  <a:cubicBezTo>
                    <a:pt x="3143" y="0"/>
                    <a:pt x="2958" y="74"/>
                    <a:pt x="2810" y="185"/>
                  </a:cubicBezTo>
                  <a:cubicBezTo>
                    <a:pt x="2477" y="370"/>
                    <a:pt x="2182" y="629"/>
                    <a:pt x="1886" y="999"/>
                  </a:cubicBezTo>
                  <a:cubicBezTo>
                    <a:pt x="1442" y="1479"/>
                    <a:pt x="999" y="2108"/>
                    <a:pt x="629" y="2625"/>
                  </a:cubicBezTo>
                  <a:cubicBezTo>
                    <a:pt x="481" y="2884"/>
                    <a:pt x="333" y="3106"/>
                    <a:pt x="222" y="3291"/>
                  </a:cubicBezTo>
                  <a:cubicBezTo>
                    <a:pt x="185" y="3402"/>
                    <a:pt x="111" y="3476"/>
                    <a:pt x="74" y="3550"/>
                  </a:cubicBezTo>
                  <a:cubicBezTo>
                    <a:pt x="37" y="3624"/>
                    <a:pt x="37" y="3660"/>
                    <a:pt x="0" y="3734"/>
                  </a:cubicBezTo>
                  <a:lnTo>
                    <a:pt x="0" y="3845"/>
                  </a:lnTo>
                  <a:cubicBezTo>
                    <a:pt x="0" y="4030"/>
                    <a:pt x="111" y="4178"/>
                    <a:pt x="185" y="4252"/>
                  </a:cubicBezTo>
                  <a:cubicBezTo>
                    <a:pt x="333" y="4400"/>
                    <a:pt x="481" y="4437"/>
                    <a:pt x="629" y="4474"/>
                  </a:cubicBezTo>
                  <a:cubicBezTo>
                    <a:pt x="740" y="4548"/>
                    <a:pt x="851" y="4548"/>
                    <a:pt x="851" y="4548"/>
                  </a:cubicBezTo>
                  <a:lnTo>
                    <a:pt x="962" y="4548"/>
                  </a:lnTo>
                  <a:cubicBezTo>
                    <a:pt x="962" y="4548"/>
                    <a:pt x="2773" y="4178"/>
                    <a:pt x="3143" y="4104"/>
                  </a:cubicBezTo>
                  <a:lnTo>
                    <a:pt x="3180" y="4104"/>
                  </a:lnTo>
                  <a:cubicBezTo>
                    <a:pt x="3254" y="4104"/>
                    <a:pt x="3439" y="4141"/>
                    <a:pt x="3697" y="4252"/>
                  </a:cubicBezTo>
                  <a:cubicBezTo>
                    <a:pt x="3993" y="4326"/>
                    <a:pt x="4326" y="4400"/>
                    <a:pt x="4807" y="4400"/>
                  </a:cubicBezTo>
                  <a:lnTo>
                    <a:pt x="7542" y="4400"/>
                  </a:lnTo>
                  <a:cubicBezTo>
                    <a:pt x="7690" y="4400"/>
                    <a:pt x="7838" y="4289"/>
                    <a:pt x="7838" y="4104"/>
                  </a:cubicBezTo>
                  <a:cubicBezTo>
                    <a:pt x="7838" y="3919"/>
                    <a:pt x="7690" y="3808"/>
                    <a:pt x="7542" y="3808"/>
                  </a:cubicBezTo>
                  <a:lnTo>
                    <a:pt x="4807" y="3808"/>
                  </a:lnTo>
                  <a:cubicBezTo>
                    <a:pt x="4400" y="3808"/>
                    <a:pt x="4141" y="3734"/>
                    <a:pt x="3882" y="3660"/>
                  </a:cubicBezTo>
                  <a:cubicBezTo>
                    <a:pt x="3660" y="3587"/>
                    <a:pt x="3476" y="3476"/>
                    <a:pt x="3180" y="3476"/>
                  </a:cubicBezTo>
                  <a:lnTo>
                    <a:pt x="3032" y="3513"/>
                  </a:lnTo>
                  <a:cubicBezTo>
                    <a:pt x="2699" y="3579"/>
                    <a:pt x="1198" y="3885"/>
                    <a:pt x="902" y="3946"/>
                  </a:cubicBezTo>
                  <a:lnTo>
                    <a:pt x="902" y="3946"/>
                  </a:lnTo>
                  <a:cubicBezTo>
                    <a:pt x="841" y="3930"/>
                    <a:pt x="754" y="3897"/>
                    <a:pt x="703" y="3845"/>
                  </a:cubicBezTo>
                  <a:lnTo>
                    <a:pt x="626" y="3820"/>
                  </a:lnTo>
                  <a:lnTo>
                    <a:pt x="626" y="3820"/>
                  </a:lnTo>
                  <a:cubicBezTo>
                    <a:pt x="645" y="3788"/>
                    <a:pt x="670" y="3747"/>
                    <a:pt x="703" y="3697"/>
                  </a:cubicBezTo>
                  <a:cubicBezTo>
                    <a:pt x="925" y="3291"/>
                    <a:pt x="1442" y="2477"/>
                    <a:pt x="1997" y="1775"/>
                  </a:cubicBezTo>
                  <a:cubicBezTo>
                    <a:pt x="2293" y="1442"/>
                    <a:pt x="2588" y="1146"/>
                    <a:pt x="2810" y="925"/>
                  </a:cubicBezTo>
                  <a:cubicBezTo>
                    <a:pt x="2958" y="814"/>
                    <a:pt x="3069" y="703"/>
                    <a:pt x="3180" y="666"/>
                  </a:cubicBezTo>
                  <a:cubicBezTo>
                    <a:pt x="3254" y="629"/>
                    <a:pt x="3328" y="592"/>
                    <a:pt x="3365" y="592"/>
                  </a:cubicBezTo>
                  <a:cubicBezTo>
                    <a:pt x="3771" y="851"/>
                    <a:pt x="4659" y="1553"/>
                    <a:pt x="5435" y="2219"/>
                  </a:cubicBezTo>
                  <a:cubicBezTo>
                    <a:pt x="5805" y="2514"/>
                    <a:pt x="6174" y="2847"/>
                    <a:pt x="6433" y="3069"/>
                  </a:cubicBezTo>
                  <a:cubicBezTo>
                    <a:pt x="6692" y="3291"/>
                    <a:pt x="6877" y="3439"/>
                    <a:pt x="6877" y="3439"/>
                  </a:cubicBezTo>
                  <a:cubicBezTo>
                    <a:pt x="6928" y="3490"/>
                    <a:pt x="7004" y="3518"/>
                    <a:pt x="7081" y="3518"/>
                  </a:cubicBezTo>
                  <a:cubicBezTo>
                    <a:pt x="7170" y="3518"/>
                    <a:pt x="7261" y="3481"/>
                    <a:pt x="7321" y="3402"/>
                  </a:cubicBezTo>
                  <a:cubicBezTo>
                    <a:pt x="7431" y="3291"/>
                    <a:pt x="7394" y="3069"/>
                    <a:pt x="7284" y="2958"/>
                  </a:cubicBezTo>
                  <a:cubicBezTo>
                    <a:pt x="7284" y="2958"/>
                    <a:pt x="6581" y="2403"/>
                    <a:pt x="5805" y="1738"/>
                  </a:cubicBezTo>
                  <a:cubicBezTo>
                    <a:pt x="5028" y="1073"/>
                    <a:pt x="4141" y="370"/>
                    <a:pt x="3697" y="74"/>
                  </a:cubicBezTo>
                  <a:cubicBezTo>
                    <a:pt x="3587" y="0"/>
                    <a:pt x="3476" y="0"/>
                    <a:pt x="33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51"/>
            <p:cNvSpPr/>
            <p:nvPr/>
          </p:nvSpPr>
          <p:spPr>
            <a:xfrm>
              <a:off x="3581225" y="3885275"/>
              <a:ext cx="489875" cy="212600"/>
            </a:xfrm>
            <a:custGeom>
              <a:avLst/>
              <a:gdLst/>
              <a:ahLst/>
              <a:cxnLst/>
              <a:rect l="l" t="t" r="r" b="b"/>
              <a:pathLst>
                <a:path w="19595" h="8504" extrusionOk="0">
                  <a:moveTo>
                    <a:pt x="0" y="0"/>
                  </a:moveTo>
                  <a:lnTo>
                    <a:pt x="0" y="8504"/>
                  </a:lnTo>
                  <a:lnTo>
                    <a:pt x="19595" y="8504"/>
                  </a:lnTo>
                  <a:lnTo>
                    <a:pt x="1959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51"/>
            <p:cNvSpPr/>
            <p:nvPr/>
          </p:nvSpPr>
          <p:spPr>
            <a:xfrm>
              <a:off x="3573825" y="3876950"/>
              <a:ext cx="504675" cy="228325"/>
            </a:xfrm>
            <a:custGeom>
              <a:avLst/>
              <a:gdLst/>
              <a:ahLst/>
              <a:cxnLst/>
              <a:rect l="l" t="t" r="r" b="b"/>
              <a:pathLst>
                <a:path w="20187" h="9133" extrusionOk="0">
                  <a:moveTo>
                    <a:pt x="19558" y="629"/>
                  </a:moveTo>
                  <a:lnTo>
                    <a:pt x="19558" y="8504"/>
                  </a:lnTo>
                  <a:lnTo>
                    <a:pt x="592" y="8504"/>
                  </a:lnTo>
                  <a:lnTo>
                    <a:pt x="592" y="629"/>
                  </a:lnTo>
                  <a:close/>
                  <a:moveTo>
                    <a:pt x="296" y="1"/>
                  </a:moveTo>
                  <a:cubicBezTo>
                    <a:pt x="222" y="1"/>
                    <a:pt x="148" y="38"/>
                    <a:pt x="74" y="112"/>
                  </a:cubicBezTo>
                  <a:cubicBezTo>
                    <a:pt x="37" y="149"/>
                    <a:pt x="1" y="223"/>
                    <a:pt x="1" y="333"/>
                  </a:cubicBezTo>
                  <a:lnTo>
                    <a:pt x="1" y="8837"/>
                  </a:lnTo>
                  <a:cubicBezTo>
                    <a:pt x="1" y="8911"/>
                    <a:pt x="37" y="8985"/>
                    <a:pt x="74" y="9022"/>
                  </a:cubicBezTo>
                  <a:cubicBezTo>
                    <a:pt x="148" y="9095"/>
                    <a:pt x="222" y="9132"/>
                    <a:pt x="296" y="9132"/>
                  </a:cubicBezTo>
                  <a:lnTo>
                    <a:pt x="19891" y="9132"/>
                  </a:lnTo>
                  <a:cubicBezTo>
                    <a:pt x="19965" y="9132"/>
                    <a:pt x="20039" y="9095"/>
                    <a:pt x="20113" y="9022"/>
                  </a:cubicBezTo>
                  <a:cubicBezTo>
                    <a:pt x="20149" y="8985"/>
                    <a:pt x="20186" y="8911"/>
                    <a:pt x="20186" y="8837"/>
                  </a:cubicBezTo>
                  <a:lnTo>
                    <a:pt x="20186" y="333"/>
                  </a:lnTo>
                  <a:cubicBezTo>
                    <a:pt x="20186" y="223"/>
                    <a:pt x="20149" y="149"/>
                    <a:pt x="20113" y="112"/>
                  </a:cubicBezTo>
                  <a:cubicBezTo>
                    <a:pt x="20039" y="38"/>
                    <a:pt x="19965" y="1"/>
                    <a:pt x="198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51"/>
            <p:cNvSpPr/>
            <p:nvPr/>
          </p:nvSpPr>
          <p:spPr>
            <a:xfrm>
              <a:off x="3618200" y="3864350"/>
              <a:ext cx="183950" cy="157000"/>
            </a:xfrm>
            <a:custGeom>
              <a:avLst/>
              <a:gdLst/>
              <a:ahLst/>
              <a:cxnLst/>
              <a:rect l="l" t="t" r="r" b="b"/>
              <a:pathLst>
                <a:path w="7358" h="6280" extrusionOk="0">
                  <a:moveTo>
                    <a:pt x="306" y="1"/>
                  </a:moveTo>
                  <a:cubicBezTo>
                    <a:pt x="185" y="1"/>
                    <a:pt x="66" y="93"/>
                    <a:pt x="37" y="209"/>
                  </a:cubicBezTo>
                  <a:cubicBezTo>
                    <a:pt x="0" y="394"/>
                    <a:pt x="74" y="542"/>
                    <a:pt x="259" y="616"/>
                  </a:cubicBezTo>
                  <a:lnTo>
                    <a:pt x="296" y="616"/>
                  </a:lnTo>
                  <a:cubicBezTo>
                    <a:pt x="592" y="690"/>
                    <a:pt x="1997" y="1133"/>
                    <a:pt x="3401" y="2021"/>
                  </a:cubicBezTo>
                  <a:cubicBezTo>
                    <a:pt x="4843" y="2908"/>
                    <a:pt x="6285" y="4239"/>
                    <a:pt x="6729" y="6050"/>
                  </a:cubicBezTo>
                  <a:cubicBezTo>
                    <a:pt x="6761" y="6179"/>
                    <a:pt x="6905" y="6279"/>
                    <a:pt x="7039" y="6279"/>
                  </a:cubicBezTo>
                  <a:cubicBezTo>
                    <a:pt x="7059" y="6279"/>
                    <a:pt x="7079" y="6277"/>
                    <a:pt x="7098" y="6272"/>
                  </a:cubicBezTo>
                  <a:cubicBezTo>
                    <a:pt x="7283" y="6235"/>
                    <a:pt x="7357" y="6050"/>
                    <a:pt x="7320" y="5902"/>
                  </a:cubicBezTo>
                  <a:cubicBezTo>
                    <a:pt x="6766" y="3721"/>
                    <a:pt x="5028" y="2242"/>
                    <a:pt x="3438" y="1318"/>
                  </a:cubicBezTo>
                  <a:cubicBezTo>
                    <a:pt x="1849" y="394"/>
                    <a:pt x="407" y="24"/>
                    <a:pt x="407" y="24"/>
                  </a:cubicBezTo>
                  <a:cubicBezTo>
                    <a:pt x="374" y="8"/>
                    <a:pt x="340" y="1"/>
                    <a:pt x="3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51"/>
            <p:cNvSpPr/>
            <p:nvPr/>
          </p:nvSpPr>
          <p:spPr>
            <a:xfrm>
              <a:off x="3875125" y="3876950"/>
              <a:ext cx="171025" cy="137975"/>
            </a:xfrm>
            <a:custGeom>
              <a:avLst/>
              <a:gdLst/>
              <a:ahLst/>
              <a:cxnLst/>
              <a:rect l="l" t="t" r="r" b="b"/>
              <a:pathLst>
                <a:path w="6841" h="5519" extrusionOk="0">
                  <a:moveTo>
                    <a:pt x="6434" y="1"/>
                  </a:moveTo>
                  <a:cubicBezTo>
                    <a:pt x="6064" y="1"/>
                    <a:pt x="4844" y="75"/>
                    <a:pt x="3513" y="740"/>
                  </a:cubicBezTo>
                  <a:cubicBezTo>
                    <a:pt x="2182" y="1406"/>
                    <a:pt x="777" y="2700"/>
                    <a:pt x="75" y="5140"/>
                  </a:cubicBezTo>
                  <a:cubicBezTo>
                    <a:pt x="1" y="5288"/>
                    <a:pt x="112" y="5472"/>
                    <a:pt x="260" y="5509"/>
                  </a:cubicBezTo>
                  <a:cubicBezTo>
                    <a:pt x="291" y="5516"/>
                    <a:pt x="320" y="5519"/>
                    <a:pt x="349" y="5519"/>
                  </a:cubicBezTo>
                  <a:cubicBezTo>
                    <a:pt x="492" y="5519"/>
                    <a:pt x="605" y="5442"/>
                    <a:pt x="666" y="5288"/>
                  </a:cubicBezTo>
                  <a:cubicBezTo>
                    <a:pt x="1332" y="3032"/>
                    <a:pt x="2589" y="1886"/>
                    <a:pt x="3809" y="1295"/>
                  </a:cubicBezTo>
                  <a:cubicBezTo>
                    <a:pt x="4992" y="666"/>
                    <a:pt x="6101" y="629"/>
                    <a:pt x="6434" y="629"/>
                  </a:cubicBezTo>
                  <a:lnTo>
                    <a:pt x="6508" y="629"/>
                  </a:lnTo>
                  <a:cubicBezTo>
                    <a:pt x="6693" y="629"/>
                    <a:pt x="6840" y="518"/>
                    <a:pt x="6840" y="333"/>
                  </a:cubicBezTo>
                  <a:cubicBezTo>
                    <a:pt x="6840" y="149"/>
                    <a:pt x="6730" y="1"/>
                    <a:pt x="65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51"/>
            <p:cNvSpPr/>
            <p:nvPr/>
          </p:nvSpPr>
          <p:spPr>
            <a:xfrm>
              <a:off x="3388050" y="3841775"/>
              <a:ext cx="297625" cy="1110125"/>
            </a:xfrm>
            <a:custGeom>
              <a:avLst/>
              <a:gdLst/>
              <a:ahLst/>
              <a:cxnLst/>
              <a:rect l="l" t="t" r="r" b="b"/>
              <a:pathLst>
                <a:path w="11905" h="44405" extrusionOk="0">
                  <a:moveTo>
                    <a:pt x="5814" y="0"/>
                  </a:moveTo>
                  <a:cubicBezTo>
                    <a:pt x="5175" y="0"/>
                    <a:pt x="4518" y="122"/>
                    <a:pt x="3845" y="446"/>
                  </a:cubicBezTo>
                  <a:cubicBezTo>
                    <a:pt x="0" y="2221"/>
                    <a:pt x="3771" y="44405"/>
                    <a:pt x="3771" y="44405"/>
                  </a:cubicBezTo>
                  <a:lnTo>
                    <a:pt x="6877" y="44405"/>
                  </a:lnTo>
                  <a:cubicBezTo>
                    <a:pt x="6877" y="44405"/>
                    <a:pt x="10907" y="19486"/>
                    <a:pt x="11720" y="6621"/>
                  </a:cubicBezTo>
                  <a:cubicBezTo>
                    <a:pt x="11905" y="3478"/>
                    <a:pt x="9835" y="594"/>
                    <a:pt x="6729" y="77"/>
                  </a:cubicBezTo>
                  <a:cubicBezTo>
                    <a:pt x="6428" y="29"/>
                    <a:pt x="6123" y="0"/>
                    <a:pt x="58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51"/>
            <p:cNvSpPr/>
            <p:nvPr/>
          </p:nvSpPr>
          <p:spPr>
            <a:xfrm>
              <a:off x="3433325" y="3834450"/>
              <a:ext cx="256050" cy="1124850"/>
            </a:xfrm>
            <a:custGeom>
              <a:avLst/>
              <a:gdLst/>
              <a:ahLst/>
              <a:cxnLst/>
              <a:rect l="l" t="t" r="r" b="b"/>
              <a:pathLst>
                <a:path w="10242" h="44994" extrusionOk="0">
                  <a:moveTo>
                    <a:pt x="4031" y="592"/>
                  </a:moveTo>
                  <a:cubicBezTo>
                    <a:pt x="4327" y="592"/>
                    <a:pt x="4585" y="629"/>
                    <a:pt x="4881" y="666"/>
                  </a:cubicBezTo>
                  <a:cubicBezTo>
                    <a:pt x="7654" y="1146"/>
                    <a:pt x="9613" y="3697"/>
                    <a:pt x="9613" y="6507"/>
                  </a:cubicBezTo>
                  <a:cubicBezTo>
                    <a:pt x="9613" y="6618"/>
                    <a:pt x="9613" y="6766"/>
                    <a:pt x="9613" y="6877"/>
                  </a:cubicBezTo>
                  <a:cubicBezTo>
                    <a:pt x="9207" y="13310"/>
                    <a:pt x="7987" y="22737"/>
                    <a:pt x="6878" y="30575"/>
                  </a:cubicBezTo>
                  <a:cubicBezTo>
                    <a:pt x="6323" y="34494"/>
                    <a:pt x="5768" y="38006"/>
                    <a:pt x="5399" y="40557"/>
                  </a:cubicBezTo>
                  <a:cubicBezTo>
                    <a:pt x="5214" y="41814"/>
                    <a:pt x="5029" y="42849"/>
                    <a:pt x="4918" y="43552"/>
                  </a:cubicBezTo>
                  <a:cubicBezTo>
                    <a:pt x="4859" y="43923"/>
                    <a:pt x="4811" y="44212"/>
                    <a:pt x="4779" y="44402"/>
                  </a:cubicBezTo>
                  <a:lnTo>
                    <a:pt x="2244" y="44402"/>
                  </a:lnTo>
                  <a:cubicBezTo>
                    <a:pt x="2234" y="44266"/>
                    <a:pt x="2215" y="44079"/>
                    <a:pt x="2182" y="43847"/>
                  </a:cubicBezTo>
                  <a:cubicBezTo>
                    <a:pt x="1886" y="40150"/>
                    <a:pt x="629" y="24623"/>
                    <a:pt x="629" y="13236"/>
                  </a:cubicBezTo>
                  <a:cubicBezTo>
                    <a:pt x="629" y="9908"/>
                    <a:pt x="740" y="6951"/>
                    <a:pt x="999" y="4769"/>
                  </a:cubicBezTo>
                  <a:cubicBezTo>
                    <a:pt x="1147" y="3660"/>
                    <a:pt x="1295" y="2736"/>
                    <a:pt x="1517" y="2107"/>
                  </a:cubicBezTo>
                  <a:cubicBezTo>
                    <a:pt x="1628" y="1775"/>
                    <a:pt x="1739" y="1516"/>
                    <a:pt x="1850" y="1331"/>
                  </a:cubicBezTo>
                  <a:cubicBezTo>
                    <a:pt x="1960" y="1146"/>
                    <a:pt x="2108" y="1035"/>
                    <a:pt x="2182" y="998"/>
                  </a:cubicBezTo>
                  <a:cubicBezTo>
                    <a:pt x="2811" y="702"/>
                    <a:pt x="3402" y="592"/>
                    <a:pt x="4031" y="592"/>
                  </a:cubicBezTo>
                  <a:close/>
                  <a:moveTo>
                    <a:pt x="4031" y="0"/>
                  </a:moveTo>
                  <a:cubicBezTo>
                    <a:pt x="3328" y="0"/>
                    <a:pt x="2626" y="111"/>
                    <a:pt x="1923" y="444"/>
                  </a:cubicBezTo>
                  <a:cubicBezTo>
                    <a:pt x="1702" y="555"/>
                    <a:pt x="1517" y="739"/>
                    <a:pt x="1332" y="998"/>
                  </a:cubicBezTo>
                  <a:cubicBezTo>
                    <a:pt x="1073" y="1442"/>
                    <a:pt x="851" y="2033"/>
                    <a:pt x="703" y="2810"/>
                  </a:cubicBezTo>
                  <a:cubicBezTo>
                    <a:pt x="186" y="5102"/>
                    <a:pt x="1" y="8873"/>
                    <a:pt x="1" y="13236"/>
                  </a:cubicBezTo>
                  <a:cubicBezTo>
                    <a:pt x="1" y="26286"/>
                    <a:pt x="1665" y="44735"/>
                    <a:pt x="1665" y="44735"/>
                  </a:cubicBezTo>
                  <a:cubicBezTo>
                    <a:pt x="1665" y="44882"/>
                    <a:pt x="1813" y="44993"/>
                    <a:pt x="1960" y="44993"/>
                  </a:cubicBezTo>
                  <a:lnTo>
                    <a:pt x="5066" y="44993"/>
                  </a:lnTo>
                  <a:cubicBezTo>
                    <a:pt x="5214" y="44993"/>
                    <a:pt x="5325" y="44882"/>
                    <a:pt x="5362" y="44735"/>
                  </a:cubicBezTo>
                  <a:cubicBezTo>
                    <a:pt x="5362" y="44735"/>
                    <a:pt x="9392" y="19816"/>
                    <a:pt x="10205" y="6914"/>
                  </a:cubicBezTo>
                  <a:cubicBezTo>
                    <a:pt x="10242" y="6766"/>
                    <a:pt x="10242" y="6655"/>
                    <a:pt x="10242" y="6507"/>
                  </a:cubicBezTo>
                  <a:cubicBezTo>
                    <a:pt x="10242" y="3401"/>
                    <a:pt x="8098" y="592"/>
                    <a:pt x="4992" y="74"/>
                  </a:cubicBezTo>
                  <a:cubicBezTo>
                    <a:pt x="4659" y="0"/>
                    <a:pt x="4364" y="0"/>
                    <a:pt x="40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51"/>
            <p:cNvSpPr/>
            <p:nvPr/>
          </p:nvSpPr>
          <p:spPr>
            <a:xfrm>
              <a:off x="3374175" y="4889025"/>
              <a:ext cx="198750" cy="146975"/>
            </a:xfrm>
            <a:custGeom>
              <a:avLst/>
              <a:gdLst/>
              <a:ahLst/>
              <a:cxnLst/>
              <a:rect l="l" t="t" r="r" b="b"/>
              <a:pathLst>
                <a:path w="7950" h="5879" extrusionOk="0">
                  <a:moveTo>
                    <a:pt x="3994" y="1"/>
                  </a:moveTo>
                  <a:lnTo>
                    <a:pt x="3069" y="3920"/>
                  </a:lnTo>
                  <a:lnTo>
                    <a:pt x="1" y="5879"/>
                  </a:lnTo>
                  <a:lnTo>
                    <a:pt x="7839" y="5879"/>
                  </a:lnTo>
                  <a:lnTo>
                    <a:pt x="795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51"/>
            <p:cNvSpPr/>
            <p:nvPr/>
          </p:nvSpPr>
          <p:spPr>
            <a:xfrm>
              <a:off x="3365875" y="4881625"/>
              <a:ext cx="215375" cy="161775"/>
            </a:xfrm>
            <a:custGeom>
              <a:avLst/>
              <a:gdLst/>
              <a:ahLst/>
              <a:cxnLst/>
              <a:rect l="l" t="t" r="r" b="b"/>
              <a:pathLst>
                <a:path w="8615" h="6471" extrusionOk="0">
                  <a:moveTo>
                    <a:pt x="7986" y="592"/>
                  </a:moveTo>
                  <a:lnTo>
                    <a:pt x="7875" y="5842"/>
                  </a:lnTo>
                  <a:lnTo>
                    <a:pt x="1405" y="5842"/>
                  </a:lnTo>
                  <a:lnTo>
                    <a:pt x="3586" y="4474"/>
                  </a:lnTo>
                  <a:cubicBezTo>
                    <a:pt x="3623" y="4437"/>
                    <a:pt x="3697" y="4363"/>
                    <a:pt x="3697" y="4289"/>
                  </a:cubicBezTo>
                  <a:lnTo>
                    <a:pt x="4569" y="592"/>
                  </a:lnTo>
                  <a:close/>
                  <a:moveTo>
                    <a:pt x="4326" y="1"/>
                  </a:moveTo>
                  <a:cubicBezTo>
                    <a:pt x="4178" y="1"/>
                    <a:pt x="4067" y="75"/>
                    <a:pt x="4030" y="223"/>
                  </a:cubicBezTo>
                  <a:lnTo>
                    <a:pt x="3143" y="4031"/>
                  </a:lnTo>
                  <a:lnTo>
                    <a:pt x="148" y="5916"/>
                  </a:lnTo>
                  <a:cubicBezTo>
                    <a:pt x="37" y="5990"/>
                    <a:pt x="0" y="6138"/>
                    <a:pt x="37" y="6249"/>
                  </a:cubicBezTo>
                  <a:cubicBezTo>
                    <a:pt x="74" y="6397"/>
                    <a:pt x="185" y="6471"/>
                    <a:pt x="333" y="6471"/>
                  </a:cubicBezTo>
                  <a:lnTo>
                    <a:pt x="8171" y="6471"/>
                  </a:lnTo>
                  <a:cubicBezTo>
                    <a:pt x="8319" y="6471"/>
                    <a:pt x="8466" y="6323"/>
                    <a:pt x="8466" y="6175"/>
                  </a:cubicBezTo>
                  <a:lnTo>
                    <a:pt x="8614" y="297"/>
                  </a:lnTo>
                  <a:cubicBezTo>
                    <a:pt x="8614" y="223"/>
                    <a:pt x="8577" y="149"/>
                    <a:pt x="8503" y="75"/>
                  </a:cubicBezTo>
                  <a:cubicBezTo>
                    <a:pt x="8466" y="38"/>
                    <a:pt x="8355" y="1"/>
                    <a:pt x="82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51"/>
            <p:cNvSpPr/>
            <p:nvPr/>
          </p:nvSpPr>
          <p:spPr>
            <a:xfrm>
              <a:off x="3450900" y="4973025"/>
              <a:ext cx="84125" cy="14000"/>
            </a:xfrm>
            <a:custGeom>
              <a:avLst/>
              <a:gdLst/>
              <a:ahLst/>
              <a:cxnLst/>
              <a:rect l="l" t="t" r="r" b="b"/>
              <a:pathLst>
                <a:path w="3365" h="560" extrusionOk="0">
                  <a:moveTo>
                    <a:pt x="1868" y="1"/>
                  </a:moveTo>
                  <a:cubicBezTo>
                    <a:pt x="871" y="1"/>
                    <a:pt x="0" y="560"/>
                    <a:pt x="0" y="560"/>
                  </a:cubicBezTo>
                  <a:lnTo>
                    <a:pt x="3365" y="560"/>
                  </a:lnTo>
                  <a:cubicBezTo>
                    <a:pt x="2896" y="141"/>
                    <a:pt x="2367" y="1"/>
                    <a:pt x="18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p:cNvSpPr/>
            <p:nvPr/>
          </p:nvSpPr>
          <p:spPr>
            <a:xfrm>
              <a:off x="3442575" y="4964825"/>
              <a:ext cx="100775" cy="29725"/>
            </a:xfrm>
            <a:custGeom>
              <a:avLst/>
              <a:gdLst/>
              <a:ahLst/>
              <a:cxnLst/>
              <a:rect l="l" t="t" r="r" b="b"/>
              <a:pathLst>
                <a:path w="4031" h="1189" extrusionOk="0">
                  <a:moveTo>
                    <a:pt x="2219" y="0"/>
                  </a:moveTo>
                  <a:cubicBezTo>
                    <a:pt x="1110" y="37"/>
                    <a:pt x="186" y="629"/>
                    <a:pt x="186" y="629"/>
                  </a:cubicBezTo>
                  <a:cubicBezTo>
                    <a:pt x="38" y="703"/>
                    <a:pt x="1" y="888"/>
                    <a:pt x="75" y="1035"/>
                  </a:cubicBezTo>
                  <a:cubicBezTo>
                    <a:pt x="149" y="1134"/>
                    <a:pt x="255" y="1183"/>
                    <a:pt x="362" y="1183"/>
                  </a:cubicBezTo>
                  <a:cubicBezTo>
                    <a:pt x="416" y="1183"/>
                    <a:pt x="469" y="1171"/>
                    <a:pt x="518" y="1146"/>
                  </a:cubicBezTo>
                  <a:cubicBezTo>
                    <a:pt x="592" y="1072"/>
                    <a:pt x="1369" y="629"/>
                    <a:pt x="2219" y="629"/>
                  </a:cubicBezTo>
                  <a:cubicBezTo>
                    <a:pt x="2626" y="629"/>
                    <a:pt x="3069" y="740"/>
                    <a:pt x="3476" y="1109"/>
                  </a:cubicBezTo>
                  <a:cubicBezTo>
                    <a:pt x="3545" y="1161"/>
                    <a:pt x="3621" y="1188"/>
                    <a:pt x="3695" y="1188"/>
                  </a:cubicBezTo>
                  <a:cubicBezTo>
                    <a:pt x="3779" y="1188"/>
                    <a:pt x="3860" y="1152"/>
                    <a:pt x="3920" y="1072"/>
                  </a:cubicBezTo>
                  <a:cubicBezTo>
                    <a:pt x="4030" y="961"/>
                    <a:pt x="4030" y="777"/>
                    <a:pt x="3883" y="666"/>
                  </a:cubicBezTo>
                  <a:cubicBezTo>
                    <a:pt x="3365" y="185"/>
                    <a:pt x="2737" y="0"/>
                    <a:pt x="22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p:cNvSpPr/>
            <p:nvPr/>
          </p:nvSpPr>
          <p:spPr>
            <a:xfrm>
              <a:off x="3998975" y="3841775"/>
              <a:ext cx="297650" cy="1110125"/>
            </a:xfrm>
            <a:custGeom>
              <a:avLst/>
              <a:gdLst/>
              <a:ahLst/>
              <a:cxnLst/>
              <a:rect l="l" t="t" r="r" b="b"/>
              <a:pathLst>
                <a:path w="11906" h="44405" extrusionOk="0">
                  <a:moveTo>
                    <a:pt x="6079" y="0"/>
                  </a:moveTo>
                  <a:cubicBezTo>
                    <a:pt x="5766" y="0"/>
                    <a:pt x="5453" y="29"/>
                    <a:pt x="5140" y="77"/>
                  </a:cubicBezTo>
                  <a:cubicBezTo>
                    <a:pt x="2071" y="594"/>
                    <a:pt x="1" y="3478"/>
                    <a:pt x="186" y="6621"/>
                  </a:cubicBezTo>
                  <a:cubicBezTo>
                    <a:pt x="999" y="19486"/>
                    <a:pt x="5029" y="44405"/>
                    <a:pt x="5029" y="44405"/>
                  </a:cubicBezTo>
                  <a:lnTo>
                    <a:pt x="8135" y="44405"/>
                  </a:lnTo>
                  <a:cubicBezTo>
                    <a:pt x="8135" y="44405"/>
                    <a:pt x="11906" y="2221"/>
                    <a:pt x="8024" y="446"/>
                  </a:cubicBezTo>
                  <a:cubicBezTo>
                    <a:pt x="7375" y="122"/>
                    <a:pt x="6727" y="0"/>
                    <a:pt x="60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p:cNvSpPr/>
            <p:nvPr/>
          </p:nvSpPr>
          <p:spPr>
            <a:xfrm>
              <a:off x="3995300" y="3834450"/>
              <a:ext cx="256025" cy="1124850"/>
            </a:xfrm>
            <a:custGeom>
              <a:avLst/>
              <a:gdLst/>
              <a:ahLst/>
              <a:cxnLst/>
              <a:rect l="l" t="t" r="r" b="b"/>
              <a:pathLst>
                <a:path w="10241" h="44994" extrusionOk="0">
                  <a:moveTo>
                    <a:pt x="6211" y="592"/>
                  </a:moveTo>
                  <a:cubicBezTo>
                    <a:pt x="6803" y="592"/>
                    <a:pt x="7431" y="702"/>
                    <a:pt x="8060" y="998"/>
                  </a:cubicBezTo>
                  <a:cubicBezTo>
                    <a:pt x="8134" y="1035"/>
                    <a:pt x="8245" y="1146"/>
                    <a:pt x="8355" y="1331"/>
                  </a:cubicBezTo>
                  <a:cubicBezTo>
                    <a:pt x="8577" y="1664"/>
                    <a:pt x="8762" y="2218"/>
                    <a:pt x="8947" y="2921"/>
                  </a:cubicBezTo>
                  <a:cubicBezTo>
                    <a:pt x="9428" y="5139"/>
                    <a:pt x="9612" y="8873"/>
                    <a:pt x="9612" y="13236"/>
                  </a:cubicBezTo>
                  <a:cubicBezTo>
                    <a:pt x="9612" y="19742"/>
                    <a:pt x="9206" y="27580"/>
                    <a:pt x="8799" y="33828"/>
                  </a:cubicBezTo>
                  <a:cubicBezTo>
                    <a:pt x="8577" y="36934"/>
                    <a:pt x="8392" y="39670"/>
                    <a:pt x="8208" y="41592"/>
                  </a:cubicBezTo>
                  <a:cubicBezTo>
                    <a:pt x="8134" y="42553"/>
                    <a:pt x="8097" y="43330"/>
                    <a:pt x="8023" y="43847"/>
                  </a:cubicBezTo>
                  <a:cubicBezTo>
                    <a:pt x="8006" y="44079"/>
                    <a:pt x="7990" y="44266"/>
                    <a:pt x="7976" y="44402"/>
                  </a:cubicBezTo>
                  <a:lnTo>
                    <a:pt x="5443" y="44402"/>
                  </a:lnTo>
                  <a:cubicBezTo>
                    <a:pt x="5421" y="44212"/>
                    <a:pt x="5383" y="43923"/>
                    <a:pt x="5324" y="43552"/>
                  </a:cubicBezTo>
                  <a:cubicBezTo>
                    <a:pt x="4511" y="38597"/>
                    <a:pt x="1331" y="18116"/>
                    <a:pt x="629" y="6877"/>
                  </a:cubicBezTo>
                  <a:cubicBezTo>
                    <a:pt x="629" y="6766"/>
                    <a:pt x="629" y="6618"/>
                    <a:pt x="629" y="6507"/>
                  </a:cubicBezTo>
                  <a:cubicBezTo>
                    <a:pt x="629" y="3697"/>
                    <a:pt x="2588" y="1146"/>
                    <a:pt x="5361" y="666"/>
                  </a:cubicBezTo>
                  <a:cubicBezTo>
                    <a:pt x="5620" y="629"/>
                    <a:pt x="5915" y="592"/>
                    <a:pt x="6211" y="592"/>
                  </a:cubicBezTo>
                  <a:close/>
                  <a:moveTo>
                    <a:pt x="6211" y="0"/>
                  </a:moveTo>
                  <a:cubicBezTo>
                    <a:pt x="5878" y="0"/>
                    <a:pt x="5546" y="0"/>
                    <a:pt x="5250" y="74"/>
                  </a:cubicBezTo>
                  <a:cubicBezTo>
                    <a:pt x="2144" y="592"/>
                    <a:pt x="0" y="3401"/>
                    <a:pt x="0" y="6507"/>
                  </a:cubicBezTo>
                  <a:cubicBezTo>
                    <a:pt x="0" y="6655"/>
                    <a:pt x="0" y="6766"/>
                    <a:pt x="37" y="6914"/>
                  </a:cubicBezTo>
                  <a:cubicBezTo>
                    <a:pt x="813" y="19816"/>
                    <a:pt x="4880" y="44735"/>
                    <a:pt x="4880" y="44735"/>
                  </a:cubicBezTo>
                  <a:cubicBezTo>
                    <a:pt x="4917" y="44882"/>
                    <a:pt x="5028" y="44993"/>
                    <a:pt x="5176" y="44993"/>
                  </a:cubicBezTo>
                  <a:lnTo>
                    <a:pt x="8282" y="44993"/>
                  </a:lnTo>
                  <a:cubicBezTo>
                    <a:pt x="8429" y="44993"/>
                    <a:pt x="8577" y="44882"/>
                    <a:pt x="8577" y="44735"/>
                  </a:cubicBezTo>
                  <a:cubicBezTo>
                    <a:pt x="8577" y="44735"/>
                    <a:pt x="10241" y="26286"/>
                    <a:pt x="10241" y="13236"/>
                  </a:cubicBezTo>
                  <a:cubicBezTo>
                    <a:pt x="10241" y="9908"/>
                    <a:pt x="10130" y="6914"/>
                    <a:pt x="9834" y="4695"/>
                  </a:cubicBezTo>
                  <a:cubicBezTo>
                    <a:pt x="9723" y="3549"/>
                    <a:pt x="9539" y="2625"/>
                    <a:pt x="9317" y="1923"/>
                  </a:cubicBezTo>
                  <a:cubicBezTo>
                    <a:pt x="9169" y="1553"/>
                    <a:pt x="9058" y="1257"/>
                    <a:pt x="8910" y="998"/>
                  </a:cubicBezTo>
                  <a:cubicBezTo>
                    <a:pt x="8725" y="739"/>
                    <a:pt x="8540" y="555"/>
                    <a:pt x="8318" y="444"/>
                  </a:cubicBezTo>
                  <a:cubicBezTo>
                    <a:pt x="7616" y="111"/>
                    <a:pt x="6877" y="0"/>
                    <a:pt x="62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51"/>
            <p:cNvSpPr/>
            <p:nvPr/>
          </p:nvSpPr>
          <p:spPr>
            <a:xfrm>
              <a:off x="4111750" y="4889025"/>
              <a:ext cx="198750" cy="146975"/>
            </a:xfrm>
            <a:custGeom>
              <a:avLst/>
              <a:gdLst/>
              <a:ahLst/>
              <a:cxnLst/>
              <a:rect l="l" t="t" r="r" b="b"/>
              <a:pathLst>
                <a:path w="7950" h="5879" extrusionOk="0">
                  <a:moveTo>
                    <a:pt x="0" y="1"/>
                  </a:moveTo>
                  <a:lnTo>
                    <a:pt x="111" y="5879"/>
                  </a:lnTo>
                  <a:lnTo>
                    <a:pt x="7949" y="5879"/>
                  </a:lnTo>
                  <a:lnTo>
                    <a:pt x="4881" y="3920"/>
                  </a:lnTo>
                  <a:lnTo>
                    <a:pt x="39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51"/>
            <p:cNvSpPr/>
            <p:nvPr/>
          </p:nvSpPr>
          <p:spPr>
            <a:xfrm>
              <a:off x="4103425" y="4881625"/>
              <a:ext cx="215375" cy="161775"/>
            </a:xfrm>
            <a:custGeom>
              <a:avLst/>
              <a:gdLst/>
              <a:ahLst/>
              <a:cxnLst/>
              <a:rect l="l" t="t" r="r" b="b"/>
              <a:pathLst>
                <a:path w="8615" h="6471" extrusionOk="0">
                  <a:moveTo>
                    <a:pt x="4046" y="592"/>
                  </a:moveTo>
                  <a:lnTo>
                    <a:pt x="4918" y="4289"/>
                  </a:lnTo>
                  <a:cubicBezTo>
                    <a:pt x="4918" y="4363"/>
                    <a:pt x="4955" y="4437"/>
                    <a:pt x="5029" y="4474"/>
                  </a:cubicBezTo>
                  <a:lnTo>
                    <a:pt x="7210" y="5842"/>
                  </a:lnTo>
                  <a:lnTo>
                    <a:pt x="740" y="5842"/>
                  </a:lnTo>
                  <a:lnTo>
                    <a:pt x="629" y="592"/>
                  </a:lnTo>
                  <a:close/>
                  <a:moveTo>
                    <a:pt x="333" y="1"/>
                  </a:moveTo>
                  <a:cubicBezTo>
                    <a:pt x="222" y="1"/>
                    <a:pt x="149" y="38"/>
                    <a:pt x="112" y="75"/>
                  </a:cubicBezTo>
                  <a:cubicBezTo>
                    <a:pt x="38" y="149"/>
                    <a:pt x="1" y="223"/>
                    <a:pt x="1" y="297"/>
                  </a:cubicBezTo>
                  <a:lnTo>
                    <a:pt x="149" y="6175"/>
                  </a:lnTo>
                  <a:cubicBezTo>
                    <a:pt x="149" y="6323"/>
                    <a:pt x="296" y="6471"/>
                    <a:pt x="444" y="6471"/>
                  </a:cubicBezTo>
                  <a:lnTo>
                    <a:pt x="8282" y="6471"/>
                  </a:lnTo>
                  <a:cubicBezTo>
                    <a:pt x="8430" y="6471"/>
                    <a:pt x="8541" y="6397"/>
                    <a:pt x="8578" y="6249"/>
                  </a:cubicBezTo>
                  <a:cubicBezTo>
                    <a:pt x="8615" y="6138"/>
                    <a:pt x="8541" y="5990"/>
                    <a:pt x="8430" y="5916"/>
                  </a:cubicBezTo>
                  <a:lnTo>
                    <a:pt x="5472" y="4031"/>
                  </a:lnTo>
                  <a:lnTo>
                    <a:pt x="4585" y="223"/>
                  </a:lnTo>
                  <a:cubicBezTo>
                    <a:pt x="4548" y="75"/>
                    <a:pt x="4437" y="1"/>
                    <a:pt x="42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p:cNvSpPr/>
            <p:nvPr/>
          </p:nvSpPr>
          <p:spPr>
            <a:xfrm>
              <a:off x="4149650" y="4973025"/>
              <a:ext cx="84125" cy="14000"/>
            </a:xfrm>
            <a:custGeom>
              <a:avLst/>
              <a:gdLst/>
              <a:ahLst/>
              <a:cxnLst/>
              <a:rect l="l" t="t" r="r" b="b"/>
              <a:pathLst>
                <a:path w="3365" h="560" extrusionOk="0">
                  <a:moveTo>
                    <a:pt x="1497" y="1"/>
                  </a:moveTo>
                  <a:cubicBezTo>
                    <a:pt x="998" y="1"/>
                    <a:pt x="468" y="141"/>
                    <a:pt x="0" y="560"/>
                  </a:cubicBezTo>
                  <a:lnTo>
                    <a:pt x="3365" y="560"/>
                  </a:lnTo>
                  <a:cubicBezTo>
                    <a:pt x="3365" y="560"/>
                    <a:pt x="2494" y="1"/>
                    <a:pt x="149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p:cNvSpPr/>
            <p:nvPr/>
          </p:nvSpPr>
          <p:spPr>
            <a:xfrm>
              <a:off x="4141325" y="4964825"/>
              <a:ext cx="100775" cy="29725"/>
            </a:xfrm>
            <a:custGeom>
              <a:avLst/>
              <a:gdLst/>
              <a:ahLst/>
              <a:cxnLst/>
              <a:rect l="l" t="t" r="r" b="b"/>
              <a:pathLst>
                <a:path w="4031" h="1189" extrusionOk="0">
                  <a:moveTo>
                    <a:pt x="1812" y="0"/>
                  </a:moveTo>
                  <a:cubicBezTo>
                    <a:pt x="1257" y="0"/>
                    <a:pt x="666" y="185"/>
                    <a:pt x="111" y="666"/>
                  </a:cubicBezTo>
                  <a:cubicBezTo>
                    <a:pt x="0" y="777"/>
                    <a:pt x="0" y="961"/>
                    <a:pt x="111" y="1072"/>
                  </a:cubicBezTo>
                  <a:cubicBezTo>
                    <a:pt x="171" y="1152"/>
                    <a:pt x="251" y="1188"/>
                    <a:pt x="331" y="1188"/>
                  </a:cubicBezTo>
                  <a:cubicBezTo>
                    <a:pt x="399" y="1188"/>
                    <a:pt x="467" y="1161"/>
                    <a:pt x="518" y="1109"/>
                  </a:cubicBezTo>
                  <a:cubicBezTo>
                    <a:pt x="925" y="740"/>
                    <a:pt x="1368" y="629"/>
                    <a:pt x="1812" y="629"/>
                  </a:cubicBezTo>
                  <a:cubicBezTo>
                    <a:pt x="2256" y="629"/>
                    <a:pt x="2699" y="740"/>
                    <a:pt x="2995" y="888"/>
                  </a:cubicBezTo>
                  <a:cubicBezTo>
                    <a:pt x="3180" y="961"/>
                    <a:pt x="3291" y="998"/>
                    <a:pt x="3402" y="1072"/>
                  </a:cubicBezTo>
                  <a:lnTo>
                    <a:pt x="3476" y="1109"/>
                  </a:lnTo>
                  <a:lnTo>
                    <a:pt x="3513" y="1146"/>
                  </a:lnTo>
                  <a:cubicBezTo>
                    <a:pt x="3562" y="1171"/>
                    <a:pt x="3615" y="1183"/>
                    <a:pt x="3669" y="1183"/>
                  </a:cubicBezTo>
                  <a:cubicBezTo>
                    <a:pt x="3776" y="1183"/>
                    <a:pt x="3882" y="1134"/>
                    <a:pt x="3956" y="1035"/>
                  </a:cubicBezTo>
                  <a:cubicBezTo>
                    <a:pt x="4030" y="888"/>
                    <a:pt x="3993" y="703"/>
                    <a:pt x="3845" y="629"/>
                  </a:cubicBezTo>
                  <a:cubicBezTo>
                    <a:pt x="3808" y="629"/>
                    <a:pt x="2921" y="37"/>
                    <a:pt x="18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p:cNvSpPr/>
            <p:nvPr/>
          </p:nvSpPr>
          <p:spPr>
            <a:xfrm>
              <a:off x="4605300" y="3247525"/>
              <a:ext cx="720950" cy="365125"/>
            </a:xfrm>
            <a:custGeom>
              <a:avLst/>
              <a:gdLst/>
              <a:ahLst/>
              <a:cxnLst/>
              <a:rect l="l" t="t" r="r" b="b"/>
              <a:pathLst>
                <a:path w="28838" h="14605" extrusionOk="0">
                  <a:moveTo>
                    <a:pt x="518" y="1"/>
                  </a:moveTo>
                  <a:cubicBezTo>
                    <a:pt x="223" y="1"/>
                    <a:pt x="1" y="333"/>
                    <a:pt x="149" y="592"/>
                  </a:cubicBezTo>
                  <a:lnTo>
                    <a:pt x="6175" y="14345"/>
                  </a:lnTo>
                  <a:cubicBezTo>
                    <a:pt x="6249" y="14493"/>
                    <a:pt x="6397" y="14604"/>
                    <a:pt x="6544" y="14604"/>
                  </a:cubicBezTo>
                  <a:lnTo>
                    <a:pt x="28320" y="14604"/>
                  </a:lnTo>
                  <a:cubicBezTo>
                    <a:pt x="28653" y="14604"/>
                    <a:pt x="28838" y="14271"/>
                    <a:pt x="28727" y="14013"/>
                  </a:cubicBezTo>
                  <a:lnTo>
                    <a:pt x="22701" y="259"/>
                  </a:lnTo>
                  <a:cubicBezTo>
                    <a:pt x="22627" y="112"/>
                    <a:pt x="22479" y="1"/>
                    <a:pt x="222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51"/>
            <p:cNvSpPr/>
            <p:nvPr/>
          </p:nvSpPr>
          <p:spPr>
            <a:xfrm>
              <a:off x="4599750" y="3240125"/>
              <a:ext cx="732050" cy="379900"/>
            </a:xfrm>
            <a:custGeom>
              <a:avLst/>
              <a:gdLst/>
              <a:ahLst/>
              <a:cxnLst/>
              <a:rect l="l" t="t" r="r" b="b"/>
              <a:pathLst>
                <a:path w="29282" h="15196" extrusionOk="0">
                  <a:moveTo>
                    <a:pt x="22516" y="592"/>
                  </a:moveTo>
                  <a:lnTo>
                    <a:pt x="22627" y="666"/>
                  </a:lnTo>
                  <a:lnTo>
                    <a:pt x="28653" y="14419"/>
                  </a:lnTo>
                  <a:lnTo>
                    <a:pt x="28653" y="14456"/>
                  </a:lnTo>
                  <a:lnTo>
                    <a:pt x="28653" y="14567"/>
                  </a:lnTo>
                  <a:lnTo>
                    <a:pt x="28542" y="14604"/>
                  </a:lnTo>
                  <a:lnTo>
                    <a:pt x="6766" y="14604"/>
                  </a:lnTo>
                  <a:lnTo>
                    <a:pt x="6656" y="14530"/>
                  </a:lnTo>
                  <a:lnTo>
                    <a:pt x="629" y="777"/>
                  </a:lnTo>
                  <a:lnTo>
                    <a:pt x="629" y="740"/>
                  </a:lnTo>
                  <a:lnTo>
                    <a:pt x="666" y="629"/>
                  </a:lnTo>
                  <a:lnTo>
                    <a:pt x="740" y="592"/>
                  </a:lnTo>
                  <a:close/>
                  <a:moveTo>
                    <a:pt x="740" y="1"/>
                  </a:moveTo>
                  <a:cubicBezTo>
                    <a:pt x="334" y="1"/>
                    <a:pt x="1" y="334"/>
                    <a:pt x="1" y="740"/>
                  </a:cubicBezTo>
                  <a:cubicBezTo>
                    <a:pt x="1" y="814"/>
                    <a:pt x="38" y="925"/>
                    <a:pt x="75" y="999"/>
                  </a:cubicBezTo>
                  <a:lnTo>
                    <a:pt x="6101" y="14752"/>
                  </a:lnTo>
                  <a:cubicBezTo>
                    <a:pt x="6212" y="15048"/>
                    <a:pt x="6471" y="15196"/>
                    <a:pt x="6766" y="15196"/>
                  </a:cubicBezTo>
                  <a:lnTo>
                    <a:pt x="28542" y="15196"/>
                  </a:lnTo>
                  <a:cubicBezTo>
                    <a:pt x="28986" y="15196"/>
                    <a:pt x="29282" y="14863"/>
                    <a:pt x="29282" y="14456"/>
                  </a:cubicBezTo>
                  <a:cubicBezTo>
                    <a:pt x="29282" y="14382"/>
                    <a:pt x="29282" y="14272"/>
                    <a:pt x="29245" y="14198"/>
                  </a:cubicBezTo>
                  <a:lnTo>
                    <a:pt x="23181" y="445"/>
                  </a:lnTo>
                  <a:cubicBezTo>
                    <a:pt x="23071" y="149"/>
                    <a:pt x="22812" y="1"/>
                    <a:pt x="225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51"/>
            <p:cNvSpPr/>
            <p:nvPr/>
          </p:nvSpPr>
          <p:spPr>
            <a:xfrm>
              <a:off x="4658900" y="3274325"/>
              <a:ext cx="614675" cy="311500"/>
            </a:xfrm>
            <a:custGeom>
              <a:avLst/>
              <a:gdLst/>
              <a:ahLst/>
              <a:cxnLst/>
              <a:rect l="l" t="t" r="r" b="b"/>
              <a:pathLst>
                <a:path w="24587" h="12460" extrusionOk="0">
                  <a:moveTo>
                    <a:pt x="408" y="1"/>
                  </a:moveTo>
                  <a:cubicBezTo>
                    <a:pt x="149" y="1"/>
                    <a:pt x="1" y="260"/>
                    <a:pt x="75" y="518"/>
                  </a:cubicBezTo>
                  <a:lnTo>
                    <a:pt x="5251" y="12238"/>
                  </a:lnTo>
                  <a:cubicBezTo>
                    <a:pt x="5288" y="12386"/>
                    <a:pt x="5436" y="12460"/>
                    <a:pt x="5547" y="12460"/>
                  </a:cubicBezTo>
                  <a:lnTo>
                    <a:pt x="24143" y="12460"/>
                  </a:lnTo>
                  <a:cubicBezTo>
                    <a:pt x="24402" y="12460"/>
                    <a:pt x="24586" y="12201"/>
                    <a:pt x="24476" y="11942"/>
                  </a:cubicBezTo>
                  <a:lnTo>
                    <a:pt x="19337" y="223"/>
                  </a:lnTo>
                  <a:cubicBezTo>
                    <a:pt x="19263" y="75"/>
                    <a:pt x="19152" y="1"/>
                    <a:pt x="190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51"/>
            <p:cNvSpPr/>
            <p:nvPr/>
          </p:nvSpPr>
          <p:spPr>
            <a:xfrm>
              <a:off x="4652450" y="3266950"/>
              <a:ext cx="626675" cy="326275"/>
            </a:xfrm>
            <a:custGeom>
              <a:avLst/>
              <a:gdLst/>
              <a:ahLst/>
              <a:cxnLst/>
              <a:rect l="l" t="t" r="r" b="b"/>
              <a:pathLst>
                <a:path w="25067" h="13051" extrusionOk="0">
                  <a:moveTo>
                    <a:pt x="19262" y="592"/>
                  </a:moveTo>
                  <a:lnTo>
                    <a:pt x="19299" y="629"/>
                  </a:lnTo>
                  <a:lnTo>
                    <a:pt x="24438" y="12385"/>
                  </a:lnTo>
                  <a:lnTo>
                    <a:pt x="24475" y="12385"/>
                  </a:lnTo>
                  <a:lnTo>
                    <a:pt x="24438" y="12422"/>
                  </a:lnTo>
                  <a:lnTo>
                    <a:pt x="24401" y="12459"/>
                  </a:lnTo>
                  <a:lnTo>
                    <a:pt x="5805" y="12459"/>
                  </a:lnTo>
                  <a:lnTo>
                    <a:pt x="5768" y="12422"/>
                  </a:lnTo>
                  <a:lnTo>
                    <a:pt x="629" y="666"/>
                  </a:lnTo>
                  <a:lnTo>
                    <a:pt x="666" y="592"/>
                  </a:lnTo>
                  <a:close/>
                  <a:moveTo>
                    <a:pt x="666" y="0"/>
                  </a:moveTo>
                  <a:cubicBezTo>
                    <a:pt x="296" y="0"/>
                    <a:pt x="0" y="296"/>
                    <a:pt x="0" y="666"/>
                  </a:cubicBezTo>
                  <a:cubicBezTo>
                    <a:pt x="0" y="739"/>
                    <a:pt x="37" y="850"/>
                    <a:pt x="74" y="924"/>
                  </a:cubicBezTo>
                  <a:lnTo>
                    <a:pt x="5213" y="12644"/>
                  </a:lnTo>
                  <a:cubicBezTo>
                    <a:pt x="5324" y="12903"/>
                    <a:pt x="5546" y="13051"/>
                    <a:pt x="5805" y="13051"/>
                  </a:cubicBezTo>
                  <a:lnTo>
                    <a:pt x="24401" y="13051"/>
                  </a:lnTo>
                  <a:cubicBezTo>
                    <a:pt x="24807" y="13051"/>
                    <a:pt x="25066" y="12755"/>
                    <a:pt x="25066" y="12385"/>
                  </a:cubicBezTo>
                  <a:cubicBezTo>
                    <a:pt x="25066" y="12311"/>
                    <a:pt x="25066" y="12200"/>
                    <a:pt x="25029" y="12126"/>
                  </a:cubicBezTo>
                  <a:lnTo>
                    <a:pt x="19890" y="407"/>
                  </a:lnTo>
                  <a:cubicBezTo>
                    <a:pt x="19779" y="148"/>
                    <a:pt x="19521" y="0"/>
                    <a:pt x="192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p:cNvSpPr/>
            <p:nvPr/>
          </p:nvSpPr>
          <p:spPr>
            <a:xfrm>
              <a:off x="4761500" y="3589500"/>
              <a:ext cx="818000" cy="26825"/>
            </a:xfrm>
            <a:custGeom>
              <a:avLst/>
              <a:gdLst/>
              <a:ahLst/>
              <a:cxnLst/>
              <a:rect l="l" t="t" r="r" b="b"/>
              <a:pathLst>
                <a:path w="32720" h="1073" extrusionOk="0">
                  <a:moveTo>
                    <a:pt x="1" y="1"/>
                  </a:moveTo>
                  <a:lnTo>
                    <a:pt x="1" y="1073"/>
                  </a:lnTo>
                  <a:lnTo>
                    <a:pt x="32720" y="1073"/>
                  </a:lnTo>
                  <a:lnTo>
                    <a:pt x="3272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51"/>
            <p:cNvSpPr/>
            <p:nvPr/>
          </p:nvSpPr>
          <p:spPr>
            <a:xfrm>
              <a:off x="4754100" y="3582125"/>
              <a:ext cx="832800" cy="42525"/>
            </a:xfrm>
            <a:custGeom>
              <a:avLst/>
              <a:gdLst/>
              <a:ahLst/>
              <a:cxnLst/>
              <a:rect l="l" t="t" r="r" b="b"/>
              <a:pathLst>
                <a:path w="33312" h="1701" extrusionOk="0">
                  <a:moveTo>
                    <a:pt x="32720" y="629"/>
                  </a:moveTo>
                  <a:lnTo>
                    <a:pt x="32720" y="1072"/>
                  </a:lnTo>
                  <a:lnTo>
                    <a:pt x="592" y="1072"/>
                  </a:lnTo>
                  <a:lnTo>
                    <a:pt x="592" y="629"/>
                  </a:lnTo>
                  <a:close/>
                  <a:moveTo>
                    <a:pt x="297" y="0"/>
                  </a:moveTo>
                  <a:cubicBezTo>
                    <a:pt x="223" y="0"/>
                    <a:pt x="149" y="37"/>
                    <a:pt x="75" y="74"/>
                  </a:cubicBezTo>
                  <a:cubicBezTo>
                    <a:pt x="38" y="148"/>
                    <a:pt x="1" y="222"/>
                    <a:pt x="1" y="296"/>
                  </a:cubicBezTo>
                  <a:lnTo>
                    <a:pt x="1" y="1368"/>
                  </a:lnTo>
                  <a:cubicBezTo>
                    <a:pt x="1" y="1442"/>
                    <a:pt x="38" y="1553"/>
                    <a:pt x="75" y="1590"/>
                  </a:cubicBezTo>
                  <a:cubicBezTo>
                    <a:pt x="149" y="1664"/>
                    <a:pt x="223" y="1701"/>
                    <a:pt x="297" y="1701"/>
                  </a:cubicBezTo>
                  <a:lnTo>
                    <a:pt x="33016" y="1701"/>
                  </a:lnTo>
                  <a:cubicBezTo>
                    <a:pt x="33090" y="1701"/>
                    <a:pt x="33164" y="1664"/>
                    <a:pt x="33238" y="1590"/>
                  </a:cubicBezTo>
                  <a:cubicBezTo>
                    <a:pt x="33311" y="1553"/>
                    <a:pt x="33311" y="1442"/>
                    <a:pt x="33311" y="1368"/>
                  </a:cubicBezTo>
                  <a:lnTo>
                    <a:pt x="33311" y="296"/>
                  </a:lnTo>
                  <a:cubicBezTo>
                    <a:pt x="33311" y="222"/>
                    <a:pt x="33311" y="148"/>
                    <a:pt x="33238" y="74"/>
                  </a:cubicBezTo>
                  <a:cubicBezTo>
                    <a:pt x="33164" y="37"/>
                    <a:pt x="33090" y="0"/>
                    <a:pt x="330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p:cNvSpPr/>
            <p:nvPr/>
          </p:nvSpPr>
          <p:spPr>
            <a:xfrm>
              <a:off x="4761500" y="3589500"/>
              <a:ext cx="396550" cy="26825"/>
            </a:xfrm>
            <a:custGeom>
              <a:avLst/>
              <a:gdLst/>
              <a:ahLst/>
              <a:cxnLst/>
              <a:rect l="l" t="t" r="r" b="b"/>
              <a:pathLst>
                <a:path w="15862" h="1073" extrusionOk="0">
                  <a:moveTo>
                    <a:pt x="1" y="1"/>
                  </a:moveTo>
                  <a:lnTo>
                    <a:pt x="1" y="1073"/>
                  </a:lnTo>
                  <a:lnTo>
                    <a:pt x="15861" y="1073"/>
                  </a:lnTo>
                  <a:lnTo>
                    <a:pt x="1586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p:cNvSpPr/>
            <p:nvPr/>
          </p:nvSpPr>
          <p:spPr>
            <a:xfrm>
              <a:off x="4754100" y="3582125"/>
              <a:ext cx="411325" cy="42525"/>
            </a:xfrm>
            <a:custGeom>
              <a:avLst/>
              <a:gdLst/>
              <a:ahLst/>
              <a:cxnLst/>
              <a:rect l="l" t="t" r="r" b="b"/>
              <a:pathLst>
                <a:path w="16453" h="1701" extrusionOk="0">
                  <a:moveTo>
                    <a:pt x="15861" y="629"/>
                  </a:moveTo>
                  <a:lnTo>
                    <a:pt x="15861" y="1072"/>
                  </a:lnTo>
                  <a:lnTo>
                    <a:pt x="592" y="1072"/>
                  </a:lnTo>
                  <a:lnTo>
                    <a:pt x="592" y="629"/>
                  </a:lnTo>
                  <a:close/>
                  <a:moveTo>
                    <a:pt x="297" y="0"/>
                  </a:moveTo>
                  <a:cubicBezTo>
                    <a:pt x="223" y="0"/>
                    <a:pt x="149" y="37"/>
                    <a:pt x="75" y="74"/>
                  </a:cubicBezTo>
                  <a:cubicBezTo>
                    <a:pt x="38" y="148"/>
                    <a:pt x="1" y="222"/>
                    <a:pt x="1" y="296"/>
                  </a:cubicBezTo>
                  <a:lnTo>
                    <a:pt x="1" y="1368"/>
                  </a:lnTo>
                  <a:cubicBezTo>
                    <a:pt x="1" y="1442"/>
                    <a:pt x="38" y="1553"/>
                    <a:pt x="75" y="1590"/>
                  </a:cubicBezTo>
                  <a:cubicBezTo>
                    <a:pt x="149" y="1664"/>
                    <a:pt x="223" y="1701"/>
                    <a:pt x="297" y="1701"/>
                  </a:cubicBezTo>
                  <a:lnTo>
                    <a:pt x="16157" y="1701"/>
                  </a:lnTo>
                  <a:cubicBezTo>
                    <a:pt x="16231" y="1701"/>
                    <a:pt x="16305" y="1664"/>
                    <a:pt x="16379" y="1590"/>
                  </a:cubicBezTo>
                  <a:cubicBezTo>
                    <a:pt x="16453" y="1553"/>
                    <a:pt x="16453" y="1442"/>
                    <a:pt x="16453" y="1368"/>
                  </a:cubicBezTo>
                  <a:lnTo>
                    <a:pt x="16453" y="296"/>
                  </a:lnTo>
                  <a:cubicBezTo>
                    <a:pt x="16453" y="222"/>
                    <a:pt x="16453" y="148"/>
                    <a:pt x="16379" y="74"/>
                  </a:cubicBezTo>
                  <a:cubicBezTo>
                    <a:pt x="16305" y="37"/>
                    <a:pt x="16231" y="0"/>
                    <a:pt x="161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p:cNvSpPr/>
            <p:nvPr/>
          </p:nvSpPr>
          <p:spPr>
            <a:xfrm>
              <a:off x="4818800" y="2599625"/>
              <a:ext cx="476025" cy="476025"/>
            </a:xfrm>
            <a:custGeom>
              <a:avLst/>
              <a:gdLst/>
              <a:ahLst/>
              <a:cxnLst/>
              <a:rect l="l" t="t" r="r" b="b"/>
              <a:pathLst>
                <a:path w="19041" h="19041" extrusionOk="0">
                  <a:moveTo>
                    <a:pt x="9539" y="0"/>
                  </a:moveTo>
                  <a:cubicBezTo>
                    <a:pt x="4253" y="0"/>
                    <a:pt x="1" y="4252"/>
                    <a:pt x="1" y="9502"/>
                  </a:cubicBezTo>
                  <a:cubicBezTo>
                    <a:pt x="1" y="14788"/>
                    <a:pt x="4253" y="19040"/>
                    <a:pt x="9539" y="19040"/>
                  </a:cubicBezTo>
                  <a:cubicBezTo>
                    <a:pt x="14789" y="19040"/>
                    <a:pt x="19041" y="14788"/>
                    <a:pt x="19041" y="9502"/>
                  </a:cubicBezTo>
                  <a:cubicBezTo>
                    <a:pt x="19041" y="4252"/>
                    <a:pt x="14789" y="0"/>
                    <a:pt x="95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p:cNvSpPr/>
            <p:nvPr/>
          </p:nvSpPr>
          <p:spPr>
            <a:xfrm>
              <a:off x="4811425" y="2592225"/>
              <a:ext cx="490800" cy="490800"/>
            </a:xfrm>
            <a:custGeom>
              <a:avLst/>
              <a:gdLst/>
              <a:ahLst/>
              <a:cxnLst/>
              <a:rect l="l" t="t" r="r" b="b"/>
              <a:pathLst>
                <a:path w="19632" h="19632" extrusionOk="0">
                  <a:moveTo>
                    <a:pt x="9834" y="592"/>
                  </a:moveTo>
                  <a:cubicBezTo>
                    <a:pt x="12348" y="592"/>
                    <a:pt x="14677" y="1627"/>
                    <a:pt x="16341" y="3291"/>
                  </a:cubicBezTo>
                  <a:cubicBezTo>
                    <a:pt x="18005" y="4954"/>
                    <a:pt x="19040" y="7284"/>
                    <a:pt x="19040" y="9798"/>
                  </a:cubicBezTo>
                  <a:cubicBezTo>
                    <a:pt x="19040" y="12349"/>
                    <a:pt x="18005" y="14641"/>
                    <a:pt x="16341" y="16304"/>
                  </a:cubicBezTo>
                  <a:cubicBezTo>
                    <a:pt x="14677" y="18005"/>
                    <a:pt x="12348" y="19003"/>
                    <a:pt x="9834" y="19003"/>
                  </a:cubicBezTo>
                  <a:cubicBezTo>
                    <a:pt x="7283" y="19003"/>
                    <a:pt x="4991" y="18005"/>
                    <a:pt x="3291" y="16304"/>
                  </a:cubicBezTo>
                  <a:cubicBezTo>
                    <a:pt x="1627" y="14641"/>
                    <a:pt x="629" y="12349"/>
                    <a:pt x="629" y="9798"/>
                  </a:cubicBezTo>
                  <a:cubicBezTo>
                    <a:pt x="629" y="7284"/>
                    <a:pt x="1627" y="4954"/>
                    <a:pt x="3291" y="3291"/>
                  </a:cubicBezTo>
                  <a:cubicBezTo>
                    <a:pt x="4991" y="1627"/>
                    <a:pt x="7283" y="592"/>
                    <a:pt x="9834" y="592"/>
                  </a:cubicBezTo>
                  <a:close/>
                  <a:moveTo>
                    <a:pt x="9834" y="0"/>
                  </a:moveTo>
                  <a:cubicBezTo>
                    <a:pt x="4400" y="0"/>
                    <a:pt x="0" y="4400"/>
                    <a:pt x="0" y="9798"/>
                  </a:cubicBezTo>
                  <a:cubicBezTo>
                    <a:pt x="0" y="15232"/>
                    <a:pt x="4400" y="19632"/>
                    <a:pt x="9834" y="19632"/>
                  </a:cubicBezTo>
                  <a:cubicBezTo>
                    <a:pt x="15232" y="19632"/>
                    <a:pt x="19632" y="15232"/>
                    <a:pt x="19632" y="9798"/>
                  </a:cubicBezTo>
                  <a:cubicBezTo>
                    <a:pt x="19632" y="4400"/>
                    <a:pt x="15232" y="0"/>
                    <a:pt x="98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51"/>
            <p:cNvSpPr/>
            <p:nvPr/>
          </p:nvSpPr>
          <p:spPr>
            <a:xfrm>
              <a:off x="5000900" y="3058050"/>
              <a:ext cx="93375" cy="306875"/>
            </a:xfrm>
            <a:custGeom>
              <a:avLst/>
              <a:gdLst/>
              <a:ahLst/>
              <a:cxnLst/>
              <a:rect l="l" t="t" r="r" b="b"/>
              <a:pathLst>
                <a:path w="3735" h="12275" extrusionOk="0">
                  <a:moveTo>
                    <a:pt x="3734" y="1"/>
                  </a:moveTo>
                  <a:lnTo>
                    <a:pt x="0" y="481"/>
                  </a:lnTo>
                  <a:lnTo>
                    <a:pt x="1738" y="12275"/>
                  </a:lnTo>
                  <a:lnTo>
                    <a:pt x="373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51"/>
            <p:cNvSpPr/>
            <p:nvPr/>
          </p:nvSpPr>
          <p:spPr>
            <a:xfrm>
              <a:off x="4992575" y="3050475"/>
              <a:ext cx="110000" cy="321850"/>
            </a:xfrm>
            <a:custGeom>
              <a:avLst/>
              <a:gdLst/>
              <a:ahLst/>
              <a:cxnLst/>
              <a:rect l="l" t="t" r="r" b="b"/>
              <a:pathLst>
                <a:path w="4400" h="12874" extrusionOk="0">
                  <a:moveTo>
                    <a:pt x="4071" y="1"/>
                  </a:moveTo>
                  <a:cubicBezTo>
                    <a:pt x="3920" y="1"/>
                    <a:pt x="3804" y="106"/>
                    <a:pt x="3771" y="267"/>
                  </a:cubicBezTo>
                  <a:lnTo>
                    <a:pt x="2108" y="10582"/>
                  </a:lnTo>
                  <a:lnTo>
                    <a:pt x="629" y="747"/>
                  </a:lnTo>
                  <a:cubicBezTo>
                    <a:pt x="592" y="599"/>
                    <a:pt x="444" y="489"/>
                    <a:pt x="296" y="489"/>
                  </a:cubicBezTo>
                  <a:cubicBezTo>
                    <a:pt x="111" y="525"/>
                    <a:pt x="0" y="673"/>
                    <a:pt x="37" y="858"/>
                  </a:cubicBezTo>
                  <a:lnTo>
                    <a:pt x="1775" y="12615"/>
                  </a:lnTo>
                  <a:cubicBezTo>
                    <a:pt x="1812" y="12763"/>
                    <a:pt x="1923" y="12874"/>
                    <a:pt x="2071" y="12874"/>
                  </a:cubicBezTo>
                  <a:cubicBezTo>
                    <a:pt x="2219" y="12874"/>
                    <a:pt x="2366" y="12763"/>
                    <a:pt x="2366" y="12615"/>
                  </a:cubicBezTo>
                  <a:lnTo>
                    <a:pt x="4400" y="341"/>
                  </a:lnTo>
                  <a:cubicBezTo>
                    <a:pt x="4400" y="193"/>
                    <a:pt x="4289" y="8"/>
                    <a:pt x="4141" y="8"/>
                  </a:cubicBezTo>
                  <a:cubicBezTo>
                    <a:pt x="4117" y="3"/>
                    <a:pt x="4094" y="1"/>
                    <a:pt x="40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p:cNvSpPr/>
            <p:nvPr/>
          </p:nvSpPr>
          <p:spPr>
            <a:xfrm>
              <a:off x="3524850" y="3248450"/>
              <a:ext cx="631275" cy="374350"/>
            </a:xfrm>
            <a:custGeom>
              <a:avLst/>
              <a:gdLst/>
              <a:ahLst/>
              <a:cxnLst/>
              <a:rect l="l" t="t" r="r" b="b"/>
              <a:pathLst>
                <a:path w="25251" h="14974" extrusionOk="0">
                  <a:moveTo>
                    <a:pt x="1553" y="1"/>
                  </a:moveTo>
                  <a:cubicBezTo>
                    <a:pt x="703" y="1"/>
                    <a:pt x="0" y="666"/>
                    <a:pt x="0" y="1516"/>
                  </a:cubicBezTo>
                  <a:lnTo>
                    <a:pt x="0" y="14974"/>
                  </a:lnTo>
                  <a:lnTo>
                    <a:pt x="25251" y="14974"/>
                  </a:lnTo>
                  <a:lnTo>
                    <a:pt x="25251" y="1516"/>
                  </a:lnTo>
                  <a:cubicBezTo>
                    <a:pt x="25251" y="666"/>
                    <a:pt x="24586" y="1"/>
                    <a:pt x="237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51"/>
            <p:cNvSpPr/>
            <p:nvPr/>
          </p:nvSpPr>
          <p:spPr>
            <a:xfrm>
              <a:off x="3517450" y="3240125"/>
              <a:ext cx="647000" cy="391000"/>
            </a:xfrm>
            <a:custGeom>
              <a:avLst/>
              <a:gdLst/>
              <a:ahLst/>
              <a:cxnLst/>
              <a:rect l="l" t="t" r="r" b="b"/>
              <a:pathLst>
                <a:path w="25880" h="15640" extrusionOk="0">
                  <a:moveTo>
                    <a:pt x="24031" y="629"/>
                  </a:moveTo>
                  <a:cubicBezTo>
                    <a:pt x="24697" y="629"/>
                    <a:pt x="25251" y="1184"/>
                    <a:pt x="25251" y="1849"/>
                  </a:cubicBezTo>
                  <a:lnTo>
                    <a:pt x="25251" y="15011"/>
                  </a:lnTo>
                  <a:lnTo>
                    <a:pt x="592" y="15011"/>
                  </a:lnTo>
                  <a:lnTo>
                    <a:pt x="592" y="1849"/>
                  </a:lnTo>
                  <a:cubicBezTo>
                    <a:pt x="629" y="1184"/>
                    <a:pt x="1146" y="629"/>
                    <a:pt x="1849" y="629"/>
                  </a:cubicBezTo>
                  <a:close/>
                  <a:moveTo>
                    <a:pt x="1849" y="1"/>
                  </a:moveTo>
                  <a:cubicBezTo>
                    <a:pt x="814" y="1"/>
                    <a:pt x="0" y="851"/>
                    <a:pt x="0" y="1849"/>
                  </a:cubicBezTo>
                  <a:lnTo>
                    <a:pt x="0" y="15307"/>
                  </a:lnTo>
                  <a:cubicBezTo>
                    <a:pt x="0" y="15418"/>
                    <a:pt x="37" y="15492"/>
                    <a:pt x="74" y="15529"/>
                  </a:cubicBezTo>
                  <a:cubicBezTo>
                    <a:pt x="148" y="15603"/>
                    <a:pt x="222" y="15639"/>
                    <a:pt x="296" y="15639"/>
                  </a:cubicBezTo>
                  <a:lnTo>
                    <a:pt x="25547" y="15639"/>
                  </a:lnTo>
                  <a:cubicBezTo>
                    <a:pt x="25658" y="15639"/>
                    <a:pt x="25732" y="15603"/>
                    <a:pt x="25769" y="15529"/>
                  </a:cubicBezTo>
                  <a:cubicBezTo>
                    <a:pt x="25843" y="15492"/>
                    <a:pt x="25880" y="15418"/>
                    <a:pt x="25880" y="15307"/>
                  </a:cubicBezTo>
                  <a:lnTo>
                    <a:pt x="25880" y="1849"/>
                  </a:lnTo>
                  <a:cubicBezTo>
                    <a:pt x="25880" y="851"/>
                    <a:pt x="25029" y="1"/>
                    <a:pt x="240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51"/>
            <p:cNvSpPr/>
            <p:nvPr/>
          </p:nvSpPr>
          <p:spPr>
            <a:xfrm>
              <a:off x="4051675" y="2338050"/>
              <a:ext cx="475100" cy="475100"/>
            </a:xfrm>
            <a:custGeom>
              <a:avLst/>
              <a:gdLst/>
              <a:ahLst/>
              <a:cxnLst/>
              <a:rect l="l" t="t" r="r" b="b"/>
              <a:pathLst>
                <a:path w="19004" h="19004" extrusionOk="0">
                  <a:moveTo>
                    <a:pt x="9502" y="0"/>
                  </a:moveTo>
                  <a:cubicBezTo>
                    <a:pt x="4252" y="0"/>
                    <a:pt x="0" y="4252"/>
                    <a:pt x="0" y="9502"/>
                  </a:cubicBezTo>
                  <a:cubicBezTo>
                    <a:pt x="0" y="14752"/>
                    <a:pt x="4252" y="19003"/>
                    <a:pt x="9502" y="19003"/>
                  </a:cubicBezTo>
                  <a:cubicBezTo>
                    <a:pt x="14752" y="19003"/>
                    <a:pt x="19003" y="14752"/>
                    <a:pt x="19003" y="9502"/>
                  </a:cubicBezTo>
                  <a:cubicBezTo>
                    <a:pt x="19003" y="4252"/>
                    <a:pt x="14752" y="0"/>
                    <a:pt x="95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51"/>
            <p:cNvSpPr/>
            <p:nvPr/>
          </p:nvSpPr>
          <p:spPr>
            <a:xfrm>
              <a:off x="4043350" y="2329725"/>
              <a:ext cx="491725" cy="491750"/>
            </a:xfrm>
            <a:custGeom>
              <a:avLst/>
              <a:gdLst/>
              <a:ahLst/>
              <a:cxnLst/>
              <a:rect l="l" t="t" r="r" b="b"/>
              <a:pathLst>
                <a:path w="19669" h="19670" extrusionOk="0">
                  <a:moveTo>
                    <a:pt x="9835" y="629"/>
                  </a:moveTo>
                  <a:cubicBezTo>
                    <a:pt x="12386" y="629"/>
                    <a:pt x="14678" y="1664"/>
                    <a:pt x="16342" y="3328"/>
                  </a:cubicBezTo>
                  <a:cubicBezTo>
                    <a:pt x="18005" y="4992"/>
                    <a:pt x="19040" y="7284"/>
                    <a:pt x="19040" y="9835"/>
                  </a:cubicBezTo>
                  <a:cubicBezTo>
                    <a:pt x="19040" y="12386"/>
                    <a:pt x="18005" y="14678"/>
                    <a:pt x="16342" y="16342"/>
                  </a:cubicBezTo>
                  <a:cubicBezTo>
                    <a:pt x="14678" y="18005"/>
                    <a:pt x="12386" y="19041"/>
                    <a:pt x="9835" y="19041"/>
                  </a:cubicBezTo>
                  <a:cubicBezTo>
                    <a:pt x="7284" y="19041"/>
                    <a:pt x="4992" y="18005"/>
                    <a:pt x="3328" y="16342"/>
                  </a:cubicBezTo>
                  <a:cubicBezTo>
                    <a:pt x="1664" y="14678"/>
                    <a:pt x="629" y="12386"/>
                    <a:pt x="629" y="9835"/>
                  </a:cubicBezTo>
                  <a:cubicBezTo>
                    <a:pt x="629" y="7284"/>
                    <a:pt x="1664" y="4992"/>
                    <a:pt x="3328" y="3328"/>
                  </a:cubicBezTo>
                  <a:cubicBezTo>
                    <a:pt x="4992" y="1664"/>
                    <a:pt x="7284" y="629"/>
                    <a:pt x="9835" y="629"/>
                  </a:cubicBezTo>
                  <a:close/>
                  <a:moveTo>
                    <a:pt x="9835" y="1"/>
                  </a:moveTo>
                  <a:cubicBezTo>
                    <a:pt x="4400" y="1"/>
                    <a:pt x="1" y="4400"/>
                    <a:pt x="1" y="9835"/>
                  </a:cubicBezTo>
                  <a:cubicBezTo>
                    <a:pt x="1" y="15270"/>
                    <a:pt x="4400" y="19669"/>
                    <a:pt x="9835" y="19669"/>
                  </a:cubicBezTo>
                  <a:cubicBezTo>
                    <a:pt x="15269" y="19669"/>
                    <a:pt x="19669" y="15270"/>
                    <a:pt x="19669" y="9835"/>
                  </a:cubicBezTo>
                  <a:cubicBezTo>
                    <a:pt x="19669" y="4400"/>
                    <a:pt x="15269" y="1"/>
                    <a:pt x="98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51"/>
            <p:cNvSpPr/>
            <p:nvPr/>
          </p:nvSpPr>
          <p:spPr>
            <a:xfrm>
              <a:off x="4112675" y="2789100"/>
              <a:ext cx="193200" cy="368800"/>
            </a:xfrm>
            <a:custGeom>
              <a:avLst/>
              <a:gdLst/>
              <a:ahLst/>
              <a:cxnLst/>
              <a:rect l="l" t="t" r="r" b="b"/>
              <a:pathLst>
                <a:path w="7728" h="14752" extrusionOk="0">
                  <a:moveTo>
                    <a:pt x="7727" y="0"/>
                  </a:moveTo>
                  <a:lnTo>
                    <a:pt x="4511" y="481"/>
                  </a:lnTo>
                  <a:lnTo>
                    <a:pt x="0" y="14751"/>
                  </a:lnTo>
                  <a:lnTo>
                    <a:pt x="772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51"/>
            <p:cNvSpPr/>
            <p:nvPr/>
          </p:nvSpPr>
          <p:spPr>
            <a:xfrm>
              <a:off x="4103425" y="2780975"/>
              <a:ext cx="211675" cy="385050"/>
            </a:xfrm>
            <a:custGeom>
              <a:avLst/>
              <a:gdLst/>
              <a:ahLst/>
              <a:cxnLst/>
              <a:rect l="l" t="t" r="r" b="b"/>
              <a:pathLst>
                <a:path w="8467" h="15402" extrusionOk="0">
                  <a:moveTo>
                    <a:pt x="8121" y="0"/>
                  </a:moveTo>
                  <a:cubicBezTo>
                    <a:pt x="8006" y="0"/>
                    <a:pt x="7893" y="69"/>
                    <a:pt x="7838" y="177"/>
                  </a:cubicBezTo>
                  <a:lnTo>
                    <a:pt x="1701" y="11897"/>
                  </a:lnTo>
                  <a:lnTo>
                    <a:pt x="5140" y="917"/>
                  </a:lnTo>
                  <a:cubicBezTo>
                    <a:pt x="5214" y="769"/>
                    <a:pt x="5103" y="584"/>
                    <a:pt x="4955" y="510"/>
                  </a:cubicBezTo>
                  <a:cubicBezTo>
                    <a:pt x="4935" y="505"/>
                    <a:pt x="4915" y="503"/>
                    <a:pt x="4895" y="503"/>
                  </a:cubicBezTo>
                  <a:cubicBezTo>
                    <a:pt x="4761" y="503"/>
                    <a:pt x="4617" y="603"/>
                    <a:pt x="4585" y="732"/>
                  </a:cubicBezTo>
                  <a:lnTo>
                    <a:pt x="75" y="15003"/>
                  </a:lnTo>
                  <a:cubicBezTo>
                    <a:pt x="1" y="15150"/>
                    <a:pt x="75" y="15298"/>
                    <a:pt x="222" y="15372"/>
                  </a:cubicBezTo>
                  <a:cubicBezTo>
                    <a:pt x="262" y="15392"/>
                    <a:pt x="304" y="15401"/>
                    <a:pt x="346" y="15401"/>
                  </a:cubicBezTo>
                  <a:cubicBezTo>
                    <a:pt x="461" y="15401"/>
                    <a:pt x="575" y="15333"/>
                    <a:pt x="629" y="15224"/>
                  </a:cubicBezTo>
                  <a:lnTo>
                    <a:pt x="8393" y="473"/>
                  </a:lnTo>
                  <a:cubicBezTo>
                    <a:pt x="8467" y="325"/>
                    <a:pt x="8393" y="140"/>
                    <a:pt x="8245" y="29"/>
                  </a:cubicBezTo>
                  <a:cubicBezTo>
                    <a:pt x="8205" y="10"/>
                    <a:pt x="8163" y="0"/>
                    <a:pt x="81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51"/>
            <p:cNvSpPr/>
            <p:nvPr/>
          </p:nvSpPr>
          <p:spPr>
            <a:xfrm>
              <a:off x="2612600" y="3247525"/>
              <a:ext cx="720950" cy="365125"/>
            </a:xfrm>
            <a:custGeom>
              <a:avLst/>
              <a:gdLst/>
              <a:ahLst/>
              <a:cxnLst/>
              <a:rect l="l" t="t" r="r" b="b"/>
              <a:pathLst>
                <a:path w="28838" h="14605" extrusionOk="0">
                  <a:moveTo>
                    <a:pt x="6544" y="1"/>
                  </a:moveTo>
                  <a:cubicBezTo>
                    <a:pt x="6359" y="1"/>
                    <a:pt x="6211" y="112"/>
                    <a:pt x="6137" y="259"/>
                  </a:cubicBezTo>
                  <a:lnTo>
                    <a:pt x="111" y="14013"/>
                  </a:lnTo>
                  <a:cubicBezTo>
                    <a:pt x="0" y="14271"/>
                    <a:pt x="222" y="14604"/>
                    <a:pt x="518" y="14604"/>
                  </a:cubicBezTo>
                  <a:lnTo>
                    <a:pt x="22293" y="14604"/>
                  </a:lnTo>
                  <a:cubicBezTo>
                    <a:pt x="22478" y="14604"/>
                    <a:pt x="22626" y="14493"/>
                    <a:pt x="22663" y="14345"/>
                  </a:cubicBezTo>
                  <a:lnTo>
                    <a:pt x="28726" y="592"/>
                  </a:lnTo>
                  <a:cubicBezTo>
                    <a:pt x="28837" y="333"/>
                    <a:pt x="28615" y="1"/>
                    <a:pt x="283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51"/>
            <p:cNvSpPr/>
            <p:nvPr/>
          </p:nvSpPr>
          <p:spPr>
            <a:xfrm>
              <a:off x="2607050" y="3240125"/>
              <a:ext cx="732025" cy="379900"/>
            </a:xfrm>
            <a:custGeom>
              <a:avLst/>
              <a:gdLst/>
              <a:ahLst/>
              <a:cxnLst/>
              <a:rect l="l" t="t" r="r" b="b"/>
              <a:pathLst>
                <a:path w="29281" h="15196" extrusionOk="0">
                  <a:moveTo>
                    <a:pt x="28542" y="592"/>
                  </a:moveTo>
                  <a:lnTo>
                    <a:pt x="28616" y="629"/>
                  </a:lnTo>
                  <a:lnTo>
                    <a:pt x="28652" y="740"/>
                  </a:lnTo>
                  <a:lnTo>
                    <a:pt x="28652" y="777"/>
                  </a:lnTo>
                  <a:lnTo>
                    <a:pt x="22626" y="14530"/>
                  </a:lnTo>
                  <a:lnTo>
                    <a:pt x="22515" y="14604"/>
                  </a:lnTo>
                  <a:lnTo>
                    <a:pt x="740" y="14604"/>
                  </a:lnTo>
                  <a:lnTo>
                    <a:pt x="666" y="14567"/>
                  </a:lnTo>
                  <a:lnTo>
                    <a:pt x="629" y="14456"/>
                  </a:lnTo>
                  <a:lnTo>
                    <a:pt x="629" y="14419"/>
                  </a:lnTo>
                  <a:lnTo>
                    <a:pt x="6655" y="666"/>
                  </a:lnTo>
                  <a:lnTo>
                    <a:pt x="6766" y="592"/>
                  </a:lnTo>
                  <a:close/>
                  <a:moveTo>
                    <a:pt x="6766" y="1"/>
                  </a:moveTo>
                  <a:cubicBezTo>
                    <a:pt x="6470" y="1"/>
                    <a:pt x="6211" y="149"/>
                    <a:pt x="6100" y="445"/>
                  </a:cubicBezTo>
                  <a:lnTo>
                    <a:pt x="74" y="14198"/>
                  </a:lnTo>
                  <a:lnTo>
                    <a:pt x="74" y="14161"/>
                  </a:lnTo>
                  <a:cubicBezTo>
                    <a:pt x="37" y="14272"/>
                    <a:pt x="0" y="14382"/>
                    <a:pt x="0" y="14456"/>
                  </a:cubicBezTo>
                  <a:cubicBezTo>
                    <a:pt x="0" y="14863"/>
                    <a:pt x="296" y="15196"/>
                    <a:pt x="740" y="15196"/>
                  </a:cubicBezTo>
                  <a:lnTo>
                    <a:pt x="22515" y="15196"/>
                  </a:lnTo>
                  <a:cubicBezTo>
                    <a:pt x="22811" y="15196"/>
                    <a:pt x="23070" y="15048"/>
                    <a:pt x="23181" y="14752"/>
                  </a:cubicBezTo>
                  <a:lnTo>
                    <a:pt x="29207" y="999"/>
                  </a:lnTo>
                  <a:cubicBezTo>
                    <a:pt x="29244" y="925"/>
                    <a:pt x="29281" y="814"/>
                    <a:pt x="29281" y="740"/>
                  </a:cubicBezTo>
                  <a:cubicBezTo>
                    <a:pt x="29281" y="334"/>
                    <a:pt x="28948" y="1"/>
                    <a:pt x="285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51"/>
            <p:cNvSpPr/>
            <p:nvPr/>
          </p:nvSpPr>
          <p:spPr>
            <a:xfrm>
              <a:off x="2665275" y="3274325"/>
              <a:ext cx="615575" cy="311500"/>
            </a:xfrm>
            <a:custGeom>
              <a:avLst/>
              <a:gdLst/>
              <a:ahLst/>
              <a:cxnLst/>
              <a:rect l="l" t="t" r="r" b="b"/>
              <a:pathLst>
                <a:path w="24623" h="12460" extrusionOk="0">
                  <a:moveTo>
                    <a:pt x="5583" y="1"/>
                  </a:moveTo>
                  <a:cubicBezTo>
                    <a:pt x="5435" y="1"/>
                    <a:pt x="5324" y="75"/>
                    <a:pt x="5250" y="223"/>
                  </a:cubicBezTo>
                  <a:lnTo>
                    <a:pt x="111" y="11942"/>
                  </a:lnTo>
                  <a:cubicBezTo>
                    <a:pt x="0" y="12201"/>
                    <a:pt x="185" y="12460"/>
                    <a:pt x="444" y="12460"/>
                  </a:cubicBezTo>
                  <a:lnTo>
                    <a:pt x="19040" y="12460"/>
                  </a:lnTo>
                  <a:cubicBezTo>
                    <a:pt x="19188" y="12460"/>
                    <a:pt x="19299" y="12386"/>
                    <a:pt x="19373" y="12238"/>
                  </a:cubicBezTo>
                  <a:lnTo>
                    <a:pt x="24512" y="518"/>
                  </a:lnTo>
                  <a:cubicBezTo>
                    <a:pt x="24623" y="260"/>
                    <a:pt x="24438" y="1"/>
                    <a:pt x="2417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51"/>
            <p:cNvSpPr/>
            <p:nvPr/>
          </p:nvSpPr>
          <p:spPr>
            <a:xfrm>
              <a:off x="2659725" y="3266950"/>
              <a:ext cx="626675" cy="326275"/>
            </a:xfrm>
            <a:custGeom>
              <a:avLst/>
              <a:gdLst/>
              <a:ahLst/>
              <a:cxnLst/>
              <a:rect l="l" t="t" r="r" b="b"/>
              <a:pathLst>
                <a:path w="25067" h="13051" extrusionOk="0">
                  <a:moveTo>
                    <a:pt x="24401" y="592"/>
                  </a:moveTo>
                  <a:lnTo>
                    <a:pt x="24438" y="629"/>
                  </a:lnTo>
                  <a:lnTo>
                    <a:pt x="24438" y="666"/>
                  </a:lnTo>
                  <a:lnTo>
                    <a:pt x="19299" y="12422"/>
                  </a:lnTo>
                  <a:lnTo>
                    <a:pt x="19262" y="12459"/>
                  </a:lnTo>
                  <a:lnTo>
                    <a:pt x="666" y="12459"/>
                  </a:lnTo>
                  <a:lnTo>
                    <a:pt x="629" y="12422"/>
                  </a:lnTo>
                  <a:lnTo>
                    <a:pt x="629" y="12385"/>
                  </a:lnTo>
                  <a:lnTo>
                    <a:pt x="5768" y="629"/>
                  </a:lnTo>
                  <a:lnTo>
                    <a:pt x="5805" y="592"/>
                  </a:lnTo>
                  <a:close/>
                  <a:moveTo>
                    <a:pt x="5805" y="0"/>
                  </a:moveTo>
                  <a:cubicBezTo>
                    <a:pt x="5546" y="0"/>
                    <a:pt x="5324" y="148"/>
                    <a:pt x="5213" y="407"/>
                  </a:cubicBezTo>
                  <a:lnTo>
                    <a:pt x="38" y="12126"/>
                  </a:lnTo>
                  <a:cubicBezTo>
                    <a:pt x="1" y="12200"/>
                    <a:pt x="1" y="12311"/>
                    <a:pt x="1" y="12385"/>
                  </a:cubicBezTo>
                  <a:cubicBezTo>
                    <a:pt x="1" y="12755"/>
                    <a:pt x="296" y="13051"/>
                    <a:pt x="666" y="13051"/>
                  </a:cubicBezTo>
                  <a:lnTo>
                    <a:pt x="19262" y="13051"/>
                  </a:lnTo>
                  <a:cubicBezTo>
                    <a:pt x="19521" y="13051"/>
                    <a:pt x="19743" y="12903"/>
                    <a:pt x="19854" y="12644"/>
                  </a:cubicBezTo>
                  <a:lnTo>
                    <a:pt x="24993" y="924"/>
                  </a:lnTo>
                  <a:cubicBezTo>
                    <a:pt x="25067" y="850"/>
                    <a:pt x="25067" y="739"/>
                    <a:pt x="25067" y="666"/>
                  </a:cubicBezTo>
                  <a:cubicBezTo>
                    <a:pt x="25067" y="296"/>
                    <a:pt x="24771" y="0"/>
                    <a:pt x="244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51"/>
            <p:cNvSpPr/>
            <p:nvPr/>
          </p:nvSpPr>
          <p:spPr>
            <a:xfrm>
              <a:off x="2359350" y="3589500"/>
              <a:ext cx="818000" cy="26825"/>
            </a:xfrm>
            <a:custGeom>
              <a:avLst/>
              <a:gdLst/>
              <a:ahLst/>
              <a:cxnLst/>
              <a:rect l="l" t="t" r="r" b="b"/>
              <a:pathLst>
                <a:path w="32720" h="1073" extrusionOk="0">
                  <a:moveTo>
                    <a:pt x="0" y="1"/>
                  </a:moveTo>
                  <a:lnTo>
                    <a:pt x="0" y="1073"/>
                  </a:lnTo>
                  <a:lnTo>
                    <a:pt x="32719" y="1073"/>
                  </a:lnTo>
                  <a:lnTo>
                    <a:pt x="3271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51"/>
            <p:cNvSpPr/>
            <p:nvPr/>
          </p:nvSpPr>
          <p:spPr>
            <a:xfrm>
              <a:off x="2351950" y="3582125"/>
              <a:ext cx="833700" cy="42525"/>
            </a:xfrm>
            <a:custGeom>
              <a:avLst/>
              <a:gdLst/>
              <a:ahLst/>
              <a:cxnLst/>
              <a:rect l="l" t="t" r="r" b="b"/>
              <a:pathLst>
                <a:path w="33348" h="1701" extrusionOk="0">
                  <a:moveTo>
                    <a:pt x="32719" y="629"/>
                  </a:moveTo>
                  <a:lnTo>
                    <a:pt x="32719" y="1072"/>
                  </a:lnTo>
                  <a:lnTo>
                    <a:pt x="592" y="1072"/>
                  </a:lnTo>
                  <a:lnTo>
                    <a:pt x="592" y="629"/>
                  </a:lnTo>
                  <a:close/>
                  <a:moveTo>
                    <a:pt x="296" y="0"/>
                  </a:moveTo>
                  <a:cubicBezTo>
                    <a:pt x="222" y="0"/>
                    <a:pt x="148" y="37"/>
                    <a:pt x="74" y="74"/>
                  </a:cubicBezTo>
                  <a:cubicBezTo>
                    <a:pt x="37" y="148"/>
                    <a:pt x="0" y="222"/>
                    <a:pt x="0" y="296"/>
                  </a:cubicBezTo>
                  <a:lnTo>
                    <a:pt x="0" y="1368"/>
                  </a:lnTo>
                  <a:cubicBezTo>
                    <a:pt x="0" y="1442"/>
                    <a:pt x="37" y="1553"/>
                    <a:pt x="74" y="1590"/>
                  </a:cubicBezTo>
                  <a:cubicBezTo>
                    <a:pt x="148" y="1664"/>
                    <a:pt x="222" y="1701"/>
                    <a:pt x="296" y="1701"/>
                  </a:cubicBezTo>
                  <a:lnTo>
                    <a:pt x="33015" y="1701"/>
                  </a:lnTo>
                  <a:cubicBezTo>
                    <a:pt x="33089" y="1701"/>
                    <a:pt x="33200" y="1664"/>
                    <a:pt x="33237" y="1590"/>
                  </a:cubicBezTo>
                  <a:cubicBezTo>
                    <a:pt x="33311" y="1553"/>
                    <a:pt x="33348" y="1442"/>
                    <a:pt x="33348" y="1368"/>
                  </a:cubicBezTo>
                  <a:lnTo>
                    <a:pt x="33348" y="296"/>
                  </a:lnTo>
                  <a:cubicBezTo>
                    <a:pt x="33348" y="222"/>
                    <a:pt x="33311" y="148"/>
                    <a:pt x="33237" y="74"/>
                  </a:cubicBezTo>
                  <a:cubicBezTo>
                    <a:pt x="33200" y="37"/>
                    <a:pt x="33089" y="0"/>
                    <a:pt x="330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51"/>
            <p:cNvSpPr/>
            <p:nvPr/>
          </p:nvSpPr>
          <p:spPr>
            <a:xfrm>
              <a:off x="2780800" y="3589500"/>
              <a:ext cx="396550" cy="26825"/>
            </a:xfrm>
            <a:custGeom>
              <a:avLst/>
              <a:gdLst/>
              <a:ahLst/>
              <a:cxnLst/>
              <a:rect l="l" t="t" r="r" b="b"/>
              <a:pathLst>
                <a:path w="15862" h="1073" extrusionOk="0">
                  <a:moveTo>
                    <a:pt x="1" y="1"/>
                  </a:moveTo>
                  <a:lnTo>
                    <a:pt x="1" y="1073"/>
                  </a:lnTo>
                  <a:lnTo>
                    <a:pt x="15861" y="1073"/>
                  </a:lnTo>
                  <a:lnTo>
                    <a:pt x="1586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51"/>
            <p:cNvSpPr/>
            <p:nvPr/>
          </p:nvSpPr>
          <p:spPr>
            <a:xfrm>
              <a:off x="2773400" y="3582125"/>
              <a:ext cx="412250" cy="42525"/>
            </a:xfrm>
            <a:custGeom>
              <a:avLst/>
              <a:gdLst/>
              <a:ahLst/>
              <a:cxnLst/>
              <a:rect l="l" t="t" r="r" b="b"/>
              <a:pathLst>
                <a:path w="16490" h="1701" extrusionOk="0">
                  <a:moveTo>
                    <a:pt x="15861" y="629"/>
                  </a:moveTo>
                  <a:lnTo>
                    <a:pt x="15861" y="1072"/>
                  </a:lnTo>
                  <a:lnTo>
                    <a:pt x="593" y="1072"/>
                  </a:lnTo>
                  <a:lnTo>
                    <a:pt x="593" y="629"/>
                  </a:lnTo>
                  <a:close/>
                  <a:moveTo>
                    <a:pt x="297" y="0"/>
                  </a:moveTo>
                  <a:cubicBezTo>
                    <a:pt x="223" y="0"/>
                    <a:pt x="149" y="37"/>
                    <a:pt x="75" y="74"/>
                  </a:cubicBezTo>
                  <a:cubicBezTo>
                    <a:pt x="38" y="148"/>
                    <a:pt x="1" y="222"/>
                    <a:pt x="1" y="296"/>
                  </a:cubicBezTo>
                  <a:lnTo>
                    <a:pt x="1" y="1368"/>
                  </a:lnTo>
                  <a:cubicBezTo>
                    <a:pt x="1" y="1442"/>
                    <a:pt x="38" y="1553"/>
                    <a:pt x="75" y="1590"/>
                  </a:cubicBezTo>
                  <a:cubicBezTo>
                    <a:pt x="149" y="1664"/>
                    <a:pt x="223" y="1701"/>
                    <a:pt x="297" y="1701"/>
                  </a:cubicBezTo>
                  <a:lnTo>
                    <a:pt x="16157" y="1701"/>
                  </a:lnTo>
                  <a:cubicBezTo>
                    <a:pt x="16231" y="1701"/>
                    <a:pt x="16342" y="1664"/>
                    <a:pt x="16379" y="1590"/>
                  </a:cubicBezTo>
                  <a:cubicBezTo>
                    <a:pt x="16453" y="1553"/>
                    <a:pt x="16490" y="1442"/>
                    <a:pt x="16490" y="1368"/>
                  </a:cubicBezTo>
                  <a:lnTo>
                    <a:pt x="16490" y="296"/>
                  </a:lnTo>
                  <a:cubicBezTo>
                    <a:pt x="16490" y="222"/>
                    <a:pt x="16453" y="148"/>
                    <a:pt x="16379" y="74"/>
                  </a:cubicBezTo>
                  <a:cubicBezTo>
                    <a:pt x="16342" y="37"/>
                    <a:pt x="16231" y="0"/>
                    <a:pt x="161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51"/>
            <p:cNvSpPr/>
            <p:nvPr/>
          </p:nvSpPr>
          <p:spPr>
            <a:xfrm>
              <a:off x="2617200" y="2599625"/>
              <a:ext cx="476025" cy="476025"/>
            </a:xfrm>
            <a:custGeom>
              <a:avLst/>
              <a:gdLst/>
              <a:ahLst/>
              <a:cxnLst/>
              <a:rect l="l" t="t" r="r" b="b"/>
              <a:pathLst>
                <a:path w="19041" h="19041" extrusionOk="0">
                  <a:moveTo>
                    <a:pt x="9539" y="0"/>
                  </a:moveTo>
                  <a:cubicBezTo>
                    <a:pt x="4290" y="0"/>
                    <a:pt x="1" y="4252"/>
                    <a:pt x="1" y="9502"/>
                  </a:cubicBezTo>
                  <a:cubicBezTo>
                    <a:pt x="1" y="14788"/>
                    <a:pt x="4290" y="19040"/>
                    <a:pt x="9539" y="19040"/>
                  </a:cubicBezTo>
                  <a:cubicBezTo>
                    <a:pt x="14789" y="19040"/>
                    <a:pt x="19041" y="14788"/>
                    <a:pt x="19041" y="9502"/>
                  </a:cubicBezTo>
                  <a:cubicBezTo>
                    <a:pt x="19041" y="4252"/>
                    <a:pt x="14789" y="0"/>
                    <a:pt x="95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51"/>
            <p:cNvSpPr/>
            <p:nvPr/>
          </p:nvSpPr>
          <p:spPr>
            <a:xfrm>
              <a:off x="2609825" y="2592225"/>
              <a:ext cx="490800" cy="490800"/>
            </a:xfrm>
            <a:custGeom>
              <a:avLst/>
              <a:gdLst/>
              <a:ahLst/>
              <a:cxnLst/>
              <a:rect l="l" t="t" r="r" b="b"/>
              <a:pathLst>
                <a:path w="19632" h="19632" extrusionOk="0">
                  <a:moveTo>
                    <a:pt x="9834" y="592"/>
                  </a:moveTo>
                  <a:cubicBezTo>
                    <a:pt x="12385" y="592"/>
                    <a:pt x="14678" y="1627"/>
                    <a:pt x="16341" y="3291"/>
                  </a:cubicBezTo>
                  <a:cubicBezTo>
                    <a:pt x="18005" y="4954"/>
                    <a:pt x="19040" y="7284"/>
                    <a:pt x="19040" y="9798"/>
                  </a:cubicBezTo>
                  <a:cubicBezTo>
                    <a:pt x="19040" y="12349"/>
                    <a:pt x="18005" y="14641"/>
                    <a:pt x="16341" y="16304"/>
                  </a:cubicBezTo>
                  <a:cubicBezTo>
                    <a:pt x="14678" y="18005"/>
                    <a:pt x="12385" y="19003"/>
                    <a:pt x="9834" y="19003"/>
                  </a:cubicBezTo>
                  <a:cubicBezTo>
                    <a:pt x="7283" y="19003"/>
                    <a:pt x="4991" y="18005"/>
                    <a:pt x="3328" y="16304"/>
                  </a:cubicBezTo>
                  <a:cubicBezTo>
                    <a:pt x="1664" y="14641"/>
                    <a:pt x="629" y="12349"/>
                    <a:pt x="629" y="9798"/>
                  </a:cubicBezTo>
                  <a:cubicBezTo>
                    <a:pt x="629" y="7284"/>
                    <a:pt x="1664" y="4954"/>
                    <a:pt x="3328" y="3291"/>
                  </a:cubicBezTo>
                  <a:cubicBezTo>
                    <a:pt x="4991" y="1627"/>
                    <a:pt x="7283" y="592"/>
                    <a:pt x="9834" y="592"/>
                  </a:cubicBezTo>
                  <a:close/>
                  <a:moveTo>
                    <a:pt x="9834" y="0"/>
                  </a:moveTo>
                  <a:cubicBezTo>
                    <a:pt x="4400" y="0"/>
                    <a:pt x="0" y="4400"/>
                    <a:pt x="0" y="9798"/>
                  </a:cubicBezTo>
                  <a:cubicBezTo>
                    <a:pt x="0" y="15232"/>
                    <a:pt x="4400" y="19632"/>
                    <a:pt x="9834" y="19632"/>
                  </a:cubicBezTo>
                  <a:cubicBezTo>
                    <a:pt x="15232" y="19632"/>
                    <a:pt x="19632" y="15232"/>
                    <a:pt x="19632" y="9798"/>
                  </a:cubicBezTo>
                  <a:cubicBezTo>
                    <a:pt x="19632" y="4400"/>
                    <a:pt x="15232" y="0"/>
                    <a:pt x="98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51"/>
            <p:cNvSpPr/>
            <p:nvPr/>
          </p:nvSpPr>
          <p:spPr>
            <a:xfrm>
              <a:off x="2855675" y="3045125"/>
              <a:ext cx="68425" cy="300400"/>
            </a:xfrm>
            <a:custGeom>
              <a:avLst/>
              <a:gdLst/>
              <a:ahLst/>
              <a:cxnLst/>
              <a:rect l="l" t="t" r="r" b="b"/>
              <a:pathLst>
                <a:path w="2737" h="12016" extrusionOk="0">
                  <a:moveTo>
                    <a:pt x="2736" y="0"/>
                  </a:moveTo>
                  <a:lnTo>
                    <a:pt x="0" y="1220"/>
                  </a:lnTo>
                  <a:lnTo>
                    <a:pt x="2219" y="12016"/>
                  </a:lnTo>
                  <a:lnTo>
                    <a:pt x="273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51"/>
            <p:cNvSpPr/>
            <p:nvPr/>
          </p:nvSpPr>
          <p:spPr>
            <a:xfrm>
              <a:off x="2847350" y="3037950"/>
              <a:ext cx="84125" cy="315900"/>
            </a:xfrm>
            <a:custGeom>
              <a:avLst/>
              <a:gdLst/>
              <a:ahLst/>
              <a:cxnLst/>
              <a:rect l="l" t="t" r="r" b="b"/>
              <a:pathLst>
                <a:path w="3365" h="12636" extrusionOk="0">
                  <a:moveTo>
                    <a:pt x="2736" y="768"/>
                  </a:moveTo>
                  <a:lnTo>
                    <a:pt x="2367" y="9789"/>
                  </a:lnTo>
                  <a:lnTo>
                    <a:pt x="677" y="1664"/>
                  </a:lnTo>
                  <a:lnTo>
                    <a:pt x="677" y="1664"/>
                  </a:lnTo>
                  <a:lnTo>
                    <a:pt x="2736" y="768"/>
                  </a:lnTo>
                  <a:close/>
                  <a:moveTo>
                    <a:pt x="3083" y="1"/>
                  </a:moveTo>
                  <a:cubicBezTo>
                    <a:pt x="3032" y="1"/>
                    <a:pt x="2977" y="10"/>
                    <a:pt x="2921" y="28"/>
                  </a:cubicBezTo>
                  <a:lnTo>
                    <a:pt x="185" y="1211"/>
                  </a:lnTo>
                  <a:cubicBezTo>
                    <a:pt x="75" y="1285"/>
                    <a:pt x="1" y="1433"/>
                    <a:pt x="38" y="1544"/>
                  </a:cubicBezTo>
                  <a:lnTo>
                    <a:pt x="2256" y="12376"/>
                  </a:lnTo>
                  <a:cubicBezTo>
                    <a:pt x="2293" y="12524"/>
                    <a:pt x="2441" y="12635"/>
                    <a:pt x="2589" y="12635"/>
                  </a:cubicBezTo>
                  <a:cubicBezTo>
                    <a:pt x="2736" y="12598"/>
                    <a:pt x="2847" y="12487"/>
                    <a:pt x="2847" y="12340"/>
                  </a:cubicBezTo>
                  <a:lnTo>
                    <a:pt x="3365" y="324"/>
                  </a:lnTo>
                  <a:cubicBezTo>
                    <a:pt x="3365" y="213"/>
                    <a:pt x="3328" y="102"/>
                    <a:pt x="3217" y="28"/>
                  </a:cubicBezTo>
                  <a:cubicBezTo>
                    <a:pt x="3180" y="10"/>
                    <a:pt x="3134" y="1"/>
                    <a:pt x="30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51"/>
            <p:cNvSpPr/>
            <p:nvPr/>
          </p:nvSpPr>
          <p:spPr>
            <a:xfrm>
              <a:off x="4462975" y="3403725"/>
              <a:ext cx="145125" cy="213525"/>
            </a:xfrm>
            <a:custGeom>
              <a:avLst/>
              <a:gdLst/>
              <a:ahLst/>
              <a:cxnLst/>
              <a:rect l="l" t="t" r="r" b="b"/>
              <a:pathLst>
                <a:path w="5805" h="8541" extrusionOk="0">
                  <a:moveTo>
                    <a:pt x="0" y="1"/>
                  </a:moveTo>
                  <a:lnTo>
                    <a:pt x="0" y="8541"/>
                  </a:lnTo>
                  <a:lnTo>
                    <a:pt x="5805" y="8541"/>
                  </a:lnTo>
                  <a:lnTo>
                    <a:pt x="580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51"/>
            <p:cNvSpPr/>
            <p:nvPr/>
          </p:nvSpPr>
          <p:spPr>
            <a:xfrm>
              <a:off x="4455575" y="3396325"/>
              <a:ext cx="159925" cy="228325"/>
            </a:xfrm>
            <a:custGeom>
              <a:avLst/>
              <a:gdLst/>
              <a:ahLst/>
              <a:cxnLst/>
              <a:rect l="l" t="t" r="r" b="b"/>
              <a:pathLst>
                <a:path w="6397" h="9133" extrusionOk="0">
                  <a:moveTo>
                    <a:pt x="5768" y="592"/>
                  </a:moveTo>
                  <a:lnTo>
                    <a:pt x="5768" y="8504"/>
                  </a:lnTo>
                  <a:lnTo>
                    <a:pt x="629" y="8504"/>
                  </a:lnTo>
                  <a:lnTo>
                    <a:pt x="629" y="592"/>
                  </a:lnTo>
                  <a:close/>
                  <a:moveTo>
                    <a:pt x="296" y="1"/>
                  </a:moveTo>
                  <a:cubicBezTo>
                    <a:pt x="222" y="1"/>
                    <a:pt x="148" y="38"/>
                    <a:pt x="74" y="75"/>
                  </a:cubicBezTo>
                  <a:cubicBezTo>
                    <a:pt x="37" y="149"/>
                    <a:pt x="0" y="223"/>
                    <a:pt x="0" y="297"/>
                  </a:cubicBezTo>
                  <a:lnTo>
                    <a:pt x="0" y="8837"/>
                  </a:lnTo>
                  <a:cubicBezTo>
                    <a:pt x="0" y="8911"/>
                    <a:pt x="37" y="8985"/>
                    <a:pt x="74" y="9059"/>
                  </a:cubicBezTo>
                  <a:cubicBezTo>
                    <a:pt x="148" y="9096"/>
                    <a:pt x="222" y="9133"/>
                    <a:pt x="296" y="9133"/>
                  </a:cubicBezTo>
                  <a:lnTo>
                    <a:pt x="6101" y="9133"/>
                  </a:lnTo>
                  <a:cubicBezTo>
                    <a:pt x="6175" y="9133"/>
                    <a:pt x="6248" y="9096"/>
                    <a:pt x="6285" y="9059"/>
                  </a:cubicBezTo>
                  <a:cubicBezTo>
                    <a:pt x="6359" y="8985"/>
                    <a:pt x="6396" y="8911"/>
                    <a:pt x="6396" y="8837"/>
                  </a:cubicBezTo>
                  <a:lnTo>
                    <a:pt x="6396" y="297"/>
                  </a:lnTo>
                  <a:cubicBezTo>
                    <a:pt x="6396" y="223"/>
                    <a:pt x="6359" y="149"/>
                    <a:pt x="6285" y="75"/>
                  </a:cubicBezTo>
                  <a:cubicBezTo>
                    <a:pt x="6248" y="38"/>
                    <a:pt x="6175" y="1"/>
                    <a:pt x="61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51"/>
            <p:cNvSpPr/>
            <p:nvPr/>
          </p:nvSpPr>
          <p:spPr>
            <a:xfrm>
              <a:off x="4570175" y="3443475"/>
              <a:ext cx="77675" cy="144200"/>
            </a:xfrm>
            <a:custGeom>
              <a:avLst/>
              <a:gdLst/>
              <a:ahLst/>
              <a:cxnLst/>
              <a:rect l="l" t="t" r="r" b="b"/>
              <a:pathLst>
                <a:path w="3107" h="5768" extrusionOk="0">
                  <a:moveTo>
                    <a:pt x="481" y="0"/>
                  </a:moveTo>
                  <a:cubicBezTo>
                    <a:pt x="186" y="0"/>
                    <a:pt x="1" y="222"/>
                    <a:pt x="1" y="481"/>
                  </a:cubicBezTo>
                  <a:cubicBezTo>
                    <a:pt x="1" y="740"/>
                    <a:pt x="186" y="962"/>
                    <a:pt x="481" y="962"/>
                  </a:cubicBezTo>
                  <a:lnTo>
                    <a:pt x="1258" y="962"/>
                  </a:lnTo>
                  <a:cubicBezTo>
                    <a:pt x="1738" y="962"/>
                    <a:pt x="2145" y="1368"/>
                    <a:pt x="2145" y="1849"/>
                  </a:cubicBezTo>
                  <a:lnTo>
                    <a:pt x="2145" y="3919"/>
                  </a:lnTo>
                  <a:cubicBezTo>
                    <a:pt x="2145" y="4437"/>
                    <a:pt x="1738" y="4844"/>
                    <a:pt x="1258" y="4844"/>
                  </a:cubicBezTo>
                  <a:lnTo>
                    <a:pt x="629" y="4844"/>
                  </a:lnTo>
                  <a:cubicBezTo>
                    <a:pt x="371" y="4844"/>
                    <a:pt x="149" y="5028"/>
                    <a:pt x="149" y="5287"/>
                  </a:cubicBezTo>
                  <a:cubicBezTo>
                    <a:pt x="149" y="5583"/>
                    <a:pt x="371" y="5768"/>
                    <a:pt x="629" y="5768"/>
                  </a:cubicBezTo>
                  <a:lnTo>
                    <a:pt x="1258" y="5768"/>
                  </a:lnTo>
                  <a:cubicBezTo>
                    <a:pt x="2256" y="5768"/>
                    <a:pt x="3106" y="4955"/>
                    <a:pt x="3106" y="3919"/>
                  </a:cubicBezTo>
                  <a:lnTo>
                    <a:pt x="3106" y="1849"/>
                  </a:lnTo>
                  <a:cubicBezTo>
                    <a:pt x="3106" y="851"/>
                    <a:pt x="2256" y="0"/>
                    <a:pt x="125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51"/>
            <p:cNvSpPr/>
            <p:nvPr/>
          </p:nvSpPr>
          <p:spPr>
            <a:xfrm>
              <a:off x="4561875" y="3436075"/>
              <a:ext cx="93375" cy="159925"/>
            </a:xfrm>
            <a:custGeom>
              <a:avLst/>
              <a:gdLst/>
              <a:ahLst/>
              <a:cxnLst/>
              <a:rect l="l" t="t" r="r" b="b"/>
              <a:pathLst>
                <a:path w="3735" h="6397" extrusionOk="0">
                  <a:moveTo>
                    <a:pt x="1590" y="592"/>
                  </a:moveTo>
                  <a:cubicBezTo>
                    <a:pt x="2440" y="629"/>
                    <a:pt x="3106" y="1295"/>
                    <a:pt x="3106" y="2145"/>
                  </a:cubicBezTo>
                  <a:lnTo>
                    <a:pt x="3106" y="4215"/>
                  </a:lnTo>
                  <a:cubicBezTo>
                    <a:pt x="3106" y="5066"/>
                    <a:pt x="2440" y="5768"/>
                    <a:pt x="1590" y="5768"/>
                  </a:cubicBezTo>
                  <a:lnTo>
                    <a:pt x="961" y="5768"/>
                  </a:lnTo>
                  <a:cubicBezTo>
                    <a:pt x="887" y="5768"/>
                    <a:pt x="813" y="5694"/>
                    <a:pt x="813" y="5583"/>
                  </a:cubicBezTo>
                  <a:cubicBezTo>
                    <a:pt x="813" y="5509"/>
                    <a:pt x="887" y="5435"/>
                    <a:pt x="961" y="5435"/>
                  </a:cubicBezTo>
                  <a:lnTo>
                    <a:pt x="1590" y="5435"/>
                  </a:lnTo>
                  <a:cubicBezTo>
                    <a:pt x="2255" y="5435"/>
                    <a:pt x="2773" y="4881"/>
                    <a:pt x="2773" y="4215"/>
                  </a:cubicBezTo>
                  <a:lnTo>
                    <a:pt x="2773" y="2145"/>
                  </a:lnTo>
                  <a:cubicBezTo>
                    <a:pt x="2773" y="1480"/>
                    <a:pt x="2255" y="962"/>
                    <a:pt x="1590" y="962"/>
                  </a:cubicBezTo>
                  <a:lnTo>
                    <a:pt x="813" y="962"/>
                  </a:lnTo>
                  <a:cubicBezTo>
                    <a:pt x="703" y="962"/>
                    <a:pt x="629" y="888"/>
                    <a:pt x="629" y="777"/>
                  </a:cubicBezTo>
                  <a:cubicBezTo>
                    <a:pt x="629" y="703"/>
                    <a:pt x="703" y="592"/>
                    <a:pt x="813" y="592"/>
                  </a:cubicBezTo>
                  <a:close/>
                  <a:moveTo>
                    <a:pt x="813" y="1"/>
                  </a:moveTo>
                  <a:cubicBezTo>
                    <a:pt x="370" y="1"/>
                    <a:pt x="0" y="333"/>
                    <a:pt x="0" y="777"/>
                  </a:cubicBezTo>
                  <a:cubicBezTo>
                    <a:pt x="0" y="1221"/>
                    <a:pt x="370" y="1553"/>
                    <a:pt x="813" y="1553"/>
                  </a:cubicBezTo>
                  <a:lnTo>
                    <a:pt x="1590" y="1553"/>
                  </a:lnTo>
                  <a:cubicBezTo>
                    <a:pt x="1886" y="1553"/>
                    <a:pt x="2181" y="1812"/>
                    <a:pt x="2181" y="2145"/>
                  </a:cubicBezTo>
                  <a:lnTo>
                    <a:pt x="2181" y="4215"/>
                  </a:lnTo>
                  <a:cubicBezTo>
                    <a:pt x="2181" y="4548"/>
                    <a:pt x="1886" y="4807"/>
                    <a:pt x="1590" y="4807"/>
                  </a:cubicBezTo>
                  <a:lnTo>
                    <a:pt x="961" y="4807"/>
                  </a:lnTo>
                  <a:cubicBezTo>
                    <a:pt x="518" y="4807"/>
                    <a:pt x="185" y="5177"/>
                    <a:pt x="185" y="5583"/>
                  </a:cubicBezTo>
                  <a:cubicBezTo>
                    <a:pt x="185" y="6027"/>
                    <a:pt x="518" y="6397"/>
                    <a:pt x="961" y="6397"/>
                  </a:cubicBezTo>
                  <a:lnTo>
                    <a:pt x="1590" y="6397"/>
                  </a:lnTo>
                  <a:cubicBezTo>
                    <a:pt x="2773" y="6397"/>
                    <a:pt x="3734" y="5398"/>
                    <a:pt x="3734" y="4215"/>
                  </a:cubicBezTo>
                  <a:lnTo>
                    <a:pt x="3734" y="2145"/>
                  </a:lnTo>
                  <a:cubicBezTo>
                    <a:pt x="3734" y="962"/>
                    <a:pt x="2773" y="1"/>
                    <a:pt x="15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51"/>
            <p:cNvSpPr/>
            <p:nvPr/>
          </p:nvSpPr>
          <p:spPr>
            <a:xfrm>
              <a:off x="4999975" y="3728150"/>
              <a:ext cx="140500" cy="1346100"/>
            </a:xfrm>
            <a:custGeom>
              <a:avLst/>
              <a:gdLst/>
              <a:ahLst/>
              <a:cxnLst/>
              <a:rect l="l" t="t" r="r" b="b"/>
              <a:pathLst>
                <a:path w="5620" h="53844" extrusionOk="0">
                  <a:moveTo>
                    <a:pt x="0" y="0"/>
                  </a:moveTo>
                  <a:lnTo>
                    <a:pt x="4474" y="53312"/>
                  </a:lnTo>
                  <a:cubicBezTo>
                    <a:pt x="4506" y="53634"/>
                    <a:pt x="4762" y="53844"/>
                    <a:pt x="5048" y="53844"/>
                  </a:cubicBezTo>
                  <a:cubicBezTo>
                    <a:pt x="5090" y="53844"/>
                    <a:pt x="5133" y="53839"/>
                    <a:pt x="5176" y="53830"/>
                  </a:cubicBezTo>
                  <a:cubicBezTo>
                    <a:pt x="5435" y="53756"/>
                    <a:pt x="5620" y="53497"/>
                    <a:pt x="5620" y="53201"/>
                  </a:cubicBezTo>
                  <a:lnTo>
                    <a:pt x="25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51"/>
            <p:cNvSpPr/>
            <p:nvPr/>
          </p:nvSpPr>
          <p:spPr>
            <a:xfrm>
              <a:off x="4991650" y="3720750"/>
              <a:ext cx="156225" cy="1360550"/>
            </a:xfrm>
            <a:custGeom>
              <a:avLst/>
              <a:gdLst/>
              <a:ahLst/>
              <a:cxnLst/>
              <a:rect l="l" t="t" r="r" b="b"/>
              <a:pathLst>
                <a:path w="6249" h="54422" extrusionOk="0">
                  <a:moveTo>
                    <a:pt x="2588" y="629"/>
                  </a:moveTo>
                  <a:lnTo>
                    <a:pt x="5620" y="53497"/>
                  </a:lnTo>
                  <a:lnTo>
                    <a:pt x="5620" y="53534"/>
                  </a:lnTo>
                  <a:lnTo>
                    <a:pt x="5620" y="53571"/>
                  </a:lnTo>
                  <a:cubicBezTo>
                    <a:pt x="5620" y="53682"/>
                    <a:pt x="5546" y="53793"/>
                    <a:pt x="5435" y="53793"/>
                  </a:cubicBezTo>
                  <a:lnTo>
                    <a:pt x="5361" y="53830"/>
                  </a:lnTo>
                  <a:cubicBezTo>
                    <a:pt x="5250" y="53830"/>
                    <a:pt x="5139" y="53719"/>
                    <a:pt x="5102" y="53571"/>
                  </a:cubicBezTo>
                  <a:lnTo>
                    <a:pt x="5099" y="53572"/>
                  </a:lnTo>
                  <a:lnTo>
                    <a:pt x="5099" y="53572"/>
                  </a:lnTo>
                  <a:lnTo>
                    <a:pt x="657" y="629"/>
                  </a:lnTo>
                  <a:close/>
                  <a:moveTo>
                    <a:pt x="333" y="1"/>
                  </a:moveTo>
                  <a:cubicBezTo>
                    <a:pt x="222" y="1"/>
                    <a:pt x="148" y="38"/>
                    <a:pt x="111" y="112"/>
                  </a:cubicBezTo>
                  <a:cubicBezTo>
                    <a:pt x="37" y="149"/>
                    <a:pt x="0" y="259"/>
                    <a:pt x="0" y="333"/>
                  </a:cubicBezTo>
                  <a:lnTo>
                    <a:pt x="4511" y="53645"/>
                  </a:lnTo>
                  <a:lnTo>
                    <a:pt x="4511" y="53682"/>
                  </a:lnTo>
                  <a:cubicBezTo>
                    <a:pt x="4548" y="54126"/>
                    <a:pt x="4954" y="54422"/>
                    <a:pt x="5361" y="54422"/>
                  </a:cubicBezTo>
                  <a:lnTo>
                    <a:pt x="5583" y="54422"/>
                  </a:lnTo>
                  <a:cubicBezTo>
                    <a:pt x="5990" y="54311"/>
                    <a:pt x="6248" y="53941"/>
                    <a:pt x="6248" y="53571"/>
                  </a:cubicBezTo>
                  <a:lnTo>
                    <a:pt x="6248" y="53460"/>
                  </a:lnTo>
                  <a:lnTo>
                    <a:pt x="3180" y="296"/>
                  </a:lnTo>
                  <a:cubicBezTo>
                    <a:pt x="3180" y="112"/>
                    <a:pt x="3069" y="1"/>
                    <a:pt x="28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51"/>
            <p:cNvSpPr/>
            <p:nvPr/>
          </p:nvSpPr>
          <p:spPr>
            <a:xfrm>
              <a:off x="5752325" y="3728150"/>
              <a:ext cx="141425" cy="1349800"/>
            </a:xfrm>
            <a:custGeom>
              <a:avLst/>
              <a:gdLst/>
              <a:ahLst/>
              <a:cxnLst/>
              <a:rect l="l" t="t" r="r" b="b"/>
              <a:pathLst>
                <a:path w="5657" h="53992" extrusionOk="0">
                  <a:moveTo>
                    <a:pt x="0" y="0"/>
                  </a:moveTo>
                  <a:lnTo>
                    <a:pt x="4474" y="53497"/>
                  </a:lnTo>
                  <a:cubicBezTo>
                    <a:pt x="4538" y="53786"/>
                    <a:pt x="4770" y="53992"/>
                    <a:pt x="5048" y="53992"/>
                  </a:cubicBezTo>
                  <a:cubicBezTo>
                    <a:pt x="5090" y="53992"/>
                    <a:pt x="5133" y="53987"/>
                    <a:pt x="5176" y="53978"/>
                  </a:cubicBezTo>
                  <a:cubicBezTo>
                    <a:pt x="5472" y="53941"/>
                    <a:pt x="5657" y="53645"/>
                    <a:pt x="5620" y="53386"/>
                  </a:cubicBezTo>
                  <a:lnTo>
                    <a:pt x="25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51"/>
            <p:cNvSpPr/>
            <p:nvPr/>
          </p:nvSpPr>
          <p:spPr>
            <a:xfrm>
              <a:off x="5744000" y="3720750"/>
              <a:ext cx="156225" cy="1365175"/>
            </a:xfrm>
            <a:custGeom>
              <a:avLst/>
              <a:gdLst/>
              <a:ahLst/>
              <a:cxnLst/>
              <a:rect l="l" t="t" r="r" b="b"/>
              <a:pathLst>
                <a:path w="6249" h="54607" extrusionOk="0">
                  <a:moveTo>
                    <a:pt x="2588" y="629"/>
                  </a:moveTo>
                  <a:lnTo>
                    <a:pt x="5657" y="53682"/>
                  </a:lnTo>
                  <a:lnTo>
                    <a:pt x="5657" y="53719"/>
                  </a:lnTo>
                  <a:cubicBezTo>
                    <a:pt x="5657" y="53867"/>
                    <a:pt x="5583" y="53978"/>
                    <a:pt x="5435" y="53978"/>
                  </a:cubicBezTo>
                  <a:lnTo>
                    <a:pt x="5398" y="53978"/>
                  </a:lnTo>
                  <a:cubicBezTo>
                    <a:pt x="5250" y="53978"/>
                    <a:pt x="5139" y="53904"/>
                    <a:pt x="5139" y="53756"/>
                  </a:cubicBezTo>
                  <a:lnTo>
                    <a:pt x="657" y="629"/>
                  </a:lnTo>
                  <a:close/>
                  <a:moveTo>
                    <a:pt x="333" y="1"/>
                  </a:moveTo>
                  <a:cubicBezTo>
                    <a:pt x="222" y="1"/>
                    <a:pt x="148" y="38"/>
                    <a:pt x="111" y="112"/>
                  </a:cubicBezTo>
                  <a:cubicBezTo>
                    <a:pt x="37" y="149"/>
                    <a:pt x="0" y="259"/>
                    <a:pt x="0" y="333"/>
                  </a:cubicBezTo>
                  <a:lnTo>
                    <a:pt x="4511" y="53830"/>
                  </a:lnTo>
                  <a:cubicBezTo>
                    <a:pt x="4585" y="54274"/>
                    <a:pt x="4955" y="54606"/>
                    <a:pt x="5398" y="54606"/>
                  </a:cubicBezTo>
                  <a:cubicBezTo>
                    <a:pt x="5472" y="54606"/>
                    <a:pt x="5509" y="54606"/>
                    <a:pt x="5583" y="54569"/>
                  </a:cubicBezTo>
                  <a:cubicBezTo>
                    <a:pt x="5990" y="54495"/>
                    <a:pt x="6248" y="54126"/>
                    <a:pt x="6248" y="53719"/>
                  </a:cubicBezTo>
                  <a:lnTo>
                    <a:pt x="6248" y="53645"/>
                  </a:lnTo>
                  <a:lnTo>
                    <a:pt x="3217" y="296"/>
                  </a:lnTo>
                  <a:cubicBezTo>
                    <a:pt x="3180" y="112"/>
                    <a:pt x="3069" y="1"/>
                    <a:pt x="28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51"/>
            <p:cNvSpPr/>
            <p:nvPr/>
          </p:nvSpPr>
          <p:spPr>
            <a:xfrm>
              <a:off x="2587625" y="3728150"/>
              <a:ext cx="123875" cy="1337800"/>
            </a:xfrm>
            <a:custGeom>
              <a:avLst/>
              <a:gdLst/>
              <a:ahLst/>
              <a:cxnLst/>
              <a:rect l="l" t="t" r="r" b="b"/>
              <a:pathLst>
                <a:path w="4955" h="53512" extrusionOk="0">
                  <a:moveTo>
                    <a:pt x="2404" y="0"/>
                  </a:moveTo>
                  <a:lnTo>
                    <a:pt x="38" y="52869"/>
                  </a:lnTo>
                  <a:cubicBezTo>
                    <a:pt x="1" y="53164"/>
                    <a:pt x="186" y="53423"/>
                    <a:pt x="482" y="53497"/>
                  </a:cubicBezTo>
                  <a:cubicBezTo>
                    <a:pt x="520" y="53507"/>
                    <a:pt x="559" y="53511"/>
                    <a:pt x="598" y="53511"/>
                  </a:cubicBezTo>
                  <a:cubicBezTo>
                    <a:pt x="859" y="53511"/>
                    <a:pt x="1115" y="53306"/>
                    <a:pt x="1147" y="53016"/>
                  </a:cubicBezTo>
                  <a:lnTo>
                    <a:pt x="49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51"/>
            <p:cNvSpPr/>
            <p:nvPr/>
          </p:nvSpPr>
          <p:spPr>
            <a:xfrm>
              <a:off x="2580250" y="3720750"/>
              <a:ext cx="138650" cy="1352225"/>
            </a:xfrm>
            <a:custGeom>
              <a:avLst/>
              <a:gdLst/>
              <a:ahLst/>
              <a:cxnLst/>
              <a:rect l="l" t="t" r="r" b="b"/>
              <a:pathLst>
                <a:path w="5546" h="54089" extrusionOk="0">
                  <a:moveTo>
                    <a:pt x="4917" y="629"/>
                  </a:moveTo>
                  <a:lnTo>
                    <a:pt x="1149" y="53239"/>
                  </a:lnTo>
                  <a:lnTo>
                    <a:pt x="1149" y="53239"/>
                  </a:lnTo>
                  <a:lnTo>
                    <a:pt x="1146" y="53238"/>
                  </a:lnTo>
                  <a:cubicBezTo>
                    <a:pt x="1146" y="53386"/>
                    <a:pt x="998" y="53497"/>
                    <a:pt x="887" y="53497"/>
                  </a:cubicBezTo>
                  <a:lnTo>
                    <a:pt x="850" y="53460"/>
                  </a:lnTo>
                  <a:cubicBezTo>
                    <a:pt x="703" y="53460"/>
                    <a:pt x="629" y="53349"/>
                    <a:pt x="629" y="53202"/>
                  </a:cubicBezTo>
                  <a:lnTo>
                    <a:pt x="629" y="53165"/>
                  </a:lnTo>
                  <a:lnTo>
                    <a:pt x="2982" y="629"/>
                  </a:lnTo>
                  <a:close/>
                  <a:moveTo>
                    <a:pt x="2699" y="1"/>
                  </a:moveTo>
                  <a:cubicBezTo>
                    <a:pt x="2514" y="1"/>
                    <a:pt x="2366" y="112"/>
                    <a:pt x="2366" y="296"/>
                  </a:cubicBezTo>
                  <a:lnTo>
                    <a:pt x="0" y="53128"/>
                  </a:lnTo>
                  <a:lnTo>
                    <a:pt x="0" y="53202"/>
                  </a:lnTo>
                  <a:cubicBezTo>
                    <a:pt x="0" y="53608"/>
                    <a:pt x="296" y="53978"/>
                    <a:pt x="703" y="54089"/>
                  </a:cubicBezTo>
                  <a:lnTo>
                    <a:pt x="887" y="54089"/>
                  </a:lnTo>
                  <a:cubicBezTo>
                    <a:pt x="1331" y="54089"/>
                    <a:pt x="1701" y="53793"/>
                    <a:pt x="1775" y="53349"/>
                  </a:cubicBezTo>
                  <a:lnTo>
                    <a:pt x="1775" y="53312"/>
                  </a:lnTo>
                  <a:lnTo>
                    <a:pt x="5546" y="333"/>
                  </a:lnTo>
                  <a:cubicBezTo>
                    <a:pt x="5546" y="259"/>
                    <a:pt x="5509" y="149"/>
                    <a:pt x="5472" y="112"/>
                  </a:cubicBezTo>
                  <a:cubicBezTo>
                    <a:pt x="5398" y="38"/>
                    <a:pt x="5324" y="1"/>
                    <a:pt x="52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51"/>
            <p:cNvSpPr/>
            <p:nvPr/>
          </p:nvSpPr>
          <p:spPr>
            <a:xfrm>
              <a:off x="1894425" y="3728150"/>
              <a:ext cx="122975" cy="1333175"/>
            </a:xfrm>
            <a:custGeom>
              <a:avLst/>
              <a:gdLst/>
              <a:ahLst/>
              <a:cxnLst/>
              <a:rect l="l" t="t" r="r" b="b"/>
              <a:pathLst>
                <a:path w="4919" h="53327" extrusionOk="0">
                  <a:moveTo>
                    <a:pt x="2367" y="0"/>
                  </a:moveTo>
                  <a:lnTo>
                    <a:pt x="38" y="52684"/>
                  </a:lnTo>
                  <a:cubicBezTo>
                    <a:pt x="1" y="52979"/>
                    <a:pt x="186" y="53238"/>
                    <a:pt x="445" y="53312"/>
                  </a:cubicBezTo>
                  <a:cubicBezTo>
                    <a:pt x="488" y="53322"/>
                    <a:pt x="531" y="53326"/>
                    <a:pt x="574" y="53326"/>
                  </a:cubicBezTo>
                  <a:cubicBezTo>
                    <a:pt x="859" y="53326"/>
                    <a:pt x="1115" y="53121"/>
                    <a:pt x="1147" y="52832"/>
                  </a:cubicBezTo>
                  <a:lnTo>
                    <a:pt x="491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51"/>
            <p:cNvSpPr/>
            <p:nvPr/>
          </p:nvSpPr>
          <p:spPr>
            <a:xfrm>
              <a:off x="1887050" y="3720750"/>
              <a:ext cx="138650" cy="1348525"/>
            </a:xfrm>
            <a:custGeom>
              <a:avLst/>
              <a:gdLst/>
              <a:ahLst/>
              <a:cxnLst/>
              <a:rect l="l" t="t" r="r" b="b"/>
              <a:pathLst>
                <a:path w="5546" h="53941" extrusionOk="0">
                  <a:moveTo>
                    <a:pt x="4880" y="629"/>
                  </a:moveTo>
                  <a:lnTo>
                    <a:pt x="1146" y="53091"/>
                  </a:lnTo>
                  <a:cubicBezTo>
                    <a:pt x="1109" y="53202"/>
                    <a:pt x="998" y="53312"/>
                    <a:pt x="887" y="53312"/>
                  </a:cubicBezTo>
                  <a:lnTo>
                    <a:pt x="814" y="53312"/>
                  </a:lnTo>
                  <a:cubicBezTo>
                    <a:pt x="703" y="53275"/>
                    <a:pt x="629" y="53165"/>
                    <a:pt x="629" y="53017"/>
                  </a:cubicBezTo>
                  <a:lnTo>
                    <a:pt x="629" y="52980"/>
                  </a:lnTo>
                  <a:lnTo>
                    <a:pt x="2982" y="629"/>
                  </a:lnTo>
                  <a:close/>
                  <a:moveTo>
                    <a:pt x="2662" y="1"/>
                  </a:moveTo>
                  <a:cubicBezTo>
                    <a:pt x="2514" y="1"/>
                    <a:pt x="2366" y="112"/>
                    <a:pt x="2366" y="296"/>
                  </a:cubicBezTo>
                  <a:lnTo>
                    <a:pt x="2" y="52943"/>
                  </a:lnTo>
                  <a:lnTo>
                    <a:pt x="2" y="52943"/>
                  </a:lnTo>
                  <a:lnTo>
                    <a:pt x="0" y="52943"/>
                  </a:lnTo>
                  <a:lnTo>
                    <a:pt x="0" y="53017"/>
                  </a:lnTo>
                  <a:cubicBezTo>
                    <a:pt x="0" y="53423"/>
                    <a:pt x="296" y="53793"/>
                    <a:pt x="666" y="53904"/>
                  </a:cubicBezTo>
                  <a:cubicBezTo>
                    <a:pt x="740" y="53904"/>
                    <a:pt x="814" y="53941"/>
                    <a:pt x="887" y="53941"/>
                  </a:cubicBezTo>
                  <a:cubicBezTo>
                    <a:pt x="1331" y="53941"/>
                    <a:pt x="1701" y="53608"/>
                    <a:pt x="1775" y="53165"/>
                  </a:cubicBezTo>
                  <a:lnTo>
                    <a:pt x="1775" y="53128"/>
                  </a:lnTo>
                  <a:lnTo>
                    <a:pt x="5546" y="333"/>
                  </a:lnTo>
                  <a:cubicBezTo>
                    <a:pt x="5546" y="259"/>
                    <a:pt x="5509" y="149"/>
                    <a:pt x="5435" y="112"/>
                  </a:cubicBezTo>
                  <a:cubicBezTo>
                    <a:pt x="5398" y="38"/>
                    <a:pt x="5324" y="1"/>
                    <a:pt x="52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51"/>
            <p:cNvSpPr/>
            <p:nvPr/>
          </p:nvSpPr>
          <p:spPr>
            <a:xfrm>
              <a:off x="1912000" y="3654200"/>
              <a:ext cx="3986375" cy="114650"/>
            </a:xfrm>
            <a:custGeom>
              <a:avLst/>
              <a:gdLst/>
              <a:ahLst/>
              <a:cxnLst/>
              <a:rect l="l" t="t" r="r" b="b"/>
              <a:pathLst>
                <a:path w="159455" h="4586" extrusionOk="0">
                  <a:moveTo>
                    <a:pt x="0" y="1"/>
                  </a:moveTo>
                  <a:lnTo>
                    <a:pt x="0" y="4585"/>
                  </a:lnTo>
                  <a:lnTo>
                    <a:pt x="159455" y="4585"/>
                  </a:lnTo>
                  <a:lnTo>
                    <a:pt x="1594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51"/>
            <p:cNvSpPr/>
            <p:nvPr/>
          </p:nvSpPr>
          <p:spPr>
            <a:xfrm>
              <a:off x="1904600" y="3646800"/>
              <a:ext cx="4001175" cy="130350"/>
            </a:xfrm>
            <a:custGeom>
              <a:avLst/>
              <a:gdLst/>
              <a:ahLst/>
              <a:cxnLst/>
              <a:rect l="l" t="t" r="r" b="b"/>
              <a:pathLst>
                <a:path w="160047" h="5214" extrusionOk="0">
                  <a:moveTo>
                    <a:pt x="159455" y="629"/>
                  </a:moveTo>
                  <a:lnTo>
                    <a:pt x="159455" y="4585"/>
                  </a:lnTo>
                  <a:lnTo>
                    <a:pt x="592" y="4585"/>
                  </a:lnTo>
                  <a:lnTo>
                    <a:pt x="592" y="629"/>
                  </a:lnTo>
                  <a:close/>
                  <a:moveTo>
                    <a:pt x="296" y="1"/>
                  </a:moveTo>
                  <a:cubicBezTo>
                    <a:pt x="222" y="1"/>
                    <a:pt x="149" y="38"/>
                    <a:pt x="75" y="112"/>
                  </a:cubicBezTo>
                  <a:cubicBezTo>
                    <a:pt x="38" y="149"/>
                    <a:pt x="1" y="223"/>
                    <a:pt x="1" y="297"/>
                  </a:cubicBezTo>
                  <a:lnTo>
                    <a:pt x="1" y="4881"/>
                  </a:lnTo>
                  <a:cubicBezTo>
                    <a:pt x="1" y="4955"/>
                    <a:pt x="38" y="5066"/>
                    <a:pt x="75" y="5103"/>
                  </a:cubicBezTo>
                  <a:cubicBezTo>
                    <a:pt x="149" y="5177"/>
                    <a:pt x="222" y="5214"/>
                    <a:pt x="296" y="5214"/>
                  </a:cubicBezTo>
                  <a:lnTo>
                    <a:pt x="159751" y="5214"/>
                  </a:lnTo>
                  <a:cubicBezTo>
                    <a:pt x="159824" y="5214"/>
                    <a:pt x="159898" y="5177"/>
                    <a:pt x="159972" y="5103"/>
                  </a:cubicBezTo>
                  <a:cubicBezTo>
                    <a:pt x="160046" y="5066"/>
                    <a:pt x="160046" y="4955"/>
                    <a:pt x="160046" y="4881"/>
                  </a:cubicBezTo>
                  <a:lnTo>
                    <a:pt x="160046" y="297"/>
                  </a:lnTo>
                  <a:cubicBezTo>
                    <a:pt x="160046" y="223"/>
                    <a:pt x="160046" y="149"/>
                    <a:pt x="159972" y="112"/>
                  </a:cubicBezTo>
                  <a:cubicBezTo>
                    <a:pt x="159898" y="38"/>
                    <a:pt x="159824" y="1"/>
                    <a:pt x="1597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51"/>
            <p:cNvSpPr/>
            <p:nvPr/>
          </p:nvSpPr>
          <p:spPr>
            <a:xfrm>
              <a:off x="1912000" y="3654200"/>
              <a:ext cx="3986375" cy="39775"/>
            </a:xfrm>
            <a:custGeom>
              <a:avLst/>
              <a:gdLst/>
              <a:ahLst/>
              <a:cxnLst/>
              <a:rect l="l" t="t" r="r" b="b"/>
              <a:pathLst>
                <a:path w="159455" h="1591" extrusionOk="0">
                  <a:moveTo>
                    <a:pt x="0" y="1"/>
                  </a:moveTo>
                  <a:lnTo>
                    <a:pt x="0" y="1591"/>
                  </a:lnTo>
                  <a:lnTo>
                    <a:pt x="159455" y="1591"/>
                  </a:lnTo>
                  <a:lnTo>
                    <a:pt x="15945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51"/>
            <p:cNvSpPr/>
            <p:nvPr/>
          </p:nvSpPr>
          <p:spPr>
            <a:xfrm>
              <a:off x="1904600" y="3646800"/>
              <a:ext cx="4001175" cy="54575"/>
            </a:xfrm>
            <a:custGeom>
              <a:avLst/>
              <a:gdLst/>
              <a:ahLst/>
              <a:cxnLst/>
              <a:rect l="l" t="t" r="r" b="b"/>
              <a:pathLst>
                <a:path w="160047" h="2183" extrusionOk="0">
                  <a:moveTo>
                    <a:pt x="159455" y="629"/>
                  </a:moveTo>
                  <a:lnTo>
                    <a:pt x="159455" y="1591"/>
                  </a:lnTo>
                  <a:lnTo>
                    <a:pt x="592" y="1591"/>
                  </a:lnTo>
                  <a:lnTo>
                    <a:pt x="592" y="629"/>
                  </a:lnTo>
                  <a:close/>
                  <a:moveTo>
                    <a:pt x="296" y="1"/>
                  </a:moveTo>
                  <a:cubicBezTo>
                    <a:pt x="222" y="1"/>
                    <a:pt x="149" y="38"/>
                    <a:pt x="75" y="112"/>
                  </a:cubicBezTo>
                  <a:cubicBezTo>
                    <a:pt x="38" y="149"/>
                    <a:pt x="1" y="223"/>
                    <a:pt x="1" y="297"/>
                  </a:cubicBezTo>
                  <a:lnTo>
                    <a:pt x="1" y="1887"/>
                  </a:lnTo>
                  <a:cubicBezTo>
                    <a:pt x="1" y="1960"/>
                    <a:pt x="38" y="2034"/>
                    <a:pt x="75" y="2108"/>
                  </a:cubicBezTo>
                  <a:cubicBezTo>
                    <a:pt x="149" y="2145"/>
                    <a:pt x="222" y="2182"/>
                    <a:pt x="296" y="2182"/>
                  </a:cubicBezTo>
                  <a:lnTo>
                    <a:pt x="159751" y="2182"/>
                  </a:lnTo>
                  <a:cubicBezTo>
                    <a:pt x="159824" y="2182"/>
                    <a:pt x="159898" y="2145"/>
                    <a:pt x="159972" y="2108"/>
                  </a:cubicBezTo>
                  <a:cubicBezTo>
                    <a:pt x="160046" y="2034"/>
                    <a:pt x="160046" y="1960"/>
                    <a:pt x="160046" y="1887"/>
                  </a:cubicBezTo>
                  <a:lnTo>
                    <a:pt x="160046" y="297"/>
                  </a:lnTo>
                  <a:cubicBezTo>
                    <a:pt x="160046" y="223"/>
                    <a:pt x="160046" y="149"/>
                    <a:pt x="159972" y="112"/>
                  </a:cubicBezTo>
                  <a:cubicBezTo>
                    <a:pt x="159898" y="38"/>
                    <a:pt x="159824" y="1"/>
                    <a:pt x="1597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51"/>
            <p:cNvSpPr/>
            <p:nvPr/>
          </p:nvSpPr>
          <p:spPr>
            <a:xfrm>
              <a:off x="4901075" y="3654200"/>
              <a:ext cx="997300" cy="114650"/>
            </a:xfrm>
            <a:custGeom>
              <a:avLst/>
              <a:gdLst/>
              <a:ahLst/>
              <a:cxnLst/>
              <a:rect l="l" t="t" r="r" b="b"/>
              <a:pathLst>
                <a:path w="39892" h="4586" extrusionOk="0">
                  <a:moveTo>
                    <a:pt x="0" y="1"/>
                  </a:moveTo>
                  <a:lnTo>
                    <a:pt x="0" y="4585"/>
                  </a:lnTo>
                  <a:lnTo>
                    <a:pt x="39892" y="4585"/>
                  </a:lnTo>
                  <a:lnTo>
                    <a:pt x="3989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51"/>
            <p:cNvSpPr/>
            <p:nvPr/>
          </p:nvSpPr>
          <p:spPr>
            <a:xfrm>
              <a:off x="4893675" y="3646800"/>
              <a:ext cx="1012100" cy="130350"/>
            </a:xfrm>
            <a:custGeom>
              <a:avLst/>
              <a:gdLst/>
              <a:ahLst/>
              <a:cxnLst/>
              <a:rect l="l" t="t" r="r" b="b"/>
              <a:pathLst>
                <a:path w="40484" h="5214" extrusionOk="0">
                  <a:moveTo>
                    <a:pt x="39892" y="629"/>
                  </a:moveTo>
                  <a:lnTo>
                    <a:pt x="39892" y="4585"/>
                  </a:lnTo>
                  <a:lnTo>
                    <a:pt x="592" y="4585"/>
                  </a:lnTo>
                  <a:lnTo>
                    <a:pt x="592" y="629"/>
                  </a:lnTo>
                  <a:close/>
                  <a:moveTo>
                    <a:pt x="296" y="1"/>
                  </a:moveTo>
                  <a:cubicBezTo>
                    <a:pt x="222" y="1"/>
                    <a:pt x="148" y="38"/>
                    <a:pt x="74" y="112"/>
                  </a:cubicBezTo>
                  <a:cubicBezTo>
                    <a:pt x="1" y="149"/>
                    <a:pt x="1" y="223"/>
                    <a:pt x="1" y="297"/>
                  </a:cubicBezTo>
                  <a:lnTo>
                    <a:pt x="1" y="4881"/>
                  </a:lnTo>
                  <a:cubicBezTo>
                    <a:pt x="1" y="4955"/>
                    <a:pt x="1" y="5066"/>
                    <a:pt x="74" y="5103"/>
                  </a:cubicBezTo>
                  <a:cubicBezTo>
                    <a:pt x="148" y="5177"/>
                    <a:pt x="222" y="5214"/>
                    <a:pt x="296" y="5214"/>
                  </a:cubicBezTo>
                  <a:lnTo>
                    <a:pt x="40188" y="5214"/>
                  </a:lnTo>
                  <a:cubicBezTo>
                    <a:pt x="40261" y="5214"/>
                    <a:pt x="40335" y="5177"/>
                    <a:pt x="40409" y="5103"/>
                  </a:cubicBezTo>
                  <a:cubicBezTo>
                    <a:pt x="40483" y="5066"/>
                    <a:pt x="40483" y="4955"/>
                    <a:pt x="40483" y="4881"/>
                  </a:cubicBezTo>
                  <a:lnTo>
                    <a:pt x="40483" y="297"/>
                  </a:lnTo>
                  <a:cubicBezTo>
                    <a:pt x="40483" y="223"/>
                    <a:pt x="40483" y="149"/>
                    <a:pt x="40409" y="112"/>
                  </a:cubicBezTo>
                  <a:cubicBezTo>
                    <a:pt x="40335" y="38"/>
                    <a:pt x="40261" y="1"/>
                    <a:pt x="401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51"/>
            <p:cNvSpPr/>
            <p:nvPr/>
          </p:nvSpPr>
          <p:spPr>
            <a:xfrm>
              <a:off x="1876875" y="3616300"/>
              <a:ext cx="4057550" cy="43475"/>
            </a:xfrm>
            <a:custGeom>
              <a:avLst/>
              <a:gdLst/>
              <a:ahLst/>
              <a:cxnLst/>
              <a:rect l="l" t="t" r="r" b="b"/>
              <a:pathLst>
                <a:path w="162302" h="1739" extrusionOk="0">
                  <a:moveTo>
                    <a:pt x="1" y="1"/>
                  </a:moveTo>
                  <a:lnTo>
                    <a:pt x="1" y="1739"/>
                  </a:lnTo>
                  <a:lnTo>
                    <a:pt x="162301" y="1739"/>
                  </a:lnTo>
                  <a:lnTo>
                    <a:pt x="16230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51"/>
            <p:cNvSpPr/>
            <p:nvPr/>
          </p:nvSpPr>
          <p:spPr>
            <a:xfrm>
              <a:off x="1868550" y="3608925"/>
              <a:ext cx="4073275" cy="59175"/>
            </a:xfrm>
            <a:custGeom>
              <a:avLst/>
              <a:gdLst/>
              <a:ahLst/>
              <a:cxnLst/>
              <a:rect l="l" t="t" r="r" b="b"/>
              <a:pathLst>
                <a:path w="162931" h="2367" extrusionOk="0">
                  <a:moveTo>
                    <a:pt x="162302" y="629"/>
                  </a:moveTo>
                  <a:lnTo>
                    <a:pt x="162302" y="1738"/>
                  </a:lnTo>
                  <a:lnTo>
                    <a:pt x="629" y="1738"/>
                  </a:lnTo>
                  <a:lnTo>
                    <a:pt x="629" y="629"/>
                  </a:lnTo>
                  <a:close/>
                  <a:moveTo>
                    <a:pt x="334" y="0"/>
                  </a:moveTo>
                  <a:cubicBezTo>
                    <a:pt x="223" y="0"/>
                    <a:pt x="149" y="37"/>
                    <a:pt x="112" y="74"/>
                  </a:cubicBezTo>
                  <a:cubicBezTo>
                    <a:pt x="38" y="148"/>
                    <a:pt x="1" y="222"/>
                    <a:pt x="1" y="296"/>
                  </a:cubicBezTo>
                  <a:lnTo>
                    <a:pt x="1" y="2034"/>
                  </a:lnTo>
                  <a:cubicBezTo>
                    <a:pt x="1" y="2144"/>
                    <a:pt x="38" y="2218"/>
                    <a:pt x="112" y="2255"/>
                  </a:cubicBezTo>
                  <a:cubicBezTo>
                    <a:pt x="149" y="2329"/>
                    <a:pt x="223" y="2366"/>
                    <a:pt x="334" y="2366"/>
                  </a:cubicBezTo>
                  <a:lnTo>
                    <a:pt x="162634" y="2366"/>
                  </a:lnTo>
                  <a:cubicBezTo>
                    <a:pt x="162708" y="2366"/>
                    <a:pt x="162782" y="2329"/>
                    <a:pt x="162819" y="2255"/>
                  </a:cubicBezTo>
                  <a:cubicBezTo>
                    <a:pt x="162893" y="2218"/>
                    <a:pt x="162930" y="2144"/>
                    <a:pt x="162930" y="2034"/>
                  </a:cubicBezTo>
                  <a:lnTo>
                    <a:pt x="162930" y="296"/>
                  </a:lnTo>
                  <a:cubicBezTo>
                    <a:pt x="162930" y="222"/>
                    <a:pt x="162893" y="148"/>
                    <a:pt x="162819" y="74"/>
                  </a:cubicBezTo>
                  <a:cubicBezTo>
                    <a:pt x="162782" y="37"/>
                    <a:pt x="162708" y="0"/>
                    <a:pt x="1626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51"/>
            <p:cNvSpPr/>
            <p:nvPr/>
          </p:nvSpPr>
          <p:spPr>
            <a:xfrm>
              <a:off x="4942650" y="3616300"/>
              <a:ext cx="991775" cy="43475"/>
            </a:xfrm>
            <a:custGeom>
              <a:avLst/>
              <a:gdLst/>
              <a:ahLst/>
              <a:cxnLst/>
              <a:rect l="l" t="t" r="r" b="b"/>
              <a:pathLst>
                <a:path w="39671" h="1739" extrusionOk="0">
                  <a:moveTo>
                    <a:pt x="1" y="1"/>
                  </a:moveTo>
                  <a:lnTo>
                    <a:pt x="1" y="1739"/>
                  </a:lnTo>
                  <a:lnTo>
                    <a:pt x="39670" y="1739"/>
                  </a:lnTo>
                  <a:lnTo>
                    <a:pt x="3967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51"/>
            <p:cNvSpPr/>
            <p:nvPr/>
          </p:nvSpPr>
          <p:spPr>
            <a:xfrm>
              <a:off x="4935275" y="3608925"/>
              <a:ext cx="1006550" cy="59175"/>
            </a:xfrm>
            <a:custGeom>
              <a:avLst/>
              <a:gdLst/>
              <a:ahLst/>
              <a:cxnLst/>
              <a:rect l="l" t="t" r="r" b="b"/>
              <a:pathLst>
                <a:path w="40262" h="2367" extrusionOk="0">
                  <a:moveTo>
                    <a:pt x="39633" y="629"/>
                  </a:moveTo>
                  <a:lnTo>
                    <a:pt x="39633" y="1738"/>
                  </a:lnTo>
                  <a:lnTo>
                    <a:pt x="592" y="1738"/>
                  </a:lnTo>
                  <a:lnTo>
                    <a:pt x="592" y="629"/>
                  </a:lnTo>
                  <a:close/>
                  <a:moveTo>
                    <a:pt x="296" y="0"/>
                  </a:moveTo>
                  <a:cubicBezTo>
                    <a:pt x="222" y="0"/>
                    <a:pt x="148" y="37"/>
                    <a:pt x="74" y="74"/>
                  </a:cubicBezTo>
                  <a:cubicBezTo>
                    <a:pt x="0" y="148"/>
                    <a:pt x="0" y="222"/>
                    <a:pt x="0" y="296"/>
                  </a:cubicBezTo>
                  <a:lnTo>
                    <a:pt x="0" y="2034"/>
                  </a:lnTo>
                  <a:cubicBezTo>
                    <a:pt x="0" y="2144"/>
                    <a:pt x="0" y="2218"/>
                    <a:pt x="74" y="2255"/>
                  </a:cubicBezTo>
                  <a:cubicBezTo>
                    <a:pt x="148" y="2329"/>
                    <a:pt x="222" y="2366"/>
                    <a:pt x="296" y="2366"/>
                  </a:cubicBezTo>
                  <a:lnTo>
                    <a:pt x="39965" y="2366"/>
                  </a:lnTo>
                  <a:cubicBezTo>
                    <a:pt x="40039" y="2366"/>
                    <a:pt x="40113" y="2329"/>
                    <a:pt x="40150" y="2255"/>
                  </a:cubicBezTo>
                  <a:cubicBezTo>
                    <a:pt x="40224" y="2218"/>
                    <a:pt x="40261" y="2144"/>
                    <a:pt x="40261" y="2034"/>
                  </a:cubicBezTo>
                  <a:lnTo>
                    <a:pt x="40261" y="296"/>
                  </a:lnTo>
                  <a:cubicBezTo>
                    <a:pt x="40261" y="222"/>
                    <a:pt x="40224" y="148"/>
                    <a:pt x="40150" y="74"/>
                  </a:cubicBezTo>
                  <a:cubicBezTo>
                    <a:pt x="40113" y="37"/>
                    <a:pt x="40039" y="0"/>
                    <a:pt x="399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51"/>
            <p:cNvSpPr/>
            <p:nvPr/>
          </p:nvSpPr>
          <p:spPr>
            <a:xfrm>
              <a:off x="5555450" y="2786125"/>
              <a:ext cx="416875" cy="365650"/>
            </a:xfrm>
            <a:custGeom>
              <a:avLst/>
              <a:gdLst/>
              <a:ahLst/>
              <a:cxnLst/>
              <a:rect l="l" t="t" r="r" b="b"/>
              <a:pathLst>
                <a:path w="16675" h="14626" extrusionOk="0">
                  <a:moveTo>
                    <a:pt x="6176" y="1"/>
                  </a:moveTo>
                  <a:cubicBezTo>
                    <a:pt x="5854" y="1"/>
                    <a:pt x="5521" y="27"/>
                    <a:pt x="5176" y="82"/>
                  </a:cubicBezTo>
                  <a:cubicBezTo>
                    <a:pt x="555" y="785"/>
                    <a:pt x="0" y="2966"/>
                    <a:pt x="296" y="4260"/>
                  </a:cubicBezTo>
                  <a:cubicBezTo>
                    <a:pt x="296" y="4260"/>
                    <a:pt x="2736" y="9842"/>
                    <a:pt x="4289" y="12320"/>
                  </a:cubicBezTo>
                  <a:cubicBezTo>
                    <a:pt x="5353" y="13953"/>
                    <a:pt x="6550" y="14625"/>
                    <a:pt x="7480" y="14625"/>
                  </a:cubicBezTo>
                  <a:cubicBezTo>
                    <a:pt x="7939" y="14625"/>
                    <a:pt x="8333" y="14461"/>
                    <a:pt x="8615" y="14168"/>
                  </a:cubicBezTo>
                  <a:lnTo>
                    <a:pt x="11055" y="11728"/>
                  </a:lnTo>
                  <a:lnTo>
                    <a:pt x="14086" y="14464"/>
                  </a:lnTo>
                  <a:lnTo>
                    <a:pt x="16674" y="10582"/>
                  </a:lnTo>
                  <a:cubicBezTo>
                    <a:pt x="16674" y="10582"/>
                    <a:pt x="14382" y="7550"/>
                    <a:pt x="13384" y="5702"/>
                  </a:cubicBezTo>
                  <a:cubicBezTo>
                    <a:pt x="12426" y="3958"/>
                    <a:pt x="10141" y="1"/>
                    <a:pt x="617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51"/>
            <p:cNvSpPr/>
            <p:nvPr/>
          </p:nvSpPr>
          <p:spPr>
            <a:xfrm>
              <a:off x="5552675" y="2778000"/>
              <a:ext cx="427950" cy="381750"/>
            </a:xfrm>
            <a:custGeom>
              <a:avLst/>
              <a:gdLst/>
              <a:ahLst/>
              <a:cxnLst/>
              <a:rect l="l" t="t" r="r" b="b"/>
              <a:pathLst>
                <a:path w="17118" h="15270" extrusionOk="0">
                  <a:moveTo>
                    <a:pt x="6249" y="629"/>
                  </a:moveTo>
                  <a:cubicBezTo>
                    <a:pt x="8134" y="629"/>
                    <a:pt x="9650" y="1553"/>
                    <a:pt x="10796" y="2736"/>
                  </a:cubicBezTo>
                  <a:cubicBezTo>
                    <a:pt x="11942" y="3919"/>
                    <a:pt x="12755" y="5287"/>
                    <a:pt x="13199" y="6175"/>
                  </a:cubicBezTo>
                  <a:cubicBezTo>
                    <a:pt x="14086" y="7790"/>
                    <a:pt x="15895" y="10246"/>
                    <a:pt x="16396" y="10917"/>
                  </a:cubicBezTo>
                  <a:lnTo>
                    <a:pt x="16396" y="10917"/>
                  </a:lnTo>
                  <a:lnTo>
                    <a:pt x="14123" y="14308"/>
                  </a:lnTo>
                  <a:lnTo>
                    <a:pt x="11387" y="11831"/>
                  </a:lnTo>
                  <a:cubicBezTo>
                    <a:pt x="11332" y="11776"/>
                    <a:pt x="11258" y="11748"/>
                    <a:pt x="11180" y="11748"/>
                  </a:cubicBezTo>
                  <a:cubicBezTo>
                    <a:pt x="11101" y="11748"/>
                    <a:pt x="11018" y="11776"/>
                    <a:pt x="10944" y="11831"/>
                  </a:cubicBezTo>
                  <a:cubicBezTo>
                    <a:pt x="10944" y="11831"/>
                    <a:pt x="9391" y="13421"/>
                    <a:pt x="8504" y="14271"/>
                  </a:cubicBezTo>
                  <a:cubicBezTo>
                    <a:pt x="8282" y="14493"/>
                    <a:pt x="7986" y="14641"/>
                    <a:pt x="7616" y="14641"/>
                  </a:cubicBezTo>
                  <a:cubicBezTo>
                    <a:pt x="6840" y="14641"/>
                    <a:pt x="5694" y="14049"/>
                    <a:pt x="4659" y="12460"/>
                  </a:cubicBezTo>
                  <a:cubicBezTo>
                    <a:pt x="3919" y="11277"/>
                    <a:pt x="2884" y="9243"/>
                    <a:pt x="2108" y="7543"/>
                  </a:cubicBezTo>
                  <a:cubicBezTo>
                    <a:pt x="1701" y="6692"/>
                    <a:pt x="1331" y="5916"/>
                    <a:pt x="1073" y="5361"/>
                  </a:cubicBezTo>
                  <a:cubicBezTo>
                    <a:pt x="883" y="4955"/>
                    <a:pt x="753" y="4647"/>
                    <a:pt x="697" y="4512"/>
                  </a:cubicBezTo>
                  <a:lnTo>
                    <a:pt x="697" y="4512"/>
                  </a:lnTo>
                  <a:lnTo>
                    <a:pt x="703" y="4511"/>
                  </a:lnTo>
                  <a:cubicBezTo>
                    <a:pt x="666" y="4363"/>
                    <a:pt x="629" y="4178"/>
                    <a:pt x="629" y="4030"/>
                  </a:cubicBezTo>
                  <a:cubicBezTo>
                    <a:pt x="629" y="3439"/>
                    <a:pt x="851" y="2810"/>
                    <a:pt x="1516" y="2182"/>
                  </a:cubicBezTo>
                  <a:cubicBezTo>
                    <a:pt x="2182" y="1590"/>
                    <a:pt x="3365" y="999"/>
                    <a:pt x="5324" y="703"/>
                  </a:cubicBezTo>
                  <a:cubicBezTo>
                    <a:pt x="5657" y="666"/>
                    <a:pt x="5953" y="629"/>
                    <a:pt x="6249" y="629"/>
                  </a:cubicBezTo>
                  <a:close/>
                  <a:moveTo>
                    <a:pt x="6249" y="1"/>
                  </a:moveTo>
                  <a:cubicBezTo>
                    <a:pt x="5916" y="1"/>
                    <a:pt x="5583" y="37"/>
                    <a:pt x="5250" y="111"/>
                  </a:cubicBezTo>
                  <a:cubicBezTo>
                    <a:pt x="3217" y="407"/>
                    <a:pt x="1923" y="999"/>
                    <a:pt x="1110" y="1738"/>
                  </a:cubicBezTo>
                  <a:cubicBezTo>
                    <a:pt x="296" y="2441"/>
                    <a:pt x="1" y="3291"/>
                    <a:pt x="38" y="4030"/>
                  </a:cubicBezTo>
                  <a:cubicBezTo>
                    <a:pt x="38" y="4252"/>
                    <a:pt x="38" y="4437"/>
                    <a:pt x="74" y="4659"/>
                  </a:cubicBezTo>
                  <a:lnTo>
                    <a:pt x="111" y="4696"/>
                  </a:lnTo>
                  <a:cubicBezTo>
                    <a:pt x="111" y="4696"/>
                    <a:pt x="740" y="6101"/>
                    <a:pt x="1516" y="7801"/>
                  </a:cubicBezTo>
                  <a:cubicBezTo>
                    <a:pt x="2330" y="9539"/>
                    <a:pt x="3365" y="11535"/>
                    <a:pt x="4141" y="12792"/>
                  </a:cubicBezTo>
                  <a:cubicBezTo>
                    <a:pt x="5250" y="14493"/>
                    <a:pt x="6507" y="15232"/>
                    <a:pt x="7616" y="15269"/>
                  </a:cubicBezTo>
                  <a:cubicBezTo>
                    <a:pt x="8134" y="15269"/>
                    <a:pt x="8615" y="15048"/>
                    <a:pt x="8947" y="14715"/>
                  </a:cubicBezTo>
                  <a:lnTo>
                    <a:pt x="10500" y="13162"/>
                  </a:lnTo>
                  <a:lnTo>
                    <a:pt x="11193" y="12469"/>
                  </a:lnTo>
                  <a:lnTo>
                    <a:pt x="13975" y="15011"/>
                  </a:lnTo>
                  <a:cubicBezTo>
                    <a:pt x="14030" y="15065"/>
                    <a:pt x="14103" y="15099"/>
                    <a:pt x="14168" y="15099"/>
                  </a:cubicBezTo>
                  <a:cubicBezTo>
                    <a:pt x="14192" y="15099"/>
                    <a:pt x="14214" y="15094"/>
                    <a:pt x="14234" y="15085"/>
                  </a:cubicBezTo>
                  <a:cubicBezTo>
                    <a:pt x="14308" y="15085"/>
                    <a:pt x="14419" y="15048"/>
                    <a:pt x="14456" y="14974"/>
                  </a:cubicBezTo>
                  <a:lnTo>
                    <a:pt x="17044" y="11092"/>
                  </a:lnTo>
                  <a:cubicBezTo>
                    <a:pt x="17118" y="10981"/>
                    <a:pt x="17118" y="10833"/>
                    <a:pt x="17044" y="10722"/>
                  </a:cubicBezTo>
                  <a:cubicBezTo>
                    <a:pt x="17044" y="10722"/>
                    <a:pt x="16896" y="10537"/>
                    <a:pt x="16674" y="10204"/>
                  </a:cubicBezTo>
                  <a:cubicBezTo>
                    <a:pt x="15972" y="9280"/>
                    <a:pt x="14493" y="7247"/>
                    <a:pt x="13754" y="5879"/>
                  </a:cubicBezTo>
                  <a:cubicBezTo>
                    <a:pt x="13273" y="4992"/>
                    <a:pt x="12460" y="3550"/>
                    <a:pt x="11240" y="2293"/>
                  </a:cubicBezTo>
                  <a:cubicBezTo>
                    <a:pt x="10020" y="1073"/>
                    <a:pt x="8356" y="1"/>
                    <a:pt x="62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51"/>
            <p:cNvSpPr/>
            <p:nvPr/>
          </p:nvSpPr>
          <p:spPr>
            <a:xfrm>
              <a:off x="5414950" y="2624850"/>
              <a:ext cx="546275" cy="391175"/>
            </a:xfrm>
            <a:custGeom>
              <a:avLst/>
              <a:gdLst/>
              <a:ahLst/>
              <a:cxnLst/>
              <a:rect l="l" t="t" r="r" b="b"/>
              <a:pathLst>
                <a:path w="21851" h="15647" extrusionOk="0">
                  <a:moveTo>
                    <a:pt x="13545" y="0"/>
                  </a:moveTo>
                  <a:cubicBezTo>
                    <a:pt x="11427" y="0"/>
                    <a:pt x="9026" y="650"/>
                    <a:pt x="6619" y="2060"/>
                  </a:cubicBezTo>
                  <a:cubicBezTo>
                    <a:pt x="999" y="5387"/>
                    <a:pt x="1" y="11265"/>
                    <a:pt x="3033" y="12153"/>
                  </a:cubicBezTo>
                  <a:cubicBezTo>
                    <a:pt x="3273" y="12221"/>
                    <a:pt x="3520" y="12252"/>
                    <a:pt x="3773" y="12252"/>
                  </a:cubicBezTo>
                  <a:cubicBezTo>
                    <a:pt x="6670" y="12252"/>
                    <a:pt x="10204" y="8124"/>
                    <a:pt x="10205" y="8123"/>
                  </a:cubicBezTo>
                  <a:lnTo>
                    <a:pt x="10205" y="8123"/>
                  </a:lnTo>
                  <a:cubicBezTo>
                    <a:pt x="8763" y="10711"/>
                    <a:pt x="11351" y="10711"/>
                    <a:pt x="11351" y="10711"/>
                  </a:cubicBezTo>
                  <a:cubicBezTo>
                    <a:pt x="11351" y="10711"/>
                    <a:pt x="11499" y="12412"/>
                    <a:pt x="12238" y="13595"/>
                  </a:cubicBezTo>
                  <a:cubicBezTo>
                    <a:pt x="12355" y="13785"/>
                    <a:pt x="12456" y="13864"/>
                    <a:pt x="12544" y="13864"/>
                  </a:cubicBezTo>
                  <a:cubicBezTo>
                    <a:pt x="12986" y="13864"/>
                    <a:pt x="13089" y="11857"/>
                    <a:pt x="13089" y="11857"/>
                  </a:cubicBezTo>
                  <a:cubicBezTo>
                    <a:pt x="13089" y="11857"/>
                    <a:pt x="15529" y="14297"/>
                    <a:pt x="17414" y="15295"/>
                  </a:cubicBezTo>
                  <a:cubicBezTo>
                    <a:pt x="17865" y="15539"/>
                    <a:pt x="18268" y="15646"/>
                    <a:pt x="18625" y="15646"/>
                  </a:cubicBezTo>
                  <a:cubicBezTo>
                    <a:pt x="19731" y="15646"/>
                    <a:pt x="20397" y="14620"/>
                    <a:pt x="20704" y="13447"/>
                  </a:cubicBezTo>
                  <a:cubicBezTo>
                    <a:pt x="21148" y="11857"/>
                    <a:pt x="21851" y="6829"/>
                    <a:pt x="19854" y="3206"/>
                  </a:cubicBezTo>
                  <a:cubicBezTo>
                    <a:pt x="18692" y="1156"/>
                    <a:pt x="16370" y="0"/>
                    <a:pt x="135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51"/>
            <p:cNvSpPr/>
            <p:nvPr/>
          </p:nvSpPr>
          <p:spPr>
            <a:xfrm>
              <a:off x="5440850" y="2617175"/>
              <a:ext cx="512050" cy="406700"/>
            </a:xfrm>
            <a:custGeom>
              <a:avLst/>
              <a:gdLst/>
              <a:ahLst/>
              <a:cxnLst/>
              <a:rect l="l" t="t" r="r" b="b"/>
              <a:pathLst>
                <a:path w="20482" h="16268" extrusionOk="0">
                  <a:moveTo>
                    <a:pt x="12496" y="629"/>
                  </a:moveTo>
                  <a:cubicBezTo>
                    <a:pt x="15269" y="629"/>
                    <a:pt x="17450" y="1738"/>
                    <a:pt x="18559" y="3698"/>
                  </a:cubicBezTo>
                  <a:cubicBezTo>
                    <a:pt x="19558" y="5472"/>
                    <a:pt x="19853" y="7654"/>
                    <a:pt x="19853" y="9576"/>
                  </a:cubicBezTo>
                  <a:cubicBezTo>
                    <a:pt x="19853" y="11351"/>
                    <a:pt x="19595" y="12940"/>
                    <a:pt x="19373" y="13680"/>
                  </a:cubicBezTo>
                  <a:cubicBezTo>
                    <a:pt x="19225" y="14234"/>
                    <a:pt x="19003" y="14752"/>
                    <a:pt x="18707" y="15122"/>
                  </a:cubicBezTo>
                  <a:cubicBezTo>
                    <a:pt x="18374" y="15454"/>
                    <a:pt x="18042" y="15639"/>
                    <a:pt x="17598" y="15676"/>
                  </a:cubicBezTo>
                  <a:cubicBezTo>
                    <a:pt x="17302" y="15676"/>
                    <a:pt x="16933" y="15565"/>
                    <a:pt x="16526" y="15343"/>
                  </a:cubicBezTo>
                  <a:cubicBezTo>
                    <a:pt x="15639" y="14863"/>
                    <a:pt x="14567" y="14013"/>
                    <a:pt x="13716" y="13273"/>
                  </a:cubicBezTo>
                  <a:cubicBezTo>
                    <a:pt x="13310" y="12903"/>
                    <a:pt x="12940" y="12571"/>
                    <a:pt x="12681" y="12349"/>
                  </a:cubicBezTo>
                  <a:cubicBezTo>
                    <a:pt x="12533" y="12201"/>
                    <a:pt x="12459" y="12127"/>
                    <a:pt x="12385" y="12053"/>
                  </a:cubicBezTo>
                  <a:cubicBezTo>
                    <a:pt x="12311" y="11979"/>
                    <a:pt x="12274" y="11942"/>
                    <a:pt x="12274" y="11942"/>
                  </a:cubicBezTo>
                  <a:cubicBezTo>
                    <a:pt x="12220" y="11888"/>
                    <a:pt x="12126" y="11854"/>
                    <a:pt x="12037" y="11854"/>
                  </a:cubicBezTo>
                  <a:cubicBezTo>
                    <a:pt x="12004" y="11854"/>
                    <a:pt x="11971" y="11858"/>
                    <a:pt x="11942" y="11868"/>
                  </a:cubicBezTo>
                  <a:cubicBezTo>
                    <a:pt x="11831" y="11905"/>
                    <a:pt x="11757" y="12016"/>
                    <a:pt x="11757" y="12127"/>
                  </a:cubicBezTo>
                  <a:cubicBezTo>
                    <a:pt x="11757" y="12127"/>
                    <a:pt x="11757" y="12275"/>
                    <a:pt x="11720" y="12460"/>
                  </a:cubicBezTo>
                  <a:cubicBezTo>
                    <a:pt x="11720" y="12719"/>
                    <a:pt x="11646" y="13125"/>
                    <a:pt x="11572" y="13458"/>
                  </a:cubicBezTo>
                  <a:cubicBezTo>
                    <a:pt x="11544" y="13571"/>
                    <a:pt x="11515" y="13684"/>
                    <a:pt x="11487" y="13764"/>
                  </a:cubicBezTo>
                  <a:lnTo>
                    <a:pt x="11487" y="13764"/>
                  </a:lnTo>
                  <a:cubicBezTo>
                    <a:pt x="11479" y="13750"/>
                    <a:pt x="11470" y="13734"/>
                    <a:pt x="11461" y="13717"/>
                  </a:cubicBezTo>
                  <a:cubicBezTo>
                    <a:pt x="11128" y="13199"/>
                    <a:pt x="10906" y="12497"/>
                    <a:pt x="10796" y="11942"/>
                  </a:cubicBezTo>
                  <a:cubicBezTo>
                    <a:pt x="10722" y="11683"/>
                    <a:pt x="10685" y="11425"/>
                    <a:pt x="10685" y="11240"/>
                  </a:cubicBezTo>
                  <a:cubicBezTo>
                    <a:pt x="10648" y="11166"/>
                    <a:pt x="10648" y="11092"/>
                    <a:pt x="10648" y="11055"/>
                  </a:cubicBezTo>
                  <a:lnTo>
                    <a:pt x="10648" y="10981"/>
                  </a:lnTo>
                  <a:cubicBezTo>
                    <a:pt x="10611" y="10833"/>
                    <a:pt x="10500" y="10685"/>
                    <a:pt x="10315" y="10685"/>
                  </a:cubicBezTo>
                  <a:cubicBezTo>
                    <a:pt x="10241" y="10685"/>
                    <a:pt x="9908" y="10685"/>
                    <a:pt x="9575" y="10537"/>
                  </a:cubicBezTo>
                  <a:cubicBezTo>
                    <a:pt x="9428" y="10463"/>
                    <a:pt x="9317" y="10389"/>
                    <a:pt x="9206" y="10278"/>
                  </a:cubicBezTo>
                  <a:cubicBezTo>
                    <a:pt x="9132" y="10131"/>
                    <a:pt x="9058" y="9983"/>
                    <a:pt x="9058" y="9761"/>
                  </a:cubicBezTo>
                  <a:cubicBezTo>
                    <a:pt x="9058" y="9502"/>
                    <a:pt x="9169" y="9095"/>
                    <a:pt x="9465" y="8578"/>
                  </a:cubicBezTo>
                  <a:cubicBezTo>
                    <a:pt x="9539" y="8430"/>
                    <a:pt x="9502" y="8245"/>
                    <a:pt x="9354" y="8171"/>
                  </a:cubicBezTo>
                  <a:cubicBezTo>
                    <a:pt x="9307" y="8125"/>
                    <a:pt x="9248" y="8104"/>
                    <a:pt x="9186" y="8104"/>
                  </a:cubicBezTo>
                  <a:cubicBezTo>
                    <a:pt x="9101" y="8104"/>
                    <a:pt x="9011" y="8144"/>
                    <a:pt x="8947" y="8208"/>
                  </a:cubicBezTo>
                  <a:lnTo>
                    <a:pt x="8910" y="8245"/>
                  </a:lnTo>
                  <a:cubicBezTo>
                    <a:pt x="8725" y="8467"/>
                    <a:pt x="7801" y="9502"/>
                    <a:pt x="6618" y="10426"/>
                  </a:cubicBezTo>
                  <a:cubicBezTo>
                    <a:pt x="5435" y="11388"/>
                    <a:pt x="3956" y="12238"/>
                    <a:pt x="2736" y="12238"/>
                  </a:cubicBezTo>
                  <a:cubicBezTo>
                    <a:pt x="2514" y="12238"/>
                    <a:pt x="2292" y="12201"/>
                    <a:pt x="2070" y="12164"/>
                  </a:cubicBezTo>
                  <a:cubicBezTo>
                    <a:pt x="1590" y="12016"/>
                    <a:pt x="1257" y="11757"/>
                    <a:pt x="998" y="11351"/>
                  </a:cubicBezTo>
                  <a:cubicBezTo>
                    <a:pt x="740" y="10981"/>
                    <a:pt x="629" y="10463"/>
                    <a:pt x="629" y="9872"/>
                  </a:cubicBezTo>
                  <a:cubicBezTo>
                    <a:pt x="629" y="8800"/>
                    <a:pt x="1035" y="7506"/>
                    <a:pt x="1886" y="6249"/>
                  </a:cubicBezTo>
                  <a:cubicBezTo>
                    <a:pt x="2699" y="4955"/>
                    <a:pt x="3993" y="3661"/>
                    <a:pt x="5731" y="2626"/>
                  </a:cubicBezTo>
                  <a:cubicBezTo>
                    <a:pt x="8097" y="1258"/>
                    <a:pt x="10463" y="629"/>
                    <a:pt x="12496" y="629"/>
                  </a:cubicBezTo>
                  <a:close/>
                  <a:moveTo>
                    <a:pt x="12496" y="1"/>
                  </a:moveTo>
                  <a:cubicBezTo>
                    <a:pt x="10315" y="1"/>
                    <a:pt x="7875" y="666"/>
                    <a:pt x="5435" y="2108"/>
                  </a:cubicBezTo>
                  <a:cubicBezTo>
                    <a:pt x="3623" y="3180"/>
                    <a:pt x="2255" y="4511"/>
                    <a:pt x="1368" y="5879"/>
                  </a:cubicBezTo>
                  <a:cubicBezTo>
                    <a:pt x="444" y="7284"/>
                    <a:pt x="0" y="8652"/>
                    <a:pt x="0" y="9872"/>
                  </a:cubicBezTo>
                  <a:cubicBezTo>
                    <a:pt x="0" y="10537"/>
                    <a:pt x="148" y="11166"/>
                    <a:pt x="481" y="11683"/>
                  </a:cubicBezTo>
                  <a:cubicBezTo>
                    <a:pt x="776" y="12201"/>
                    <a:pt x="1294" y="12571"/>
                    <a:pt x="1886" y="12756"/>
                  </a:cubicBezTo>
                  <a:cubicBezTo>
                    <a:pt x="2181" y="12829"/>
                    <a:pt x="2440" y="12866"/>
                    <a:pt x="2736" y="12866"/>
                  </a:cubicBezTo>
                  <a:cubicBezTo>
                    <a:pt x="4363" y="12829"/>
                    <a:pt x="5989" y="11757"/>
                    <a:pt x="7246" y="10722"/>
                  </a:cubicBezTo>
                  <a:cubicBezTo>
                    <a:pt x="7697" y="10351"/>
                    <a:pt x="8100" y="9975"/>
                    <a:pt x="8433" y="9646"/>
                  </a:cubicBezTo>
                  <a:lnTo>
                    <a:pt x="8433" y="9646"/>
                  </a:lnTo>
                  <a:cubicBezTo>
                    <a:pt x="8431" y="9685"/>
                    <a:pt x="8429" y="9723"/>
                    <a:pt x="8429" y="9761"/>
                  </a:cubicBezTo>
                  <a:cubicBezTo>
                    <a:pt x="8429" y="10131"/>
                    <a:pt x="8577" y="10463"/>
                    <a:pt x="8762" y="10685"/>
                  </a:cubicBezTo>
                  <a:cubicBezTo>
                    <a:pt x="9058" y="11018"/>
                    <a:pt x="9428" y="11166"/>
                    <a:pt x="9760" y="11240"/>
                  </a:cubicBezTo>
                  <a:cubicBezTo>
                    <a:pt x="9864" y="11266"/>
                    <a:pt x="9963" y="11283"/>
                    <a:pt x="10049" y="11293"/>
                  </a:cubicBezTo>
                  <a:lnTo>
                    <a:pt x="10049" y="11293"/>
                  </a:lnTo>
                  <a:cubicBezTo>
                    <a:pt x="10075" y="11486"/>
                    <a:pt x="10123" y="11766"/>
                    <a:pt x="10204" y="12090"/>
                  </a:cubicBezTo>
                  <a:cubicBezTo>
                    <a:pt x="10315" y="12682"/>
                    <a:pt x="10537" y="13421"/>
                    <a:pt x="10943" y="14049"/>
                  </a:cubicBezTo>
                  <a:cubicBezTo>
                    <a:pt x="11017" y="14160"/>
                    <a:pt x="11091" y="14271"/>
                    <a:pt x="11165" y="14345"/>
                  </a:cubicBezTo>
                  <a:cubicBezTo>
                    <a:pt x="11239" y="14419"/>
                    <a:pt x="11350" y="14456"/>
                    <a:pt x="11498" y="14456"/>
                  </a:cubicBezTo>
                  <a:cubicBezTo>
                    <a:pt x="11683" y="14456"/>
                    <a:pt x="11831" y="14345"/>
                    <a:pt x="11905" y="14271"/>
                  </a:cubicBezTo>
                  <a:cubicBezTo>
                    <a:pt x="12016" y="14086"/>
                    <a:pt x="12089" y="13902"/>
                    <a:pt x="12163" y="13680"/>
                  </a:cubicBezTo>
                  <a:cubicBezTo>
                    <a:pt x="12226" y="13412"/>
                    <a:pt x="12269" y="13104"/>
                    <a:pt x="12298" y="12836"/>
                  </a:cubicBezTo>
                  <a:lnTo>
                    <a:pt x="12298" y="12836"/>
                  </a:lnTo>
                  <a:cubicBezTo>
                    <a:pt x="12557" y="13081"/>
                    <a:pt x="12909" y="13405"/>
                    <a:pt x="13310" y="13754"/>
                  </a:cubicBezTo>
                  <a:cubicBezTo>
                    <a:pt x="14160" y="14493"/>
                    <a:pt x="15269" y="15343"/>
                    <a:pt x="16230" y="15898"/>
                  </a:cubicBezTo>
                  <a:cubicBezTo>
                    <a:pt x="16711" y="16157"/>
                    <a:pt x="17154" y="16268"/>
                    <a:pt x="17598" y="16268"/>
                  </a:cubicBezTo>
                  <a:cubicBezTo>
                    <a:pt x="18264" y="16268"/>
                    <a:pt x="18781" y="15972"/>
                    <a:pt x="19151" y="15491"/>
                  </a:cubicBezTo>
                  <a:cubicBezTo>
                    <a:pt x="19558" y="15048"/>
                    <a:pt x="19816" y="14456"/>
                    <a:pt x="19964" y="13828"/>
                  </a:cubicBezTo>
                  <a:cubicBezTo>
                    <a:pt x="20186" y="13014"/>
                    <a:pt x="20482" y="11425"/>
                    <a:pt x="20482" y="9576"/>
                  </a:cubicBezTo>
                  <a:cubicBezTo>
                    <a:pt x="20482" y="7580"/>
                    <a:pt x="20149" y="5287"/>
                    <a:pt x="19077" y="3365"/>
                  </a:cubicBezTo>
                  <a:cubicBezTo>
                    <a:pt x="17857" y="1221"/>
                    <a:pt x="15417" y="1"/>
                    <a:pt x="124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51"/>
            <p:cNvSpPr/>
            <p:nvPr/>
          </p:nvSpPr>
          <p:spPr>
            <a:xfrm>
              <a:off x="5732875" y="2898975"/>
              <a:ext cx="70300" cy="90700"/>
            </a:xfrm>
            <a:custGeom>
              <a:avLst/>
              <a:gdLst/>
              <a:ahLst/>
              <a:cxnLst/>
              <a:rect l="l" t="t" r="r" b="b"/>
              <a:pathLst>
                <a:path w="2812" h="3628" extrusionOk="0">
                  <a:moveTo>
                    <a:pt x="1120" y="1"/>
                  </a:moveTo>
                  <a:cubicBezTo>
                    <a:pt x="0" y="1"/>
                    <a:pt x="519" y="2888"/>
                    <a:pt x="519" y="2888"/>
                  </a:cubicBezTo>
                  <a:lnTo>
                    <a:pt x="1961" y="3628"/>
                  </a:lnTo>
                  <a:cubicBezTo>
                    <a:pt x="2664" y="2334"/>
                    <a:pt x="2812" y="448"/>
                    <a:pt x="1370" y="42"/>
                  </a:cubicBezTo>
                  <a:cubicBezTo>
                    <a:pt x="1279" y="14"/>
                    <a:pt x="1196" y="1"/>
                    <a:pt x="11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51"/>
            <p:cNvSpPr/>
            <p:nvPr/>
          </p:nvSpPr>
          <p:spPr>
            <a:xfrm>
              <a:off x="5735675" y="2890750"/>
              <a:ext cx="67500" cy="106325"/>
            </a:xfrm>
            <a:custGeom>
              <a:avLst/>
              <a:gdLst/>
              <a:ahLst/>
              <a:cxnLst/>
              <a:rect l="l" t="t" r="r" b="b"/>
              <a:pathLst>
                <a:path w="2700" h="4253" extrusionOk="0">
                  <a:moveTo>
                    <a:pt x="1036" y="1"/>
                  </a:moveTo>
                  <a:cubicBezTo>
                    <a:pt x="814" y="1"/>
                    <a:pt x="592" y="75"/>
                    <a:pt x="444" y="223"/>
                  </a:cubicBezTo>
                  <a:cubicBezTo>
                    <a:pt x="223" y="445"/>
                    <a:pt x="149" y="703"/>
                    <a:pt x="75" y="999"/>
                  </a:cubicBezTo>
                  <a:cubicBezTo>
                    <a:pt x="1" y="1258"/>
                    <a:pt x="1" y="1591"/>
                    <a:pt x="1" y="1886"/>
                  </a:cubicBezTo>
                  <a:cubicBezTo>
                    <a:pt x="1" y="2626"/>
                    <a:pt x="112" y="3291"/>
                    <a:pt x="112" y="3291"/>
                  </a:cubicBezTo>
                  <a:cubicBezTo>
                    <a:pt x="149" y="3439"/>
                    <a:pt x="296" y="3550"/>
                    <a:pt x="444" y="3550"/>
                  </a:cubicBezTo>
                  <a:cubicBezTo>
                    <a:pt x="629" y="3513"/>
                    <a:pt x="740" y="3328"/>
                    <a:pt x="703" y="3180"/>
                  </a:cubicBezTo>
                  <a:cubicBezTo>
                    <a:pt x="703" y="3180"/>
                    <a:pt x="703" y="3143"/>
                    <a:pt x="703" y="3070"/>
                  </a:cubicBezTo>
                  <a:cubicBezTo>
                    <a:pt x="666" y="2848"/>
                    <a:pt x="592" y="2367"/>
                    <a:pt x="592" y="1886"/>
                  </a:cubicBezTo>
                  <a:cubicBezTo>
                    <a:pt x="592" y="1517"/>
                    <a:pt x="629" y="1147"/>
                    <a:pt x="740" y="925"/>
                  </a:cubicBezTo>
                  <a:cubicBezTo>
                    <a:pt x="777" y="814"/>
                    <a:pt x="814" y="740"/>
                    <a:pt x="851" y="666"/>
                  </a:cubicBezTo>
                  <a:cubicBezTo>
                    <a:pt x="925" y="629"/>
                    <a:pt x="962" y="629"/>
                    <a:pt x="1036" y="629"/>
                  </a:cubicBezTo>
                  <a:cubicBezTo>
                    <a:pt x="1073" y="629"/>
                    <a:pt x="1110" y="629"/>
                    <a:pt x="1184" y="666"/>
                  </a:cubicBezTo>
                  <a:cubicBezTo>
                    <a:pt x="1517" y="740"/>
                    <a:pt x="1701" y="925"/>
                    <a:pt x="1849" y="1147"/>
                  </a:cubicBezTo>
                  <a:cubicBezTo>
                    <a:pt x="1997" y="1406"/>
                    <a:pt x="2071" y="1702"/>
                    <a:pt x="2071" y="2034"/>
                  </a:cubicBezTo>
                  <a:cubicBezTo>
                    <a:pt x="2071" y="2589"/>
                    <a:pt x="1886" y="3254"/>
                    <a:pt x="1590" y="3809"/>
                  </a:cubicBezTo>
                  <a:cubicBezTo>
                    <a:pt x="1480" y="3957"/>
                    <a:pt x="1553" y="4142"/>
                    <a:pt x="1701" y="4216"/>
                  </a:cubicBezTo>
                  <a:cubicBezTo>
                    <a:pt x="1751" y="4240"/>
                    <a:pt x="1804" y="4253"/>
                    <a:pt x="1856" y="4253"/>
                  </a:cubicBezTo>
                  <a:cubicBezTo>
                    <a:pt x="1960" y="4253"/>
                    <a:pt x="2059" y="4203"/>
                    <a:pt x="2108" y="4105"/>
                  </a:cubicBezTo>
                  <a:cubicBezTo>
                    <a:pt x="2441" y="3476"/>
                    <a:pt x="2700" y="2737"/>
                    <a:pt x="2700" y="2034"/>
                  </a:cubicBezTo>
                  <a:cubicBezTo>
                    <a:pt x="2700" y="1628"/>
                    <a:pt x="2589" y="1184"/>
                    <a:pt x="2367" y="851"/>
                  </a:cubicBezTo>
                  <a:cubicBezTo>
                    <a:pt x="2182" y="482"/>
                    <a:pt x="1812" y="186"/>
                    <a:pt x="1369" y="75"/>
                  </a:cubicBezTo>
                  <a:cubicBezTo>
                    <a:pt x="1258" y="38"/>
                    <a:pt x="1147" y="1"/>
                    <a:pt x="10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51"/>
            <p:cNvSpPr/>
            <p:nvPr/>
          </p:nvSpPr>
          <p:spPr>
            <a:xfrm>
              <a:off x="5487050" y="4141300"/>
              <a:ext cx="251425" cy="785650"/>
            </a:xfrm>
            <a:custGeom>
              <a:avLst/>
              <a:gdLst/>
              <a:ahLst/>
              <a:cxnLst/>
              <a:rect l="l" t="t" r="r" b="b"/>
              <a:pathLst>
                <a:path w="10057" h="31426" extrusionOk="0">
                  <a:moveTo>
                    <a:pt x="7395" y="0"/>
                  </a:moveTo>
                  <a:lnTo>
                    <a:pt x="1" y="407"/>
                  </a:lnTo>
                  <a:lnTo>
                    <a:pt x="6581" y="31241"/>
                  </a:lnTo>
                  <a:lnTo>
                    <a:pt x="10057" y="31425"/>
                  </a:lnTo>
                  <a:lnTo>
                    <a:pt x="739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51"/>
            <p:cNvSpPr/>
            <p:nvPr/>
          </p:nvSpPr>
          <p:spPr>
            <a:xfrm>
              <a:off x="5478725" y="4133900"/>
              <a:ext cx="268075" cy="801375"/>
            </a:xfrm>
            <a:custGeom>
              <a:avLst/>
              <a:gdLst/>
              <a:ahLst/>
              <a:cxnLst/>
              <a:rect l="l" t="t" r="r" b="b"/>
              <a:pathLst>
                <a:path w="10723" h="32055" extrusionOk="0">
                  <a:moveTo>
                    <a:pt x="7432" y="629"/>
                  </a:moveTo>
                  <a:lnTo>
                    <a:pt x="10057" y="31389"/>
                  </a:lnTo>
                  <a:lnTo>
                    <a:pt x="7173" y="31241"/>
                  </a:lnTo>
                  <a:lnTo>
                    <a:pt x="704" y="1017"/>
                  </a:lnTo>
                  <a:lnTo>
                    <a:pt x="704" y="1017"/>
                  </a:lnTo>
                  <a:lnTo>
                    <a:pt x="7432" y="629"/>
                  </a:lnTo>
                  <a:close/>
                  <a:moveTo>
                    <a:pt x="7728" y="1"/>
                  </a:moveTo>
                  <a:lnTo>
                    <a:pt x="334" y="407"/>
                  </a:lnTo>
                  <a:cubicBezTo>
                    <a:pt x="223" y="407"/>
                    <a:pt x="149" y="444"/>
                    <a:pt x="75" y="518"/>
                  </a:cubicBezTo>
                  <a:cubicBezTo>
                    <a:pt x="38" y="592"/>
                    <a:pt x="1" y="703"/>
                    <a:pt x="38" y="777"/>
                  </a:cubicBezTo>
                  <a:lnTo>
                    <a:pt x="6619" y="31574"/>
                  </a:lnTo>
                  <a:cubicBezTo>
                    <a:pt x="6619" y="31721"/>
                    <a:pt x="6767" y="31832"/>
                    <a:pt x="6877" y="31832"/>
                  </a:cubicBezTo>
                  <a:lnTo>
                    <a:pt x="10390" y="32054"/>
                  </a:lnTo>
                  <a:cubicBezTo>
                    <a:pt x="10464" y="32054"/>
                    <a:pt x="10574" y="32017"/>
                    <a:pt x="10611" y="31943"/>
                  </a:cubicBezTo>
                  <a:cubicBezTo>
                    <a:pt x="10685" y="31869"/>
                    <a:pt x="10722" y="31795"/>
                    <a:pt x="10722" y="31721"/>
                  </a:cubicBezTo>
                  <a:lnTo>
                    <a:pt x="8024" y="296"/>
                  </a:lnTo>
                  <a:cubicBezTo>
                    <a:pt x="8024" y="111"/>
                    <a:pt x="7876" y="1"/>
                    <a:pt x="77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51"/>
            <p:cNvSpPr/>
            <p:nvPr/>
          </p:nvSpPr>
          <p:spPr>
            <a:xfrm>
              <a:off x="5471350" y="4922300"/>
              <a:ext cx="282850" cy="117400"/>
            </a:xfrm>
            <a:custGeom>
              <a:avLst/>
              <a:gdLst/>
              <a:ahLst/>
              <a:cxnLst/>
              <a:rect l="l" t="t" r="r" b="b"/>
              <a:pathLst>
                <a:path w="11314" h="4696" extrusionOk="0">
                  <a:moveTo>
                    <a:pt x="7209" y="1"/>
                  </a:moveTo>
                  <a:lnTo>
                    <a:pt x="0" y="4696"/>
                  </a:lnTo>
                  <a:lnTo>
                    <a:pt x="11313" y="4696"/>
                  </a:lnTo>
                  <a:lnTo>
                    <a:pt x="10685" y="185"/>
                  </a:lnTo>
                  <a:lnTo>
                    <a:pt x="720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51"/>
            <p:cNvSpPr/>
            <p:nvPr/>
          </p:nvSpPr>
          <p:spPr>
            <a:xfrm>
              <a:off x="5463025" y="4913975"/>
              <a:ext cx="299475" cy="134050"/>
            </a:xfrm>
            <a:custGeom>
              <a:avLst/>
              <a:gdLst/>
              <a:ahLst/>
              <a:cxnLst/>
              <a:rect l="l" t="t" r="r" b="b"/>
              <a:pathLst>
                <a:path w="11979" h="5362" extrusionOk="0">
                  <a:moveTo>
                    <a:pt x="7624" y="636"/>
                  </a:moveTo>
                  <a:lnTo>
                    <a:pt x="10759" y="814"/>
                  </a:lnTo>
                  <a:lnTo>
                    <a:pt x="11276" y="4733"/>
                  </a:lnTo>
                  <a:lnTo>
                    <a:pt x="1368" y="4733"/>
                  </a:lnTo>
                  <a:lnTo>
                    <a:pt x="7624" y="636"/>
                  </a:lnTo>
                  <a:close/>
                  <a:moveTo>
                    <a:pt x="7542" y="1"/>
                  </a:moveTo>
                  <a:cubicBezTo>
                    <a:pt x="7505" y="1"/>
                    <a:pt x="7431" y="38"/>
                    <a:pt x="7358" y="75"/>
                  </a:cubicBezTo>
                  <a:lnTo>
                    <a:pt x="185" y="4807"/>
                  </a:lnTo>
                  <a:cubicBezTo>
                    <a:pt x="74" y="4881"/>
                    <a:pt x="0" y="4992"/>
                    <a:pt x="37" y="5140"/>
                  </a:cubicBezTo>
                  <a:cubicBezTo>
                    <a:pt x="74" y="5251"/>
                    <a:pt x="222" y="5362"/>
                    <a:pt x="333" y="5362"/>
                  </a:cubicBezTo>
                  <a:lnTo>
                    <a:pt x="11646" y="5362"/>
                  </a:lnTo>
                  <a:cubicBezTo>
                    <a:pt x="11720" y="5362"/>
                    <a:pt x="11831" y="5325"/>
                    <a:pt x="11868" y="5251"/>
                  </a:cubicBezTo>
                  <a:cubicBezTo>
                    <a:pt x="11942" y="5177"/>
                    <a:pt x="11979" y="5103"/>
                    <a:pt x="11942" y="4992"/>
                  </a:cubicBezTo>
                  <a:lnTo>
                    <a:pt x="11350" y="481"/>
                  </a:lnTo>
                  <a:cubicBezTo>
                    <a:pt x="11313" y="334"/>
                    <a:pt x="11202" y="223"/>
                    <a:pt x="11055" y="223"/>
                  </a:cubicBezTo>
                  <a:lnTo>
                    <a:pt x="754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51"/>
            <p:cNvSpPr/>
            <p:nvPr/>
          </p:nvSpPr>
          <p:spPr>
            <a:xfrm>
              <a:off x="5231950" y="3802100"/>
              <a:ext cx="1096200" cy="1127625"/>
            </a:xfrm>
            <a:custGeom>
              <a:avLst/>
              <a:gdLst/>
              <a:ahLst/>
              <a:cxnLst/>
              <a:rect l="l" t="t" r="r" b="b"/>
              <a:pathLst>
                <a:path w="43848" h="45105" extrusionOk="0">
                  <a:moveTo>
                    <a:pt x="41704" y="0"/>
                  </a:moveTo>
                  <a:lnTo>
                    <a:pt x="28024" y="148"/>
                  </a:lnTo>
                  <a:lnTo>
                    <a:pt x="26730" y="3180"/>
                  </a:lnTo>
                  <a:cubicBezTo>
                    <a:pt x="26730" y="3180"/>
                    <a:pt x="16674" y="5028"/>
                    <a:pt x="11351" y="6174"/>
                  </a:cubicBezTo>
                  <a:cubicBezTo>
                    <a:pt x="6027" y="7357"/>
                    <a:pt x="1" y="9502"/>
                    <a:pt x="1" y="10796"/>
                  </a:cubicBezTo>
                  <a:cubicBezTo>
                    <a:pt x="1" y="12089"/>
                    <a:pt x="4474" y="44956"/>
                    <a:pt x="4474" y="44956"/>
                  </a:cubicBezTo>
                  <a:lnTo>
                    <a:pt x="7210" y="45104"/>
                  </a:lnTo>
                  <a:lnTo>
                    <a:pt x="7765" y="15269"/>
                  </a:lnTo>
                  <a:cubicBezTo>
                    <a:pt x="7765" y="15269"/>
                    <a:pt x="24290" y="14086"/>
                    <a:pt x="28912" y="13938"/>
                  </a:cubicBezTo>
                  <a:cubicBezTo>
                    <a:pt x="29406" y="13926"/>
                    <a:pt x="29890" y="13924"/>
                    <a:pt x="30365" y="13924"/>
                  </a:cubicBezTo>
                  <a:cubicBezTo>
                    <a:pt x="30708" y="13924"/>
                    <a:pt x="31045" y="13925"/>
                    <a:pt x="31379" y="13925"/>
                  </a:cubicBezTo>
                  <a:cubicBezTo>
                    <a:pt x="34868" y="13925"/>
                    <a:pt x="37847" y="13782"/>
                    <a:pt x="40557" y="10500"/>
                  </a:cubicBezTo>
                  <a:cubicBezTo>
                    <a:pt x="43848" y="6470"/>
                    <a:pt x="41704" y="0"/>
                    <a:pt x="417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51"/>
            <p:cNvSpPr/>
            <p:nvPr/>
          </p:nvSpPr>
          <p:spPr>
            <a:xfrm>
              <a:off x="5223650" y="3794700"/>
              <a:ext cx="1075850" cy="1142425"/>
            </a:xfrm>
            <a:custGeom>
              <a:avLst/>
              <a:gdLst/>
              <a:ahLst/>
              <a:cxnLst/>
              <a:rect l="l" t="t" r="r" b="b"/>
              <a:pathLst>
                <a:path w="43034" h="45697" extrusionOk="0">
                  <a:moveTo>
                    <a:pt x="41808" y="594"/>
                  </a:moveTo>
                  <a:cubicBezTo>
                    <a:pt x="41961" y="1163"/>
                    <a:pt x="42405" y="2897"/>
                    <a:pt x="42405" y="4917"/>
                  </a:cubicBezTo>
                  <a:cubicBezTo>
                    <a:pt x="42405" y="6803"/>
                    <a:pt x="41999" y="8947"/>
                    <a:pt x="40631" y="10611"/>
                  </a:cubicBezTo>
                  <a:cubicBezTo>
                    <a:pt x="39041" y="12570"/>
                    <a:pt x="37377" y="13347"/>
                    <a:pt x="35492" y="13679"/>
                  </a:cubicBezTo>
                  <a:cubicBezTo>
                    <a:pt x="33606" y="14012"/>
                    <a:pt x="31536" y="13864"/>
                    <a:pt x="29207" y="13938"/>
                  </a:cubicBezTo>
                  <a:cubicBezTo>
                    <a:pt x="24585" y="14086"/>
                    <a:pt x="8060" y="15232"/>
                    <a:pt x="8060" y="15232"/>
                  </a:cubicBezTo>
                  <a:cubicBezTo>
                    <a:pt x="7912" y="15269"/>
                    <a:pt x="7764" y="15380"/>
                    <a:pt x="7764" y="15528"/>
                  </a:cubicBezTo>
                  <a:lnTo>
                    <a:pt x="7246" y="45068"/>
                  </a:lnTo>
                  <a:lnTo>
                    <a:pt x="5102" y="44969"/>
                  </a:lnTo>
                  <a:lnTo>
                    <a:pt x="5102" y="44969"/>
                  </a:lnTo>
                  <a:cubicBezTo>
                    <a:pt x="5067" y="44733"/>
                    <a:pt x="5005" y="44337"/>
                    <a:pt x="4917" y="43811"/>
                  </a:cubicBezTo>
                  <a:cubicBezTo>
                    <a:pt x="4510" y="40631"/>
                    <a:pt x="3438" y="32756"/>
                    <a:pt x="2440" y="25473"/>
                  </a:cubicBezTo>
                  <a:cubicBezTo>
                    <a:pt x="1959" y="21850"/>
                    <a:pt x="1516" y="18375"/>
                    <a:pt x="1183" y="15750"/>
                  </a:cubicBezTo>
                  <a:cubicBezTo>
                    <a:pt x="998" y="14456"/>
                    <a:pt x="887" y="13347"/>
                    <a:pt x="776" y="12533"/>
                  </a:cubicBezTo>
                  <a:cubicBezTo>
                    <a:pt x="739" y="12127"/>
                    <a:pt x="702" y="11794"/>
                    <a:pt x="665" y="11535"/>
                  </a:cubicBezTo>
                  <a:cubicBezTo>
                    <a:pt x="629" y="11313"/>
                    <a:pt x="629" y="11128"/>
                    <a:pt x="629" y="11092"/>
                  </a:cubicBezTo>
                  <a:cubicBezTo>
                    <a:pt x="629" y="11055"/>
                    <a:pt x="665" y="10944"/>
                    <a:pt x="813" y="10759"/>
                  </a:cubicBezTo>
                  <a:cubicBezTo>
                    <a:pt x="1072" y="10500"/>
                    <a:pt x="1590" y="10167"/>
                    <a:pt x="2329" y="9798"/>
                  </a:cubicBezTo>
                  <a:cubicBezTo>
                    <a:pt x="4473" y="8725"/>
                    <a:pt x="8281" y="7542"/>
                    <a:pt x="11757" y="6803"/>
                  </a:cubicBezTo>
                  <a:cubicBezTo>
                    <a:pt x="14419" y="6211"/>
                    <a:pt x="18263" y="5472"/>
                    <a:pt x="21443" y="4843"/>
                  </a:cubicBezTo>
                  <a:cubicBezTo>
                    <a:pt x="23033" y="4548"/>
                    <a:pt x="24438" y="4289"/>
                    <a:pt x="25473" y="4067"/>
                  </a:cubicBezTo>
                  <a:cubicBezTo>
                    <a:pt x="26508" y="3882"/>
                    <a:pt x="27136" y="3771"/>
                    <a:pt x="27136" y="3771"/>
                  </a:cubicBezTo>
                  <a:cubicBezTo>
                    <a:pt x="27247" y="3734"/>
                    <a:pt x="27321" y="3697"/>
                    <a:pt x="27358" y="3586"/>
                  </a:cubicBezTo>
                  <a:lnTo>
                    <a:pt x="28574" y="737"/>
                  </a:lnTo>
                  <a:lnTo>
                    <a:pt x="28574" y="737"/>
                  </a:lnTo>
                  <a:lnTo>
                    <a:pt x="41808" y="594"/>
                  </a:lnTo>
                  <a:close/>
                  <a:moveTo>
                    <a:pt x="42036" y="0"/>
                  </a:moveTo>
                  <a:lnTo>
                    <a:pt x="28356" y="148"/>
                  </a:lnTo>
                  <a:cubicBezTo>
                    <a:pt x="28246" y="148"/>
                    <a:pt x="28135" y="222"/>
                    <a:pt x="28098" y="333"/>
                  </a:cubicBezTo>
                  <a:lnTo>
                    <a:pt x="26854" y="3211"/>
                  </a:lnTo>
                  <a:lnTo>
                    <a:pt x="26854" y="3211"/>
                  </a:lnTo>
                  <a:cubicBezTo>
                    <a:pt x="25505" y="3459"/>
                    <a:pt x="16524" y="5116"/>
                    <a:pt x="11609" y="6174"/>
                  </a:cubicBezTo>
                  <a:cubicBezTo>
                    <a:pt x="8947" y="6766"/>
                    <a:pt x="6100" y="7579"/>
                    <a:pt x="3882" y="8430"/>
                  </a:cubicBezTo>
                  <a:cubicBezTo>
                    <a:pt x="2810" y="8873"/>
                    <a:pt x="1849" y="9317"/>
                    <a:pt x="1183" y="9724"/>
                  </a:cubicBezTo>
                  <a:cubicBezTo>
                    <a:pt x="850" y="9945"/>
                    <a:pt x="555" y="10130"/>
                    <a:pt x="370" y="10352"/>
                  </a:cubicBezTo>
                  <a:cubicBezTo>
                    <a:pt x="148" y="10574"/>
                    <a:pt x="0" y="10796"/>
                    <a:pt x="0" y="11092"/>
                  </a:cubicBezTo>
                  <a:cubicBezTo>
                    <a:pt x="0" y="11202"/>
                    <a:pt x="37" y="11387"/>
                    <a:pt x="74" y="11720"/>
                  </a:cubicBezTo>
                  <a:cubicBezTo>
                    <a:pt x="555" y="16415"/>
                    <a:pt x="4510" y="45289"/>
                    <a:pt x="4510" y="45289"/>
                  </a:cubicBezTo>
                  <a:cubicBezTo>
                    <a:pt x="4547" y="45437"/>
                    <a:pt x="4658" y="45548"/>
                    <a:pt x="4806" y="45548"/>
                  </a:cubicBezTo>
                  <a:lnTo>
                    <a:pt x="7542" y="45696"/>
                  </a:lnTo>
                  <a:cubicBezTo>
                    <a:pt x="7616" y="45696"/>
                    <a:pt x="7690" y="45696"/>
                    <a:pt x="7764" y="45622"/>
                  </a:cubicBezTo>
                  <a:cubicBezTo>
                    <a:pt x="7838" y="45585"/>
                    <a:pt x="7875" y="45474"/>
                    <a:pt x="7875" y="45400"/>
                  </a:cubicBezTo>
                  <a:lnTo>
                    <a:pt x="8388" y="15840"/>
                  </a:lnTo>
                  <a:lnTo>
                    <a:pt x="8388" y="15840"/>
                  </a:lnTo>
                  <a:cubicBezTo>
                    <a:pt x="8803" y="15811"/>
                    <a:pt x="9641" y="15752"/>
                    <a:pt x="10758" y="15676"/>
                  </a:cubicBezTo>
                  <a:cubicBezTo>
                    <a:pt x="15639" y="15343"/>
                    <a:pt x="25805" y="14678"/>
                    <a:pt x="29244" y="14567"/>
                  </a:cubicBezTo>
                  <a:cubicBezTo>
                    <a:pt x="31536" y="14493"/>
                    <a:pt x="33606" y="14641"/>
                    <a:pt x="35603" y="14271"/>
                  </a:cubicBezTo>
                  <a:cubicBezTo>
                    <a:pt x="37562" y="13938"/>
                    <a:pt x="39411" y="13051"/>
                    <a:pt x="41111" y="10981"/>
                  </a:cubicBezTo>
                  <a:cubicBezTo>
                    <a:pt x="42627" y="9169"/>
                    <a:pt x="43034" y="6877"/>
                    <a:pt x="43034" y="4917"/>
                  </a:cubicBezTo>
                  <a:cubicBezTo>
                    <a:pt x="43034" y="2329"/>
                    <a:pt x="42331" y="222"/>
                    <a:pt x="42331" y="185"/>
                  </a:cubicBezTo>
                  <a:cubicBezTo>
                    <a:pt x="42294" y="74"/>
                    <a:pt x="42146" y="0"/>
                    <a:pt x="420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51"/>
            <p:cNvSpPr/>
            <p:nvPr/>
          </p:nvSpPr>
          <p:spPr>
            <a:xfrm>
              <a:off x="5111800" y="4926000"/>
              <a:ext cx="308725" cy="134975"/>
            </a:xfrm>
            <a:custGeom>
              <a:avLst/>
              <a:gdLst/>
              <a:ahLst/>
              <a:cxnLst/>
              <a:rect l="l" t="t" r="r" b="b"/>
              <a:pathLst>
                <a:path w="12349" h="5399" extrusionOk="0">
                  <a:moveTo>
                    <a:pt x="9280" y="0"/>
                  </a:moveTo>
                  <a:lnTo>
                    <a:pt x="8837" y="259"/>
                  </a:lnTo>
                  <a:lnTo>
                    <a:pt x="1" y="5398"/>
                  </a:lnTo>
                  <a:lnTo>
                    <a:pt x="12349" y="5398"/>
                  </a:lnTo>
                  <a:lnTo>
                    <a:pt x="12016" y="148"/>
                  </a:lnTo>
                  <a:lnTo>
                    <a:pt x="928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51"/>
            <p:cNvSpPr/>
            <p:nvPr/>
          </p:nvSpPr>
          <p:spPr>
            <a:xfrm>
              <a:off x="5103475" y="4918600"/>
              <a:ext cx="324450" cy="150675"/>
            </a:xfrm>
            <a:custGeom>
              <a:avLst/>
              <a:gdLst/>
              <a:ahLst/>
              <a:cxnLst/>
              <a:rect l="l" t="t" r="r" b="b"/>
              <a:pathLst>
                <a:path w="12978" h="6027" extrusionOk="0">
                  <a:moveTo>
                    <a:pt x="9698" y="597"/>
                  </a:moveTo>
                  <a:lnTo>
                    <a:pt x="12053" y="740"/>
                  </a:lnTo>
                  <a:lnTo>
                    <a:pt x="12349" y="5398"/>
                  </a:lnTo>
                  <a:lnTo>
                    <a:pt x="1480" y="5398"/>
                  </a:lnTo>
                  <a:lnTo>
                    <a:pt x="9317" y="851"/>
                  </a:lnTo>
                  <a:lnTo>
                    <a:pt x="9698" y="597"/>
                  </a:lnTo>
                  <a:close/>
                  <a:moveTo>
                    <a:pt x="9650" y="1"/>
                  </a:moveTo>
                  <a:cubicBezTo>
                    <a:pt x="9576" y="1"/>
                    <a:pt x="9539" y="1"/>
                    <a:pt x="9465" y="38"/>
                  </a:cubicBezTo>
                  <a:lnTo>
                    <a:pt x="9022" y="296"/>
                  </a:lnTo>
                  <a:lnTo>
                    <a:pt x="186" y="5435"/>
                  </a:lnTo>
                  <a:cubicBezTo>
                    <a:pt x="38" y="5509"/>
                    <a:pt x="1" y="5657"/>
                    <a:pt x="38" y="5805"/>
                  </a:cubicBezTo>
                  <a:cubicBezTo>
                    <a:pt x="75" y="5916"/>
                    <a:pt x="186" y="6027"/>
                    <a:pt x="334" y="6027"/>
                  </a:cubicBezTo>
                  <a:lnTo>
                    <a:pt x="12682" y="6027"/>
                  </a:lnTo>
                  <a:cubicBezTo>
                    <a:pt x="12756" y="6027"/>
                    <a:pt x="12830" y="5990"/>
                    <a:pt x="12904" y="5916"/>
                  </a:cubicBezTo>
                  <a:cubicBezTo>
                    <a:pt x="12941" y="5842"/>
                    <a:pt x="12978" y="5768"/>
                    <a:pt x="12978" y="5694"/>
                  </a:cubicBezTo>
                  <a:lnTo>
                    <a:pt x="12682" y="407"/>
                  </a:lnTo>
                  <a:cubicBezTo>
                    <a:pt x="12645" y="259"/>
                    <a:pt x="12534" y="149"/>
                    <a:pt x="12386" y="149"/>
                  </a:cubicBezTo>
                  <a:lnTo>
                    <a:pt x="965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51"/>
            <p:cNvSpPr/>
            <p:nvPr/>
          </p:nvSpPr>
          <p:spPr>
            <a:xfrm>
              <a:off x="5408500" y="3494300"/>
              <a:ext cx="201500" cy="90600"/>
            </a:xfrm>
            <a:custGeom>
              <a:avLst/>
              <a:gdLst/>
              <a:ahLst/>
              <a:cxnLst/>
              <a:rect l="l" t="t" r="r" b="b"/>
              <a:pathLst>
                <a:path w="8060" h="3624" extrusionOk="0">
                  <a:moveTo>
                    <a:pt x="2884" y="1"/>
                  </a:moveTo>
                  <a:cubicBezTo>
                    <a:pt x="1960" y="1"/>
                    <a:pt x="0" y="2367"/>
                    <a:pt x="0" y="2700"/>
                  </a:cubicBezTo>
                  <a:cubicBezTo>
                    <a:pt x="0" y="2933"/>
                    <a:pt x="46" y="3306"/>
                    <a:pt x="321" y="3306"/>
                  </a:cubicBezTo>
                  <a:cubicBezTo>
                    <a:pt x="394" y="3306"/>
                    <a:pt x="483" y="3279"/>
                    <a:pt x="592" y="3217"/>
                  </a:cubicBezTo>
                  <a:cubicBezTo>
                    <a:pt x="1109" y="2885"/>
                    <a:pt x="2366" y="2071"/>
                    <a:pt x="2366" y="2071"/>
                  </a:cubicBezTo>
                  <a:lnTo>
                    <a:pt x="7542" y="3624"/>
                  </a:lnTo>
                  <a:lnTo>
                    <a:pt x="8060" y="1443"/>
                  </a:lnTo>
                  <a:lnTo>
                    <a:pt x="5287" y="297"/>
                  </a:lnTo>
                  <a:cubicBezTo>
                    <a:pt x="5287" y="297"/>
                    <a:pt x="3808" y="1"/>
                    <a:pt x="28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51"/>
            <p:cNvSpPr/>
            <p:nvPr/>
          </p:nvSpPr>
          <p:spPr>
            <a:xfrm>
              <a:off x="5400175" y="3486925"/>
              <a:ext cx="218150" cy="105775"/>
            </a:xfrm>
            <a:custGeom>
              <a:avLst/>
              <a:gdLst/>
              <a:ahLst/>
              <a:cxnLst/>
              <a:rect l="l" t="t" r="r" b="b"/>
              <a:pathLst>
                <a:path w="8726" h="4231" extrusionOk="0">
                  <a:moveTo>
                    <a:pt x="3217" y="592"/>
                  </a:moveTo>
                  <a:cubicBezTo>
                    <a:pt x="3660" y="592"/>
                    <a:pt x="4252" y="666"/>
                    <a:pt x="4696" y="739"/>
                  </a:cubicBezTo>
                  <a:cubicBezTo>
                    <a:pt x="4954" y="776"/>
                    <a:pt x="5139" y="813"/>
                    <a:pt x="5287" y="850"/>
                  </a:cubicBezTo>
                  <a:cubicBezTo>
                    <a:pt x="5362" y="869"/>
                    <a:pt x="5428" y="878"/>
                    <a:pt x="5474" y="883"/>
                  </a:cubicBezTo>
                  <a:lnTo>
                    <a:pt x="5474" y="883"/>
                  </a:lnTo>
                  <a:lnTo>
                    <a:pt x="5472" y="887"/>
                  </a:lnTo>
                  <a:lnTo>
                    <a:pt x="8023" y="1923"/>
                  </a:lnTo>
                  <a:lnTo>
                    <a:pt x="7653" y="3512"/>
                  </a:lnTo>
                  <a:lnTo>
                    <a:pt x="2773" y="2070"/>
                  </a:lnTo>
                  <a:cubicBezTo>
                    <a:pt x="2752" y="2060"/>
                    <a:pt x="2730" y="2055"/>
                    <a:pt x="2707" y="2055"/>
                  </a:cubicBezTo>
                  <a:cubicBezTo>
                    <a:pt x="2653" y="2055"/>
                    <a:pt x="2593" y="2081"/>
                    <a:pt x="2514" y="2107"/>
                  </a:cubicBezTo>
                  <a:cubicBezTo>
                    <a:pt x="2514" y="2107"/>
                    <a:pt x="2219" y="2329"/>
                    <a:pt x="1849" y="2551"/>
                  </a:cubicBezTo>
                  <a:cubicBezTo>
                    <a:pt x="1479" y="2810"/>
                    <a:pt x="1036" y="3106"/>
                    <a:pt x="777" y="3253"/>
                  </a:cubicBezTo>
                  <a:cubicBezTo>
                    <a:pt x="743" y="3271"/>
                    <a:pt x="716" y="3280"/>
                    <a:pt x="698" y="3285"/>
                  </a:cubicBezTo>
                  <a:lnTo>
                    <a:pt x="698" y="3285"/>
                  </a:lnTo>
                  <a:cubicBezTo>
                    <a:pt x="688" y="3272"/>
                    <a:pt x="666" y="3237"/>
                    <a:pt x="666" y="3180"/>
                  </a:cubicBezTo>
                  <a:cubicBezTo>
                    <a:pt x="635" y="3149"/>
                    <a:pt x="630" y="3092"/>
                    <a:pt x="629" y="3031"/>
                  </a:cubicBezTo>
                  <a:lnTo>
                    <a:pt x="629" y="3031"/>
                  </a:lnTo>
                  <a:cubicBezTo>
                    <a:pt x="632" y="3026"/>
                    <a:pt x="669" y="2953"/>
                    <a:pt x="740" y="2847"/>
                  </a:cubicBezTo>
                  <a:cubicBezTo>
                    <a:pt x="962" y="2514"/>
                    <a:pt x="1442" y="1923"/>
                    <a:pt x="1960" y="1442"/>
                  </a:cubicBezTo>
                  <a:cubicBezTo>
                    <a:pt x="2182" y="1183"/>
                    <a:pt x="2477" y="961"/>
                    <a:pt x="2699" y="813"/>
                  </a:cubicBezTo>
                  <a:cubicBezTo>
                    <a:pt x="2921" y="666"/>
                    <a:pt x="3143" y="592"/>
                    <a:pt x="3217" y="592"/>
                  </a:cubicBezTo>
                  <a:close/>
                  <a:moveTo>
                    <a:pt x="3217" y="0"/>
                  </a:moveTo>
                  <a:cubicBezTo>
                    <a:pt x="2847" y="0"/>
                    <a:pt x="2551" y="185"/>
                    <a:pt x="2182" y="407"/>
                  </a:cubicBezTo>
                  <a:cubicBezTo>
                    <a:pt x="1701" y="776"/>
                    <a:pt x="1183" y="1331"/>
                    <a:pt x="740" y="1812"/>
                  </a:cubicBezTo>
                  <a:cubicBezTo>
                    <a:pt x="555" y="2033"/>
                    <a:pt x="370" y="2255"/>
                    <a:pt x="259" y="2440"/>
                  </a:cubicBezTo>
                  <a:cubicBezTo>
                    <a:pt x="185" y="2551"/>
                    <a:pt x="148" y="2625"/>
                    <a:pt x="111" y="2699"/>
                  </a:cubicBezTo>
                  <a:lnTo>
                    <a:pt x="37" y="2810"/>
                  </a:lnTo>
                  <a:cubicBezTo>
                    <a:pt x="37" y="2884"/>
                    <a:pt x="0" y="2921"/>
                    <a:pt x="0" y="2995"/>
                  </a:cubicBezTo>
                  <a:cubicBezTo>
                    <a:pt x="0" y="3143"/>
                    <a:pt x="37" y="3327"/>
                    <a:pt x="111" y="3512"/>
                  </a:cubicBezTo>
                  <a:cubicBezTo>
                    <a:pt x="148" y="3586"/>
                    <a:pt x="185" y="3697"/>
                    <a:pt x="296" y="3771"/>
                  </a:cubicBezTo>
                  <a:cubicBezTo>
                    <a:pt x="370" y="3845"/>
                    <a:pt x="518" y="3919"/>
                    <a:pt x="666" y="3919"/>
                  </a:cubicBezTo>
                  <a:cubicBezTo>
                    <a:pt x="814" y="3919"/>
                    <a:pt x="962" y="3845"/>
                    <a:pt x="1110" y="3771"/>
                  </a:cubicBezTo>
                  <a:cubicBezTo>
                    <a:pt x="1529" y="3501"/>
                    <a:pt x="2436" y="2915"/>
                    <a:pt x="2763" y="2703"/>
                  </a:cubicBezTo>
                  <a:lnTo>
                    <a:pt x="2763" y="2703"/>
                  </a:lnTo>
                  <a:lnTo>
                    <a:pt x="7801" y="4215"/>
                  </a:lnTo>
                  <a:cubicBezTo>
                    <a:pt x="7823" y="4226"/>
                    <a:pt x="7845" y="4230"/>
                    <a:pt x="7866" y="4230"/>
                  </a:cubicBezTo>
                  <a:cubicBezTo>
                    <a:pt x="7918" y="4230"/>
                    <a:pt x="7971" y="4204"/>
                    <a:pt x="8023" y="4178"/>
                  </a:cubicBezTo>
                  <a:cubicBezTo>
                    <a:pt x="8097" y="4141"/>
                    <a:pt x="8171" y="4067"/>
                    <a:pt x="8171" y="3993"/>
                  </a:cubicBezTo>
                  <a:lnTo>
                    <a:pt x="8688" y="1812"/>
                  </a:lnTo>
                  <a:cubicBezTo>
                    <a:pt x="8725" y="1664"/>
                    <a:pt x="8652" y="1516"/>
                    <a:pt x="8504" y="1442"/>
                  </a:cubicBezTo>
                  <a:lnTo>
                    <a:pt x="5731" y="333"/>
                  </a:lnTo>
                  <a:lnTo>
                    <a:pt x="5657" y="296"/>
                  </a:lnTo>
                  <a:cubicBezTo>
                    <a:pt x="5657" y="296"/>
                    <a:pt x="4215" y="0"/>
                    <a:pt x="32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51"/>
            <p:cNvSpPr/>
            <p:nvPr/>
          </p:nvSpPr>
          <p:spPr>
            <a:xfrm>
              <a:off x="5410350" y="3530350"/>
              <a:ext cx="171000" cy="49025"/>
            </a:xfrm>
            <a:custGeom>
              <a:avLst/>
              <a:gdLst/>
              <a:ahLst/>
              <a:cxnLst/>
              <a:rect l="l" t="t" r="r" b="b"/>
              <a:pathLst>
                <a:path w="6840" h="1961" extrusionOk="0">
                  <a:moveTo>
                    <a:pt x="5213" y="1"/>
                  </a:moveTo>
                  <a:cubicBezTo>
                    <a:pt x="5213" y="1"/>
                    <a:pt x="1775" y="223"/>
                    <a:pt x="1035" y="333"/>
                  </a:cubicBezTo>
                  <a:cubicBezTo>
                    <a:pt x="333" y="407"/>
                    <a:pt x="0" y="1258"/>
                    <a:pt x="961" y="1258"/>
                  </a:cubicBezTo>
                  <a:cubicBezTo>
                    <a:pt x="1886" y="1258"/>
                    <a:pt x="3106" y="1147"/>
                    <a:pt x="3106" y="1147"/>
                  </a:cubicBezTo>
                  <a:cubicBezTo>
                    <a:pt x="3106" y="1147"/>
                    <a:pt x="3845" y="1775"/>
                    <a:pt x="5213" y="1886"/>
                  </a:cubicBezTo>
                  <a:cubicBezTo>
                    <a:pt x="6544" y="1960"/>
                    <a:pt x="6840" y="1960"/>
                    <a:pt x="6840" y="1960"/>
                  </a:cubicBezTo>
                  <a:lnTo>
                    <a:pt x="521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51"/>
            <p:cNvSpPr/>
            <p:nvPr/>
          </p:nvSpPr>
          <p:spPr>
            <a:xfrm>
              <a:off x="5412200" y="3522950"/>
              <a:ext cx="177475" cy="64725"/>
            </a:xfrm>
            <a:custGeom>
              <a:avLst/>
              <a:gdLst/>
              <a:ahLst/>
              <a:cxnLst/>
              <a:rect l="l" t="t" r="r" b="b"/>
              <a:pathLst>
                <a:path w="7099" h="2589" extrusionOk="0">
                  <a:moveTo>
                    <a:pt x="5102" y="1"/>
                  </a:moveTo>
                  <a:cubicBezTo>
                    <a:pt x="5102" y="1"/>
                    <a:pt x="4252" y="38"/>
                    <a:pt x="3290" y="112"/>
                  </a:cubicBezTo>
                  <a:cubicBezTo>
                    <a:pt x="2366" y="186"/>
                    <a:pt x="1331" y="260"/>
                    <a:pt x="924" y="297"/>
                  </a:cubicBezTo>
                  <a:cubicBezTo>
                    <a:pt x="665" y="334"/>
                    <a:pt x="444" y="445"/>
                    <a:pt x="296" y="592"/>
                  </a:cubicBezTo>
                  <a:cubicBezTo>
                    <a:pt x="111" y="777"/>
                    <a:pt x="0" y="962"/>
                    <a:pt x="0" y="1184"/>
                  </a:cubicBezTo>
                  <a:cubicBezTo>
                    <a:pt x="0" y="1369"/>
                    <a:pt x="74" y="1591"/>
                    <a:pt x="259" y="1702"/>
                  </a:cubicBezTo>
                  <a:cubicBezTo>
                    <a:pt x="444" y="1812"/>
                    <a:pt x="629" y="1849"/>
                    <a:pt x="887" y="1849"/>
                  </a:cubicBezTo>
                  <a:cubicBezTo>
                    <a:pt x="1642" y="1849"/>
                    <a:pt x="2618" y="1776"/>
                    <a:pt x="2951" y="1748"/>
                  </a:cubicBezTo>
                  <a:lnTo>
                    <a:pt x="2951" y="1748"/>
                  </a:lnTo>
                  <a:cubicBezTo>
                    <a:pt x="3210" y="1939"/>
                    <a:pt x="3940" y="2389"/>
                    <a:pt x="5102" y="2478"/>
                  </a:cubicBezTo>
                  <a:cubicBezTo>
                    <a:pt x="6433" y="2589"/>
                    <a:pt x="6766" y="2589"/>
                    <a:pt x="6766" y="2589"/>
                  </a:cubicBezTo>
                  <a:cubicBezTo>
                    <a:pt x="6950" y="2589"/>
                    <a:pt x="7098" y="2441"/>
                    <a:pt x="7098" y="2256"/>
                  </a:cubicBezTo>
                  <a:cubicBezTo>
                    <a:pt x="7098" y="2108"/>
                    <a:pt x="6950" y="1960"/>
                    <a:pt x="6766" y="1960"/>
                  </a:cubicBezTo>
                  <a:cubicBezTo>
                    <a:pt x="6692" y="1960"/>
                    <a:pt x="6322" y="1960"/>
                    <a:pt x="5139" y="1849"/>
                  </a:cubicBezTo>
                  <a:cubicBezTo>
                    <a:pt x="4510" y="1812"/>
                    <a:pt x="4030" y="1628"/>
                    <a:pt x="3697" y="1480"/>
                  </a:cubicBezTo>
                  <a:cubicBezTo>
                    <a:pt x="3549" y="1406"/>
                    <a:pt x="3438" y="1332"/>
                    <a:pt x="3364" y="1295"/>
                  </a:cubicBezTo>
                  <a:lnTo>
                    <a:pt x="3253" y="1221"/>
                  </a:lnTo>
                  <a:cubicBezTo>
                    <a:pt x="3199" y="1167"/>
                    <a:pt x="3145" y="1133"/>
                    <a:pt x="3091" y="1133"/>
                  </a:cubicBezTo>
                  <a:cubicBezTo>
                    <a:pt x="3071" y="1133"/>
                    <a:pt x="3051" y="1137"/>
                    <a:pt x="3032" y="1147"/>
                  </a:cubicBezTo>
                  <a:cubicBezTo>
                    <a:pt x="3032" y="1147"/>
                    <a:pt x="2699" y="1147"/>
                    <a:pt x="2292" y="1184"/>
                  </a:cubicBezTo>
                  <a:cubicBezTo>
                    <a:pt x="1886" y="1221"/>
                    <a:pt x="1331" y="1221"/>
                    <a:pt x="887" y="1221"/>
                  </a:cubicBezTo>
                  <a:cubicBezTo>
                    <a:pt x="702" y="1221"/>
                    <a:pt x="629" y="1184"/>
                    <a:pt x="592" y="1184"/>
                  </a:cubicBezTo>
                  <a:lnTo>
                    <a:pt x="629" y="1147"/>
                  </a:lnTo>
                  <a:cubicBezTo>
                    <a:pt x="665" y="1073"/>
                    <a:pt x="813" y="962"/>
                    <a:pt x="1035" y="925"/>
                  </a:cubicBezTo>
                  <a:cubicBezTo>
                    <a:pt x="1368" y="851"/>
                    <a:pt x="2403" y="777"/>
                    <a:pt x="3327" y="740"/>
                  </a:cubicBezTo>
                  <a:cubicBezTo>
                    <a:pt x="4289" y="666"/>
                    <a:pt x="5139" y="592"/>
                    <a:pt x="5139" y="592"/>
                  </a:cubicBezTo>
                  <a:cubicBezTo>
                    <a:pt x="5324" y="592"/>
                    <a:pt x="5435" y="445"/>
                    <a:pt x="5435" y="297"/>
                  </a:cubicBezTo>
                  <a:cubicBezTo>
                    <a:pt x="5435" y="112"/>
                    <a:pt x="5287" y="1"/>
                    <a:pt x="51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51"/>
            <p:cNvSpPr/>
            <p:nvPr/>
          </p:nvSpPr>
          <p:spPr>
            <a:xfrm>
              <a:off x="5597050" y="3530350"/>
              <a:ext cx="448275" cy="196900"/>
            </a:xfrm>
            <a:custGeom>
              <a:avLst/>
              <a:gdLst/>
              <a:ahLst/>
              <a:cxnLst/>
              <a:rect l="l" t="t" r="r" b="b"/>
              <a:pathLst>
                <a:path w="17931" h="7876" extrusionOk="0">
                  <a:moveTo>
                    <a:pt x="518" y="1"/>
                  </a:moveTo>
                  <a:lnTo>
                    <a:pt x="0" y="2182"/>
                  </a:lnTo>
                  <a:lnTo>
                    <a:pt x="17487" y="7875"/>
                  </a:lnTo>
                  <a:lnTo>
                    <a:pt x="17931" y="2810"/>
                  </a:lnTo>
                  <a:lnTo>
                    <a:pt x="5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51"/>
            <p:cNvSpPr/>
            <p:nvPr/>
          </p:nvSpPr>
          <p:spPr>
            <a:xfrm>
              <a:off x="5588725" y="3522775"/>
              <a:ext cx="464000" cy="212250"/>
            </a:xfrm>
            <a:custGeom>
              <a:avLst/>
              <a:gdLst/>
              <a:ahLst/>
              <a:cxnLst/>
              <a:rect l="l" t="t" r="r" b="b"/>
              <a:pathLst>
                <a:path w="18560" h="8490" extrusionOk="0">
                  <a:moveTo>
                    <a:pt x="1084" y="643"/>
                  </a:moveTo>
                  <a:lnTo>
                    <a:pt x="17931" y="3372"/>
                  </a:lnTo>
                  <a:lnTo>
                    <a:pt x="17561" y="7772"/>
                  </a:lnTo>
                  <a:lnTo>
                    <a:pt x="703" y="2263"/>
                  </a:lnTo>
                  <a:lnTo>
                    <a:pt x="1084" y="643"/>
                  </a:lnTo>
                  <a:close/>
                  <a:moveTo>
                    <a:pt x="830" y="1"/>
                  </a:moveTo>
                  <a:cubicBezTo>
                    <a:pt x="703" y="1"/>
                    <a:pt x="587" y="101"/>
                    <a:pt x="555" y="230"/>
                  </a:cubicBezTo>
                  <a:lnTo>
                    <a:pt x="37" y="2411"/>
                  </a:lnTo>
                  <a:cubicBezTo>
                    <a:pt x="0" y="2559"/>
                    <a:pt x="74" y="2744"/>
                    <a:pt x="259" y="2781"/>
                  </a:cubicBezTo>
                  <a:lnTo>
                    <a:pt x="17746" y="8474"/>
                  </a:lnTo>
                  <a:cubicBezTo>
                    <a:pt x="17768" y="8485"/>
                    <a:pt x="17793" y="8490"/>
                    <a:pt x="17819" y="8490"/>
                  </a:cubicBezTo>
                  <a:cubicBezTo>
                    <a:pt x="17882" y="8490"/>
                    <a:pt x="17953" y="8463"/>
                    <a:pt x="18005" y="8437"/>
                  </a:cubicBezTo>
                  <a:cubicBezTo>
                    <a:pt x="18079" y="8400"/>
                    <a:pt x="18153" y="8289"/>
                    <a:pt x="18153" y="8215"/>
                  </a:cubicBezTo>
                  <a:lnTo>
                    <a:pt x="18560" y="3113"/>
                  </a:lnTo>
                  <a:cubicBezTo>
                    <a:pt x="18560" y="2966"/>
                    <a:pt x="18449" y="2818"/>
                    <a:pt x="18301" y="2818"/>
                  </a:cubicBezTo>
                  <a:lnTo>
                    <a:pt x="888" y="8"/>
                  </a:lnTo>
                  <a:cubicBezTo>
                    <a:pt x="868" y="3"/>
                    <a:pt x="849" y="1"/>
                    <a:pt x="8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51"/>
            <p:cNvSpPr/>
            <p:nvPr/>
          </p:nvSpPr>
          <p:spPr>
            <a:xfrm>
              <a:off x="5831800" y="3033350"/>
              <a:ext cx="475100" cy="853075"/>
            </a:xfrm>
            <a:custGeom>
              <a:avLst/>
              <a:gdLst/>
              <a:ahLst/>
              <a:cxnLst/>
              <a:rect l="l" t="t" r="r" b="b"/>
              <a:pathLst>
                <a:path w="19004" h="34123" extrusionOk="0">
                  <a:moveTo>
                    <a:pt x="9555" y="1"/>
                  </a:moveTo>
                  <a:cubicBezTo>
                    <a:pt x="8899" y="1"/>
                    <a:pt x="8262" y="269"/>
                    <a:pt x="7654" y="841"/>
                  </a:cubicBezTo>
                  <a:cubicBezTo>
                    <a:pt x="7654" y="841"/>
                    <a:pt x="2330" y="6571"/>
                    <a:pt x="1147" y="8605"/>
                  </a:cubicBezTo>
                  <a:cubicBezTo>
                    <a:pt x="1" y="10601"/>
                    <a:pt x="3476" y="19955"/>
                    <a:pt x="3772" y="22690"/>
                  </a:cubicBezTo>
                  <a:cubicBezTo>
                    <a:pt x="4030" y="25426"/>
                    <a:pt x="4918" y="27164"/>
                    <a:pt x="3624" y="28606"/>
                  </a:cubicBezTo>
                  <a:cubicBezTo>
                    <a:pt x="2330" y="30048"/>
                    <a:pt x="3476" y="30898"/>
                    <a:pt x="4178" y="31489"/>
                  </a:cubicBezTo>
                  <a:cubicBezTo>
                    <a:pt x="4861" y="32002"/>
                    <a:pt x="10182" y="34123"/>
                    <a:pt x="13583" y="34123"/>
                  </a:cubicBezTo>
                  <a:cubicBezTo>
                    <a:pt x="13864" y="34123"/>
                    <a:pt x="14131" y="34108"/>
                    <a:pt x="14382" y="34077"/>
                  </a:cubicBezTo>
                  <a:cubicBezTo>
                    <a:pt x="17710" y="33634"/>
                    <a:pt x="18412" y="31342"/>
                    <a:pt x="18708" y="27718"/>
                  </a:cubicBezTo>
                  <a:cubicBezTo>
                    <a:pt x="19004" y="24132"/>
                    <a:pt x="18708" y="11488"/>
                    <a:pt x="15824" y="6312"/>
                  </a:cubicBezTo>
                  <a:cubicBezTo>
                    <a:pt x="13687" y="2428"/>
                    <a:pt x="11530" y="1"/>
                    <a:pt x="95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51"/>
            <p:cNvSpPr/>
            <p:nvPr/>
          </p:nvSpPr>
          <p:spPr>
            <a:xfrm>
              <a:off x="5847525" y="3025700"/>
              <a:ext cx="462150" cy="867925"/>
            </a:xfrm>
            <a:custGeom>
              <a:avLst/>
              <a:gdLst/>
              <a:ahLst/>
              <a:cxnLst/>
              <a:rect l="l" t="t" r="r" b="b"/>
              <a:pathLst>
                <a:path w="18486" h="34717" extrusionOk="0">
                  <a:moveTo>
                    <a:pt x="8910" y="592"/>
                  </a:moveTo>
                  <a:cubicBezTo>
                    <a:pt x="9760" y="592"/>
                    <a:pt x="10759" y="1147"/>
                    <a:pt x="11757" y="2219"/>
                  </a:cubicBezTo>
                  <a:cubicBezTo>
                    <a:pt x="12792" y="3254"/>
                    <a:pt x="13864" y="4844"/>
                    <a:pt x="14936" y="6766"/>
                  </a:cubicBezTo>
                  <a:cubicBezTo>
                    <a:pt x="16082" y="8800"/>
                    <a:pt x="16822" y="12090"/>
                    <a:pt x="17265" y="15528"/>
                  </a:cubicBezTo>
                  <a:cubicBezTo>
                    <a:pt x="17709" y="19004"/>
                    <a:pt x="17857" y="22553"/>
                    <a:pt x="17857" y="25141"/>
                  </a:cubicBezTo>
                  <a:cubicBezTo>
                    <a:pt x="17857" y="26361"/>
                    <a:pt x="17820" y="27359"/>
                    <a:pt x="17783" y="28024"/>
                  </a:cubicBezTo>
                  <a:cubicBezTo>
                    <a:pt x="17635" y="29799"/>
                    <a:pt x="17376" y="31241"/>
                    <a:pt x="16785" y="32239"/>
                  </a:cubicBezTo>
                  <a:cubicBezTo>
                    <a:pt x="16193" y="33237"/>
                    <a:pt x="15306" y="33866"/>
                    <a:pt x="13716" y="34051"/>
                  </a:cubicBezTo>
                  <a:cubicBezTo>
                    <a:pt x="13494" y="34088"/>
                    <a:pt x="13199" y="34125"/>
                    <a:pt x="12903" y="34125"/>
                  </a:cubicBezTo>
                  <a:cubicBezTo>
                    <a:pt x="11276" y="34125"/>
                    <a:pt x="9095" y="33607"/>
                    <a:pt x="7283" y="33016"/>
                  </a:cubicBezTo>
                  <a:cubicBezTo>
                    <a:pt x="6396" y="32720"/>
                    <a:pt x="5583" y="32387"/>
                    <a:pt x="4954" y="32128"/>
                  </a:cubicBezTo>
                  <a:cubicBezTo>
                    <a:pt x="4621" y="31980"/>
                    <a:pt x="4363" y="31869"/>
                    <a:pt x="4141" y="31759"/>
                  </a:cubicBezTo>
                  <a:cubicBezTo>
                    <a:pt x="3956" y="31685"/>
                    <a:pt x="3808" y="31574"/>
                    <a:pt x="3734" y="31537"/>
                  </a:cubicBezTo>
                  <a:cubicBezTo>
                    <a:pt x="3512" y="31352"/>
                    <a:pt x="3217" y="31130"/>
                    <a:pt x="3032" y="30908"/>
                  </a:cubicBezTo>
                  <a:cubicBezTo>
                    <a:pt x="2810" y="30649"/>
                    <a:pt x="2699" y="30428"/>
                    <a:pt x="2699" y="30132"/>
                  </a:cubicBezTo>
                  <a:cubicBezTo>
                    <a:pt x="2699" y="29873"/>
                    <a:pt x="2810" y="29540"/>
                    <a:pt x="3217" y="29097"/>
                  </a:cubicBezTo>
                  <a:cubicBezTo>
                    <a:pt x="3771" y="28468"/>
                    <a:pt x="3993" y="27729"/>
                    <a:pt x="3993" y="26989"/>
                  </a:cubicBezTo>
                  <a:cubicBezTo>
                    <a:pt x="3993" y="25843"/>
                    <a:pt x="3586" y="24586"/>
                    <a:pt x="3438" y="22959"/>
                  </a:cubicBezTo>
                  <a:cubicBezTo>
                    <a:pt x="3291" y="21739"/>
                    <a:pt x="2588" y="19373"/>
                    <a:pt x="1923" y="16859"/>
                  </a:cubicBezTo>
                  <a:cubicBezTo>
                    <a:pt x="1257" y="14345"/>
                    <a:pt x="592" y="11720"/>
                    <a:pt x="592" y="10168"/>
                  </a:cubicBezTo>
                  <a:cubicBezTo>
                    <a:pt x="592" y="9650"/>
                    <a:pt x="703" y="9280"/>
                    <a:pt x="814" y="9058"/>
                  </a:cubicBezTo>
                  <a:cubicBezTo>
                    <a:pt x="1072" y="8578"/>
                    <a:pt x="1627" y="7838"/>
                    <a:pt x="2255" y="7025"/>
                  </a:cubicBezTo>
                  <a:cubicBezTo>
                    <a:pt x="3254" y="5805"/>
                    <a:pt x="4511" y="4400"/>
                    <a:pt x="5509" y="3291"/>
                  </a:cubicBezTo>
                  <a:cubicBezTo>
                    <a:pt x="5989" y="2700"/>
                    <a:pt x="6433" y="2219"/>
                    <a:pt x="6729" y="1886"/>
                  </a:cubicBezTo>
                  <a:cubicBezTo>
                    <a:pt x="7062" y="1553"/>
                    <a:pt x="7246" y="1369"/>
                    <a:pt x="7246" y="1369"/>
                  </a:cubicBezTo>
                  <a:lnTo>
                    <a:pt x="7229" y="1351"/>
                  </a:lnTo>
                  <a:lnTo>
                    <a:pt x="7229" y="1351"/>
                  </a:lnTo>
                  <a:cubicBezTo>
                    <a:pt x="7813" y="809"/>
                    <a:pt x="8361" y="592"/>
                    <a:pt x="8910" y="592"/>
                  </a:cubicBezTo>
                  <a:close/>
                  <a:moveTo>
                    <a:pt x="8910" y="1"/>
                  </a:moveTo>
                  <a:cubicBezTo>
                    <a:pt x="8171" y="1"/>
                    <a:pt x="7431" y="296"/>
                    <a:pt x="6803" y="925"/>
                  </a:cubicBezTo>
                  <a:lnTo>
                    <a:pt x="6766" y="925"/>
                  </a:lnTo>
                  <a:cubicBezTo>
                    <a:pt x="6766" y="925"/>
                    <a:pt x="5435" y="2367"/>
                    <a:pt x="3956" y="4067"/>
                  </a:cubicBezTo>
                  <a:cubicBezTo>
                    <a:pt x="3217" y="4918"/>
                    <a:pt x="2440" y="5842"/>
                    <a:pt x="1775" y="6655"/>
                  </a:cubicBezTo>
                  <a:cubicBezTo>
                    <a:pt x="1109" y="7469"/>
                    <a:pt x="592" y="8208"/>
                    <a:pt x="259" y="8763"/>
                  </a:cubicBezTo>
                  <a:cubicBezTo>
                    <a:pt x="74" y="9132"/>
                    <a:pt x="0" y="9613"/>
                    <a:pt x="0" y="10168"/>
                  </a:cubicBezTo>
                  <a:cubicBezTo>
                    <a:pt x="0" y="11868"/>
                    <a:pt x="666" y="14493"/>
                    <a:pt x="1331" y="17007"/>
                  </a:cubicBezTo>
                  <a:cubicBezTo>
                    <a:pt x="1997" y="19521"/>
                    <a:pt x="2699" y="21924"/>
                    <a:pt x="2810" y="23033"/>
                  </a:cubicBezTo>
                  <a:cubicBezTo>
                    <a:pt x="2995" y="24697"/>
                    <a:pt x="3364" y="25991"/>
                    <a:pt x="3364" y="26989"/>
                  </a:cubicBezTo>
                  <a:cubicBezTo>
                    <a:pt x="3364" y="27655"/>
                    <a:pt x="3217" y="28172"/>
                    <a:pt x="2736" y="28690"/>
                  </a:cubicBezTo>
                  <a:cubicBezTo>
                    <a:pt x="2292" y="29208"/>
                    <a:pt x="2071" y="29688"/>
                    <a:pt x="2071" y="30132"/>
                  </a:cubicBezTo>
                  <a:cubicBezTo>
                    <a:pt x="2071" y="30612"/>
                    <a:pt x="2292" y="30982"/>
                    <a:pt x="2551" y="31278"/>
                  </a:cubicBezTo>
                  <a:cubicBezTo>
                    <a:pt x="2810" y="31574"/>
                    <a:pt x="3143" y="31832"/>
                    <a:pt x="3364" y="32017"/>
                  </a:cubicBezTo>
                  <a:cubicBezTo>
                    <a:pt x="3475" y="32128"/>
                    <a:pt x="3660" y="32202"/>
                    <a:pt x="3882" y="32313"/>
                  </a:cubicBezTo>
                  <a:cubicBezTo>
                    <a:pt x="4658" y="32720"/>
                    <a:pt x="6137" y="33311"/>
                    <a:pt x="7801" y="33829"/>
                  </a:cubicBezTo>
                  <a:cubicBezTo>
                    <a:pt x="9502" y="34309"/>
                    <a:pt x="11387" y="34716"/>
                    <a:pt x="12903" y="34716"/>
                  </a:cubicBezTo>
                  <a:cubicBezTo>
                    <a:pt x="13236" y="34716"/>
                    <a:pt x="13531" y="34716"/>
                    <a:pt x="13827" y="34679"/>
                  </a:cubicBezTo>
                  <a:cubicBezTo>
                    <a:pt x="15528" y="34457"/>
                    <a:pt x="16674" y="33718"/>
                    <a:pt x="17339" y="32535"/>
                  </a:cubicBezTo>
                  <a:cubicBezTo>
                    <a:pt x="18005" y="31389"/>
                    <a:pt x="18227" y="29873"/>
                    <a:pt x="18375" y="28061"/>
                  </a:cubicBezTo>
                  <a:cubicBezTo>
                    <a:pt x="18448" y="27359"/>
                    <a:pt x="18485" y="26361"/>
                    <a:pt x="18485" y="25141"/>
                  </a:cubicBezTo>
                  <a:cubicBezTo>
                    <a:pt x="18485" y="22553"/>
                    <a:pt x="18338" y="18930"/>
                    <a:pt x="17857" y="15454"/>
                  </a:cubicBezTo>
                  <a:cubicBezTo>
                    <a:pt x="17413" y="11979"/>
                    <a:pt x="16674" y="8615"/>
                    <a:pt x="15491" y="6471"/>
                  </a:cubicBezTo>
                  <a:cubicBezTo>
                    <a:pt x="14382" y="4511"/>
                    <a:pt x="13310" y="2921"/>
                    <a:pt x="12200" y="1775"/>
                  </a:cubicBezTo>
                  <a:cubicBezTo>
                    <a:pt x="11128" y="666"/>
                    <a:pt x="10019" y="1"/>
                    <a:pt x="89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51"/>
            <p:cNvSpPr/>
            <p:nvPr/>
          </p:nvSpPr>
          <p:spPr>
            <a:xfrm>
              <a:off x="5828100" y="2996750"/>
              <a:ext cx="275450" cy="262825"/>
            </a:xfrm>
            <a:custGeom>
              <a:avLst/>
              <a:gdLst/>
              <a:ahLst/>
              <a:cxnLst/>
              <a:rect l="l" t="t" r="r" b="b"/>
              <a:pathLst>
                <a:path w="11018" h="10513" extrusionOk="0">
                  <a:moveTo>
                    <a:pt x="7766" y="0"/>
                  </a:moveTo>
                  <a:cubicBezTo>
                    <a:pt x="7188" y="0"/>
                    <a:pt x="6562" y="157"/>
                    <a:pt x="5916" y="567"/>
                  </a:cubicBezTo>
                  <a:lnTo>
                    <a:pt x="1" y="8331"/>
                  </a:lnTo>
                  <a:lnTo>
                    <a:pt x="740" y="10512"/>
                  </a:lnTo>
                  <a:cubicBezTo>
                    <a:pt x="740" y="10512"/>
                    <a:pt x="4215" y="6815"/>
                    <a:pt x="5657" y="5928"/>
                  </a:cubicBezTo>
                  <a:cubicBezTo>
                    <a:pt x="7099" y="5078"/>
                    <a:pt x="11018" y="1639"/>
                    <a:pt x="11018" y="1639"/>
                  </a:cubicBezTo>
                  <a:cubicBezTo>
                    <a:pt x="11018" y="1639"/>
                    <a:pt x="9638" y="0"/>
                    <a:pt x="77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51"/>
            <p:cNvSpPr/>
            <p:nvPr/>
          </p:nvSpPr>
          <p:spPr>
            <a:xfrm>
              <a:off x="5820725" y="2989650"/>
              <a:ext cx="291150" cy="277325"/>
            </a:xfrm>
            <a:custGeom>
              <a:avLst/>
              <a:gdLst/>
              <a:ahLst/>
              <a:cxnLst/>
              <a:rect l="l" t="t" r="r" b="b"/>
              <a:pathLst>
                <a:path w="11646" h="11093" extrusionOk="0">
                  <a:moveTo>
                    <a:pt x="8060" y="592"/>
                  </a:moveTo>
                  <a:cubicBezTo>
                    <a:pt x="8910" y="592"/>
                    <a:pt x="9649" y="962"/>
                    <a:pt x="10204" y="1369"/>
                  </a:cubicBezTo>
                  <a:cubicBezTo>
                    <a:pt x="10463" y="1554"/>
                    <a:pt x="10685" y="1738"/>
                    <a:pt x="10832" y="1886"/>
                  </a:cubicBezTo>
                  <a:cubicBezTo>
                    <a:pt x="10838" y="1892"/>
                    <a:pt x="10843" y="1897"/>
                    <a:pt x="10848" y="1902"/>
                  </a:cubicBezTo>
                  <a:lnTo>
                    <a:pt x="10848" y="1902"/>
                  </a:lnTo>
                  <a:cubicBezTo>
                    <a:pt x="10749" y="1985"/>
                    <a:pt x="10619" y="2091"/>
                    <a:pt x="10463" y="2219"/>
                  </a:cubicBezTo>
                  <a:cubicBezTo>
                    <a:pt x="9871" y="2737"/>
                    <a:pt x="8984" y="3513"/>
                    <a:pt x="8097" y="4252"/>
                  </a:cubicBezTo>
                  <a:cubicBezTo>
                    <a:pt x="7209" y="4992"/>
                    <a:pt x="6322" y="5657"/>
                    <a:pt x="5804" y="5953"/>
                  </a:cubicBezTo>
                  <a:cubicBezTo>
                    <a:pt x="5398" y="6212"/>
                    <a:pt x="4917" y="6619"/>
                    <a:pt x="4400" y="7062"/>
                  </a:cubicBezTo>
                  <a:cubicBezTo>
                    <a:pt x="3195" y="8129"/>
                    <a:pt x="1809" y="9541"/>
                    <a:pt x="1170" y="10202"/>
                  </a:cubicBezTo>
                  <a:lnTo>
                    <a:pt x="1170" y="10202"/>
                  </a:lnTo>
                  <a:lnTo>
                    <a:pt x="665" y="8689"/>
                  </a:lnTo>
                  <a:lnTo>
                    <a:pt x="6456" y="1054"/>
                  </a:lnTo>
                  <a:lnTo>
                    <a:pt x="6456" y="1054"/>
                  </a:lnTo>
                  <a:cubicBezTo>
                    <a:pt x="7045" y="725"/>
                    <a:pt x="7569" y="592"/>
                    <a:pt x="8060" y="592"/>
                  </a:cubicBezTo>
                  <a:close/>
                  <a:moveTo>
                    <a:pt x="8060" y="1"/>
                  </a:moveTo>
                  <a:cubicBezTo>
                    <a:pt x="7431" y="1"/>
                    <a:pt x="6729" y="149"/>
                    <a:pt x="6063" y="592"/>
                  </a:cubicBezTo>
                  <a:lnTo>
                    <a:pt x="5952" y="666"/>
                  </a:lnTo>
                  <a:lnTo>
                    <a:pt x="74" y="8430"/>
                  </a:lnTo>
                  <a:cubicBezTo>
                    <a:pt x="0" y="8504"/>
                    <a:pt x="0" y="8615"/>
                    <a:pt x="37" y="8726"/>
                  </a:cubicBezTo>
                  <a:lnTo>
                    <a:pt x="739" y="10870"/>
                  </a:lnTo>
                  <a:cubicBezTo>
                    <a:pt x="776" y="10981"/>
                    <a:pt x="850" y="11055"/>
                    <a:pt x="961" y="11092"/>
                  </a:cubicBezTo>
                  <a:cubicBezTo>
                    <a:pt x="1072" y="11092"/>
                    <a:pt x="1183" y="11055"/>
                    <a:pt x="1257" y="10981"/>
                  </a:cubicBezTo>
                  <a:cubicBezTo>
                    <a:pt x="1257" y="10981"/>
                    <a:pt x="1479" y="10759"/>
                    <a:pt x="1812" y="10390"/>
                  </a:cubicBezTo>
                  <a:cubicBezTo>
                    <a:pt x="2329" y="9872"/>
                    <a:pt x="3179" y="9059"/>
                    <a:pt x="3993" y="8282"/>
                  </a:cubicBezTo>
                  <a:cubicBezTo>
                    <a:pt x="4806" y="7506"/>
                    <a:pt x="5620" y="6803"/>
                    <a:pt x="6137" y="6508"/>
                  </a:cubicBezTo>
                  <a:cubicBezTo>
                    <a:pt x="6877" y="6027"/>
                    <a:pt x="8207" y="4955"/>
                    <a:pt x="9354" y="3994"/>
                  </a:cubicBezTo>
                  <a:cubicBezTo>
                    <a:pt x="10537" y="2995"/>
                    <a:pt x="11498" y="2145"/>
                    <a:pt x="11498" y="2145"/>
                  </a:cubicBezTo>
                  <a:cubicBezTo>
                    <a:pt x="11646" y="2034"/>
                    <a:pt x="11646" y="1849"/>
                    <a:pt x="11535" y="1701"/>
                  </a:cubicBezTo>
                  <a:cubicBezTo>
                    <a:pt x="11535" y="1701"/>
                    <a:pt x="11165" y="1295"/>
                    <a:pt x="10574" y="851"/>
                  </a:cubicBezTo>
                  <a:cubicBezTo>
                    <a:pt x="9945" y="444"/>
                    <a:pt x="9095" y="1"/>
                    <a:pt x="80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51"/>
            <p:cNvSpPr/>
            <p:nvPr/>
          </p:nvSpPr>
          <p:spPr>
            <a:xfrm>
              <a:off x="5256900" y="3187450"/>
              <a:ext cx="816150" cy="609925"/>
            </a:xfrm>
            <a:custGeom>
              <a:avLst/>
              <a:gdLst/>
              <a:ahLst/>
              <a:cxnLst/>
              <a:rect l="l" t="t" r="r" b="b"/>
              <a:pathLst>
                <a:path w="32646" h="24397" extrusionOk="0">
                  <a:moveTo>
                    <a:pt x="29060" y="1"/>
                  </a:moveTo>
                  <a:cubicBezTo>
                    <a:pt x="29060" y="1"/>
                    <a:pt x="25732" y="1590"/>
                    <a:pt x="24032" y="3882"/>
                  </a:cubicBezTo>
                  <a:cubicBezTo>
                    <a:pt x="22294" y="6175"/>
                    <a:pt x="15381" y="17820"/>
                    <a:pt x="15381" y="17820"/>
                  </a:cubicBezTo>
                  <a:lnTo>
                    <a:pt x="149" y="15085"/>
                  </a:lnTo>
                  <a:lnTo>
                    <a:pt x="1" y="17118"/>
                  </a:lnTo>
                  <a:cubicBezTo>
                    <a:pt x="1" y="17118"/>
                    <a:pt x="8911" y="21702"/>
                    <a:pt x="13089" y="22738"/>
                  </a:cubicBezTo>
                  <a:cubicBezTo>
                    <a:pt x="16084" y="23453"/>
                    <a:pt x="18338" y="24397"/>
                    <a:pt x="19633" y="24397"/>
                  </a:cubicBezTo>
                  <a:cubicBezTo>
                    <a:pt x="20144" y="24397"/>
                    <a:pt x="20506" y="24250"/>
                    <a:pt x="20704" y="23884"/>
                  </a:cubicBezTo>
                  <a:cubicBezTo>
                    <a:pt x="21444" y="22590"/>
                    <a:pt x="27914" y="11794"/>
                    <a:pt x="27914" y="11794"/>
                  </a:cubicBezTo>
                  <a:lnTo>
                    <a:pt x="32646" y="8208"/>
                  </a:lnTo>
                  <a:lnTo>
                    <a:pt x="2906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51"/>
            <p:cNvSpPr/>
            <p:nvPr/>
          </p:nvSpPr>
          <p:spPr>
            <a:xfrm>
              <a:off x="5248600" y="3179325"/>
              <a:ext cx="832775" cy="625550"/>
            </a:xfrm>
            <a:custGeom>
              <a:avLst/>
              <a:gdLst/>
              <a:ahLst/>
              <a:cxnLst/>
              <a:rect l="l" t="t" r="r" b="b"/>
              <a:pathLst>
                <a:path w="33311" h="25022" extrusionOk="0">
                  <a:moveTo>
                    <a:pt x="29368" y="1"/>
                  </a:moveTo>
                  <a:cubicBezTo>
                    <a:pt x="29326" y="1"/>
                    <a:pt x="29284" y="10"/>
                    <a:pt x="29244" y="30"/>
                  </a:cubicBezTo>
                  <a:cubicBezTo>
                    <a:pt x="29244" y="67"/>
                    <a:pt x="25917" y="1620"/>
                    <a:pt x="24105" y="4023"/>
                  </a:cubicBezTo>
                  <a:cubicBezTo>
                    <a:pt x="23661" y="4614"/>
                    <a:pt x="22922" y="5760"/>
                    <a:pt x="21998" y="7202"/>
                  </a:cubicBezTo>
                  <a:cubicBezTo>
                    <a:pt x="19602" y="11029"/>
                    <a:pt x="16218" y="16711"/>
                    <a:pt x="15565" y="17810"/>
                  </a:cubicBezTo>
                  <a:lnTo>
                    <a:pt x="15565" y="17810"/>
                  </a:lnTo>
                  <a:lnTo>
                    <a:pt x="518" y="15114"/>
                  </a:lnTo>
                  <a:cubicBezTo>
                    <a:pt x="444" y="15114"/>
                    <a:pt x="333" y="15114"/>
                    <a:pt x="296" y="15188"/>
                  </a:cubicBezTo>
                  <a:cubicBezTo>
                    <a:pt x="222" y="15225"/>
                    <a:pt x="185" y="15299"/>
                    <a:pt x="148" y="15410"/>
                  </a:cubicBezTo>
                  <a:lnTo>
                    <a:pt x="37" y="17406"/>
                  </a:lnTo>
                  <a:cubicBezTo>
                    <a:pt x="0" y="17554"/>
                    <a:pt x="74" y="17665"/>
                    <a:pt x="185" y="17702"/>
                  </a:cubicBezTo>
                  <a:cubicBezTo>
                    <a:pt x="185" y="17702"/>
                    <a:pt x="2403" y="18848"/>
                    <a:pt x="5176" y="20142"/>
                  </a:cubicBezTo>
                  <a:cubicBezTo>
                    <a:pt x="7949" y="21436"/>
                    <a:pt x="11202" y="22841"/>
                    <a:pt x="13347" y="23358"/>
                  </a:cubicBezTo>
                  <a:cubicBezTo>
                    <a:pt x="14825" y="23691"/>
                    <a:pt x="16119" y="24098"/>
                    <a:pt x="17229" y="24430"/>
                  </a:cubicBezTo>
                  <a:cubicBezTo>
                    <a:pt x="18338" y="24763"/>
                    <a:pt x="19225" y="25022"/>
                    <a:pt x="19964" y="25022"/>
                  </a:cubicBezTo>
                  <a:cubicBezTo>
                    <a:pt x="20260" y="25022"/>
                    <a:pt x="20519" y="24985"/>
                    <a:pt x="20741" y="24874"/>
                  </a:cubicBezTo>
                  <a:cubicBezTo>
                    <a:pt x="20963" y="24763"/>
                    <a:pt x="21184" y="24578"/>
                    <a:pt x="21295" y="24357"/>
                  </a:cubicBezTo>
                  <a:cubicBezTo>
                    <a:pt x="21665" y="23728"/>
                    <a:pt x="23477" y="20696"/>
                    <a:pt x="25177" y="17813"/>
                  </a:cubicBezTo>
                  <a:cubicBezTo>
                    <a:pt x="26028" y="16408"/>
                    <a:pt x="26841" y="15003"/>
                    <a:pt x="27469" y="13968"/>
                  </a:cubicBezTo>
                  <a:cubicBezTo>
                    <a:pt x="28016" y="13068"/>
                    <a:pt x="28395" y="12447"/>
                    <a:pt x="28484" y="12300"/>
                  </a:cubicBezTo>
                  <a:lnTo>
                    <a:pt x="28484" y="12300"/>
                  </a:lnTo>
                  <a:lnTo>
                    <a:pt x="33163" y="8755"/>
                  </a:lnTo>
                  <a:cubicBezTo>
                    <a:pt x="33311" y="8644"/>
                    <a:pt x="33311" y="8459"/>
                    <a:pt x="33237" y="8348"/>
                  </a:cubicBezTo>
                  <a:cubicBezTo>
                    <a:pt x="33170" y="8259"/>
                    <a:pt x="33075" y="8210"/>
                    <a:pt x="32979" y="8210"/>
                  </a:cubicBezTo>
                  <a:cubicBezTo>
                    <a:pt x="32916" y="8210"/>
                    <a:pt x="32851" y="8231"/>
                    <a:pt x="32793" y="8274"/>
                  </a:cubicBezTo>
                  <a:lnTo>
                    <a:pt x="28061" y="11860"/>
                  </a:lnTo>
                  <a:lnTo>
                    <a:pt x="27950" y="11971"/>
                  </a:lnTo>
                  <a:cubicBezTo>
                    <a:pt x="27950" y="11971"/>
                    <a:pt x="26360" y="14633"/>
                    <a:pt x="24660" y="17517"/>
                  </a:cubicBezTo>
                  <a:cubicBezTo>
                    <a:pt x="22922" y="20364"/>
                    <a:pt x="21147" y="23395"/>
                    <a:pt x="20778" y="24061"/>
                  </a:cubicBezTo>
                  <a:cubicBezTo>
                    <a:pt x="20704" y="24172"/>
                    <a:pt x="20630" y="24246"/>
                    <a:pt x="20482" y="24320"/>
                  </a:cubicBezTo>
                  <a:cubicBezTo>
                    <a:pt x="20371" y="24357"/>
                    <a:pt x="20186" y="24393"/>
                    <a:pt x="19964" y="24393"/>
                  </a:cubicBezTo>
                  <a:cubicBezTo>
                    <a:pt x="19373" y="24393"/>
                    <a:pt x="18486" y="24172"/>
                    <a:pt x="17413" y="23839"/>
                  </a:cubicBezTo>
                  <a:cubicBezTo>
                    <a:pt x="16304" y="23543"/>
                    <a:pt x="15010" y="23100"/>
                    <a:pt x="13494" y="22730"/>
                  </a:cubicBezTo>
                  <a:cubicBezTo>
                    <a:pt x="11461" y="22249"/>
                    <a:pt x="8171" y="20844"/>
                    <a:pt x="5435" y="19587"/>
                  </a:cubicBezTo>
                  <a:cubicBezTo>
                    <a:pt x="4067" y="18959"/>
                    <a:pt x="2810" y="18330"/>
                    <a:pt x="1923" y="17887"/>
                  </a:cubicBezTo>
                  <a:cubicBezTo>
                    <a:pt x="1318" y="17584"/>
                    <a:pt x="868" y="17351"/>
                    <a:pt x="643" y="17233"/>
                  </a:cubicBezTo>
                  <a:lnTo>
                    <a:pt x="643" y="17233"/>
                  </a:lnTo>
                  <a:lnTo>
                    <a:pt x="740" y="15779"/>
                  </a:lnTo>
                  <a:lnTo>
                    <a:pt x="15676" y="18441"/>
                  </a:lnTo>
                  <a:cubicBezTo>
                    <a:pt x="15695" y="18448"/>
                    <a:pt x="15716" y="18451"/>
                    <a:pt x="15737" y="18451"/>
                  </a:cubicBezTo>
                  <a:cubicBezTo>
                    <a:pt x="15836" y="18451"/>
                    <a:pt x="15941" y="18385"/>
                    <a:pt x="15972" y="18293"/>
                  </a:cubicBezTo>
                  <a:cubicBezTo>
                    <a:pt x="15972" y="18293"/>
                    <a:pt x="16415" y="17591"/>
                    <a:pt x="17081" y="16445"/>
                  </a:cubicBezTo>
                  <a:cubicBezTo>
                    <a:pt x="18116" y="14781"/>
                    <a:pt x="19669" y="12156"/>
                    <a:pt x="21110" y="9790"/>
                  </a:cubicBezTo>
                  <a:cubicBezTo>
                    <a:pt x="22589" y="7424"/>
                    <a:pt x="23957" y="5243"/>
                    <a:pt x="24586" y="4392"/>
                  </a:cubicBezTo>
                  <a:cubicBezTo>
                    <a:pt x="25436" y="3283"/>
                    <a:pt x="26656" y="2322"/>
                    <a:pt x="27691" y="1656"/>
                  </a:cubicBezTo>
                  <a:cubicBezTo>
                    <a:pt x="28209" y="1324"/>
                    <a:pt x="28652" y="1065"/>
                    <a:pt x="28985" y="880"/>
                  </a:cubicBezTo>
                  <a:cubicBezTo>
                    <a:pt x="29170" y="769"/>
                    <a:pt x="29281" y="695"/>
                    <a:pt x="29392" y="658"/>
                  </a:cubicBezTo>
                  <a:cubicBezTo>
                    <a:pt x="29466" y="621"/>
                    <a:pt x="29503" y="584"/>
                    <a:pt x="29503" y="584"/>
                  </a:cubicBezTo>
                  <a:cubicBezTo>
                    <a:pt x="29688" y="510"/>
                    <a:pt x="29725" y="326"/>
                    <a:pt x="29651" y="178"/>
                  </a:cubicBezTo>
                  <a:cubicBezTo>
                    <a:pt x="29597" y="69"/>
                    <a:pt x="29483" y="1"/>
                    <a:pt x="293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51"/>
            <p:cNvSpPr/>
            <p:nvPr/>
          </p:nvSpPr>
          <p:spPr>
            <a:xfrm>
              <a:off x="5945500" y="3431225"/>
              <a:ext cx="158050" cy="58725"/>
            </a:xfrm>
            <a:custGeom>
              <a:avLst/>
              <a:gdLst/>
              <a:ahLst/>
              <a:cxnLst/>
              <a:rect l="l" t="t" r="r" b="b"/>
              <a:pathLst>
                <a:path w="6322" h="2349" extrusionOk="0">
                  <a:moveTo>
                    <a:pt x="5955" y="1"/>
                  </a:moveTo>
                  <a:cubicBezTo>
                    <a:pt x="5929" y="1"/>
                    <a:pt x="5903" y="4"/>
                    <a:pt x="5878" y="10"/>
                  </a:cubicBezTo>
                  <a:lnTo>
                    <a:pt x="259" y="1747"/>
                  </a:lnTo>
                  <a:cubicBezTo>
                    <a:pt x="111" y="1784"/>
                    <a:pt x="0" y="1969"/>
                    <a:pt x="74" y="2117"/>
                  </a:cubicBezTo>
                  <a:cubicBezTo>
                    <a:pt x="105" y="2271"/>
                    <a:pt x="238" y="2348"/>
                    <a:pt x="368" y="2348"/>
                  </a:cubicBezTo>
                  <a:cubicBezTo>
                    <a:pt x="393" y="2348"/>
                    <a:pt x="419" y="2345"/>
                    <a:pt x="444" y="2339"/>
                  </a:cubicBezTo>
                  <a:lnTo>
                    <a:pt x="6063" y="601"/>
                  </a:lnTo>
                  <a:cubicBezTo>
                    <a:pt x="6211" y="564"/>
                    <a:pt x="6322" y="380"/>
                    <a:pt x="6248" y="232"/>
                  </a:cubicBezTo>
                  <a:cubicBezTo>
                    <a:pt x="6217" y="78"/>
                    <a:pt x="6084" y="1"/>
                    <a:pt x="59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51"/>
            <p:cNvSpPr/>
            <p:nvPr/>
          </p:nvSpPr>
          <p:spPr>
            <a:xfrm>
              <a:off x="5066625" y="3521850"/>
              <a:ext cx="194000" cy="95400"/>
            </a:xfrm>
            <a:custGeom>
              <a:avLst/>
              <a:gdLst/>
              <a:ahLst/>
              <a:cxnLst/>
              <a:rect l="l" t="t" r="r" b="b"/>
              <a:pathLst>
                <a:path w="7760" h="3816" extrusionOk="0">
                  <a:moveTo>
                    <a:pt x="3169" y="1"/>
                  </a:moveTo>
                  <a:cubicBezTo>
                    <a:pt x="2001" y="1"/>
                    <a:pt x="1" y="2029"/>
                    <a:pt x="144" y="2744"/>
                  </a:cubicBezTo>
                  <a:cubicBezTo>
                    <a:pt x="168" y="2894"/>
                    <a:pt x="286" y="2953"/>
                    <a:pt x="457" y="2953"/>
                  </a:cubicBezTo>
                  <a:cubicBezTo>
                    <a:pt x="1087" y="2953"/>
                    <a:pt x="2436" y="2152"/>
                    <a:pt x="2436" y="2152"/>
                  </a:cubicBezTo>
                  <a:cubicBezTo>
                    <a:pt x="2436" y="2152"/>
                    <a:pt x="2843" y="2855"/>
                    <a:pt x="4580" y="3446"/>
                  </a:cubicBezTo>
                  <a:cubicBezTo>
                    <a:pt x="5449" y="3742"/>
                    <a:pt x="6207" y="3816"/>
                    <a:pt x="6748" y="3816"/>
                  </a:cubicBezTo>
                  <a:cubicBezTo>
                    <a:pt x="7288" y="3816"/>
                    <a:pt x="7612" y="3742"/>
                    <a:pt x="7612" y="3742"/>
                  </a:cubicBezTo>
                  <a:lnTo>
                    <a:pt x="7760" y="1709"/>
                  </a:lnTo>
                  <a:cubicBezTo>
                    <a:pt x="7760" y="1709"/>
                    <a:pt x="4432" y="156"/>
                    <a:pt x="3286" y="8"/>
                  </a:cubicBezTo>
                  <a:cubicBezTo>
                    <a:pt x="3248" y="3"/>
                    <a:pt x="3209" y="1"/>
                    <a:pt x="31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51"/>
            <p:cNvSpPr/>
            <p:nvPr/>
          </p:nvSpPr>
          <p:spPr>
            <a:xfrm>
              <a:off x="5061900" y="3513725"/>
              <a:ext cx="206125" cy="110925"/>
            </a:xfrm>
            <a:custGeom>
              <a:avLst/>
              <a:gdLst/>
              <a:ahLst/>
              <a:cxnLst/>
              <a:rect l="l" t="t" r="r" b="b"/>
              <a:pathLst>
                <a:path w="8245" h="4437" extrusionOk="0">
                  <a:moveTo>
                    <a:pt x="3438" y="629"/>
                  </a:moveTo>
                  <a:cubicBezTo>
                    <a:pt x="3697" y="666"/>
                    <a:pt x="4104" y="777"/>
                    <a:pt x="4548" y="924"/>
                  </a:cubicBezTo>
                  <a:cubicBezTo>
                    <a:pt x="5250" y="1183"/>
                    <a:pt x="6063" y="1553"/>
                    <a:pt x="6692" y="1812"/>
                  </a:cubicBezTo>
                  <a:cubicBezTo>
                    <a:pt x="7025" y="1960"/>
                    <a:pt x="7283" y="2071"/>
                    <a:pt x="7505" y="2181"/>
                  </a:cubicBezTo>
                  <a:cubicBezTo>
                    <a:pt x="7542" y="2196"/>
                    <a:pt x="7575" y="2211"/>
                    <a:pt x="7605" y="2225"/>
                  </a:cubicBezTo>
                  <a:lnTo>
                    <a:pt x="7605" y="2225"/>
                  </a:lnTo>
                  <a:lnTo>
                    <a:pt x="7519" y="3787"/>
                  </a:lnTo>
                  <a:lnTo>
                    <a:pt x="7519" y="3787"/>
                  </a:lnTo>
                  <a:cubicBezTo>
                    <a:pt x="7386" y="3797"/>
                    <a:pt x="7197" y="3808"/>
                    <a:pt x="6951" y="3808"/>
                  </a:cubicBezTo>
                  <a:cubicBezTo>
                    <a:pt x="6433" y="3808"/>
                    <a:pt x="5694" y="3771"/>
                    <a:pt x="4880" y="3475"/>
                  </a:cubicBezTo>
                  <a:cubicBezTo>
                    <a:pt x="4030" y="3217"/>
                    <a:pt x="3549" y="2884"/>
                    <a:pt x="3254" y="2662"/>
                  </a:cubicBezTo>
                  <a:cubicBezTo>
                    <a:pt x="3106" y="2551"/>
                    <a:pt x="2995" y="2440"/>
                    <a:pt x="2958" y="2403"/>
                  </a:cubicBezTo>
                  <a:lnTo>
                    <a:pt x="2884" y="2329"/>
                  </a:lnTo>
                  <a:cubicBezTo>
                    <a:pt x="2835" y="2231"/>
                    <a:pt x="2720" y="2165"/>
                    <a:pt x="2615" y="2165"/>
                  </a:cubicBezTo>
                  <a:cubicBezTo>
                    <a:pt x="2563" y="2165"/>
                    <a:pt x="2514" y="2181"/>
                    <a:pt x="2477" y="2218"/>
                  </a:cubicBezTo>
                  <a:lnTo>
                    <a:pt x="2403" y="2255"/>
                  </a:lnTo>
                  <a:cubicBezTo>
                    <a:pt x="2292" y="2329"/>
                    <a:pt x="1960" y="2514"/>
                    <a:pt x="1590" y="2662"/>
                  </a:cubicBezTo>
                  <a:cubicBezTo>
                    <a:pt x="1405" y="2736"/>
                    <a:pt x="1220" y="2810"/>
                    <a:pt x="1072" y="2884"/>
                  </a:cubicBezTo>
                  <a:cubicBezTo>
                    <a:pt x="887" y="2921"/>
                    <a:pt x="740" y="2958"/>
                    <a:pt x="666" y="2958"/>
                  </a:cubicBezTo>
                  <a:lnTo>
                    <a:pt x="622" y="2958"/>
                  </a:lnTo>
                  <a:cubicBezTo>
                    <a:pt x="621" y="2855"/>
                    <a:pt x="726" y="2629"/>
                    <a:pt x="887" y="2403"/>
                  </a:cubicBezTo>
                  <a:cubicBezTo>
                    <a:pt x="1146" y="2034"/>
                    <a:pt x="1590" y="1553"/>
                    <a:pt x="2071" y="1220"/>
                  </a:cubicBezTo>
                  <a:cubicBezTo>
                    <a:pt x="2551" y="851"/>
                    <a:pt x="3069" y="629"/>
                    <a:pt x="3364" y="629"/>
                  </a:cubicBezTo>
                  <a:close/>
                  <a:moveTo>
                    <a:pt x="3364" y="0"/>
                  </a:moveTo>
                  <a:cubicBezTo>
                    <a:pt x="2995" y="0"/>
                    <a:pt x="2625" y="148"/>
                    <a:pt x="2255" y="370"/>
                  </a:cubicBezTo>
                  <a:cubicBezTo>
                    <a:pt x="1701" y="666"/>
                    <a:pt x="1183" y="1109"/>
                    <a:pt x="740" y="1590"/>
                  </a:cubicBezTo>
                  <a:cubicBezTo>
                    <a:pt x="555" y="1849"/>
                    <a:pt x="370" y="2071"/>
                    <a:pt x="222" y="2292"/>
                  </a:cubicBezTo>
                  <a:cubicBezTo>
                    <a:pt x="111" y="2514"/>
                    <a:pt x="0" y="2736"/>
                    <a:pt x="0" y="2995"/>
                  </a:cubicBezTo>
                  <a:lnTo>
                    <a:pt x="0" y="3106"/>
                  </a:lnTo>
                  <a:cubicBezTo>
                    <a:pt x="37" y="3254"/>
                    <a:pt x="148" y="3402"/>
                    <a:pt x="259" y="3475"/>
                  </a:cubicBezTo>
                  <a:cubicBezTo>
                    <a:pt x="407" y="3549"/>
                    <a:pt x="518" y="3586"/>
                    <a:pt x="666" y="3586"/>
                  </a:cubicBezTo>
                  <a:cubicBezTo>
                    <a:pt x="887" y="3586"/>
                    <a:pt x="1109" y="3512"/>
                    <a:pt x="1331" y="3438"/>
                  </a:cubicBezTo>
                  <a:cubicBezTo>
                    <a:pt x="1796" y="3267"/>
                    <a:pt x="2277" y="3015"/>
                    <a:pt x="2549" y="2864"/>
                  </a:cubicBezTo>
                  <a:lnTo>
                    <a:pt x="2549" y="2864"/>
                  </a:lnTo>
                  <a:cubicBezTo>
                    <a:pt x="2821" y="3156"/>
                    <a:pt x="3437" y="3656"/>
                    <a:pt x="4695" y="4067"/>
                  </a:cubicBezTo>
                  <a:cubicBezTo>
                    <a:pt x="5583" y="4363"/>
                    <a:pt x="6359" y="4437"/>
                    <a:pt x="6951" y="4437"/>
                  </a:cubicBezTo>
                  <a:cubicBezTo>
                    <a:pt x="7505" y="4437"/>
                    <a:pt x="7838" y="4363"/>
                    <a:pt x="7875" y="4363"/>
                  </a:cubicBezTo>
                  <a:cubicBezTo>
                    <a:pt x="7986" y="4326"/>
                    <a:pt x="8097" y="4215"/>
                    <a:pt x="8097" y="4067"/>
                  </a:cubicBezTo>
                  <a:lnTo>
                    <a:pt x="8245" y="2071"/>
                  </a:lnTo>
                  <a:cubicBezTo>
                    <a:pt x="8245" y="1923"/>
                    <a:pt x="8171" y="1812"/>
                    <a:pt x="8060" y="1775"/>
                  </a:cubicBezTo>
                  <a:cubicBezTo>
                    <a:pt x="8060" y="1775"/>
                    <a:pt x="7246" y="1368"/>
                    <a:pt x="6248" y="961"/>
                  </a:cubicBezTo>
                  <a:cubicBezTo>
                    <a:pt x="5768" y="740"/>
                    <a:pt x="5250" y="518"/>
                    <a:pt x="4769" y="370"/>
                  </a:cubicBezTo>
                  <a:cubicBezTo>
                    <a:pt x="4289" y="185"/>
                    <a:pt x="3845" y="74"/>
                    <a:pt x="35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51"/>
            <p:cNvSpPr/>
            <p:nvPr/>
          </p:nvSpPr>
          <p:spPr>
            <a:xfrm>
              <a:off x="5958425" y="4206925"/>
              <a:ext cx="147900" cy="871025"/>
            </a:xfrm>
            <a:custGeom>
              <a:avLst/>
              <a:gdLst/>
              <a:ahLst/>
              <a:cxnLst/>
              <a:rect l="l" t="t" r="r" b="b"/>
              <a:pathLst>
                <a:path w="5916" h="34841" extrusionOk="0">
                  <a:moveTo>
                    <a:pt x="3402" y="0"/>
                  </a:moveTo>
                  <a:lnTo>
                    <a:pt x="38" y="34235"/>
                  </a:lnTo>
                  <a:cubicBezTo>
                    <a:pt x="1" y="34531"/>
                    <a:pt x="185" y="34790"/>
                    <a:pt x="481" y="34827"/>
                  </a:cubicBezTo>
                  <a:cubicBezTo>
                    <a:pt x="525" y="34836"/>
                    <a:pt x="567" y="34841"/>
                    <a:pt x="609" y="34841"/>
                  </a:cubicBezTo>
                  <a:cubicBezTo>
                    <a:pt x="887" y="34841"/>
                    <a:pt x="1119" y="34635"/>
                    <a:pt x="1184" y="34346"/>
                  </a:cubicBezTo>
                  <a:lnTo>
                    <a:pt x="5916" y="555"/>
                  </a:lnTo>
                  <a:lnTo>
                    <a:pt x="34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51"/>
            <p:cNvSpPr/>
            <p:nvPr/>
          </p:nvSpPr>
          <p:spPr>
            <a:xfrm>
              <a:off x="5951950" y="4199525"/>
              <a:ext cx="162700" cy="886400"/>
            </a:xfrm>
            <a:custGeom>
              <a:avLst/>
              <a:gdLst/>
              <a:ahLst/>
              <a:cxnLst/>
              <a:rect l="l" t="t" r="r" b="b"/>
              <a:pathLst>
                <a:path w="6508" h="35456" extrusionOk="0">
                  <a:moveTo>
                    <a:pt x="3920" y="703"/>
                  </a:moveTo>
                  <a:lnTo>
                    <a:pt x="5835" y="1125"/>
                  </a:lnTo>
                  <a:lnTo>
                    <a:pt x="5835" y="1125"/>
                  </a:lnTo>
                  <a:lnTo>
                    <a:pt x="1110" y="34605"/>
                  </a:lnTo>
                  <a:cubicBezTo>
                    <a:pt x="1110" y="34753"/>
                    <a:pt x="999" y="34827"/>
                    <a:pt x="851" y="34827"/>
                  </a:cubicBezTo>
                  <a:lnTo>
                    <a:pt x="814" y="34827"/>
                  </a:lnTo>
                  <a:cubicBezTo>
                    <a:pt x="666" y="34790"/>
                    <a:pt x="592" y="34716"/>
                    <a:pt x="592" y="34568"/>
                  </a:cubicBezTo>
                  <a:lnTo>
                    <a:pt x="3920" y="703"/>
                  </a:lnTo>
                  <a:close/>
                  <a:moveTo>
                    <a:pt x="3698" y="0"/>
                  </a:moveTo>
                  <a:cubicBezTo>
                    <a:pt x="3624" y="0"/>
                    <a:pt x="3550" y="0"/>
                    <a:pt x="3476" y="74"/>
                  </a:cubicBezTo>
                  <a:cubicBezTo>
                    <a:pt x="3402" y="111"/>
                    <a:pt x="3328" y="185"/>
                    <a:pt x="3328" y="296"/>
                  </a:cubicBezTo>
                  <a:lnTo>
                    <a:pt x="1" y="34494"/>
                  </a:lnTo>
                  <a:lnTo>
                    <a:pt x="1" y="34568"/>
                  </a:lnTo>
                  <a:cubicBezTo>
                    <a:pt x="1" y="34975"/>
                    <a:pt x="260" y="35344"/>
                    <a:pt x="666" y="35418"/>
                  </a:cubicBezTo>
                  <a:cubicBezTo>
                    <a:pt x="740" y="35455"/>
                    <a:pt x="777" y="35455"/>
                    <a:pt x="851" y="35455"/>
                  </a:cubicBezTo>
                  <a:cubicBezTo>
                    <a:pt x="1295" y="35455"/>
                    <a:pt x="1665" y="35160"/>
                    <a:pt x="1738" y="34716"/>
                  </a:cubicBezTo>
                  <a:lnTo>
                    <a:pt x="6471" y="925"/>
                  </a:lnTo>
                  <a:cubicBezTo>
                    <a:pt x="6508" y="740"/>
                    <a:pt x="6397" y="592"/>
                    <a:pt x="6249" y="555"/>
                  </a:cubicBezTo>
                  <a:lnTo>
                    <a:pt x="369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51"/>
            <p:cNvSpPr/>
            <p:nvPr/>
          </p:nvSpPr>
          <p:spPr>
            <a:xfrm>
              <a:off x="6388200" y="4228175"/>
              <a:ext cx="260675" cy="847075"/>
            </a:xfrm>
            <a:custGeom>
              <a:avLst/>
              <a:gdLst/>
              <a:ahLst/>
              <a:cxnLst/>
              <a:rect l="l" t="t" r="r" b="b"/>
              <a:pathLst>
                <a:path w="10427" h="33883" extrusionOk="0">
                  <a:moveTo>
                    <a:pt x="2367" y="1"/>
                  </a:moveTo>
                  <a:lnTo>
                    <a:pt x="1" y="1258"/>
                  </a:lnTo>
                  <a:lnTo>
                    <a:pt x="9244" y="33459"/>
                  </a:lnTo>
                  <a:cubicBezTo>
                    <a:pt x="9307" y="33711"/>
                    <a:pt x="9503" y="33882"/>
                    <a:pt x="9743" y="33882"/>
                  </a:cubicBezTo>
                  <a:cubicBezTo>
                    <a:pt x="9785" y="33882"/>
                    <a:pt x="9828" y="33877"/>
                    <a:pt x="9872" y="33866"/>
                  </a:cubicBezTo>
                  <a:cubicBezTo>
                    <a:pt x="10205" y="33829"/>
                    <a:pt x="10427" y="33496"/>
                    <a:pt x="10316" y="33200"/>
                  </a:cubicBezTo>
                  <a:lnTo>
                    <a:pt x="236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51"/>
            <p:cNvSpPr/>
            <p:nvPr/>
          </p:nvSpPr>
          <p:spPr>
            <a:xfrm>
              <a:off x="6379900" y="4220175"/>
              <a:ext cx="274525" cy="862975"/>
            </a:xfrm>
            <a:custGeom>
              <a:avLst/>
              <a:gdLst/>
              <a:ahLst/>
              <a:cxnLst/>
              <a:rect l="l" t="t" r="r" b="b"/>
              <a:pathLst>
                <a:path w="10981" h="34519" extrusionOk="0">
                  <a:moveTo>
                    <a:pt x="2493" y="769"/>
                  </a:moveTo>
                  <a:lnTo>
                    <a:pt x="10352" y="33594"/>
                  </a:lnTo>
                  <a:lnTo>
                    <a:pt x="10352" y="33631"/>
                  </a:lnTo>
                  <a:cubicBezTo>
                    <a:pt x="10352" y="33779"/>
                    <a:pt x="10278" y="33890"/>
                    <a:pt x="10130" y="33890"/>
                  </a:cubicBezTo>
                  <a:lnTo>
                    <a:pt x="10093" y="33890"/>
                  </a:lnTo>
                  <a:cubicBezTo>
                    <a:pt x="9982" y="33890"/>
                    <a:pt x="9871" y="33816"/>
                    <a:pt x="9871" y="33705"/>
                  </a:cubicBezTo>
                  <a:lnTo>
                    <a:pt x="703" y="1725"/>
                  </a:lnTo>
                  <a:lnTo>
                    <a:pt x="2493" y="769"/>
                  </a:lnTo>
                  <a:close/>
                  <a:moveTo>
                    <a:pt x="2741" y="1"/>
                  </a:moveTo>
                  <a:cubicBezTo>
                    <a:pt x="2687" y="1"/>
                    <a:pt x="2631" y="18"/>
                    <a:pt x="2588" y="62"/>
                  </a:cubicBezTo>
                  <a:lnTo>
                    <a:pt x="185" y="1319"/>
                  </a:lnTo>
                  <a:cubicBezTo>
                    <a:pt x="74" y="1393"/>
                    <a:pt x="0" y="1541"/>
                    <a:pt x="37" y="1688"/>
                  </a:cubicBezTo>
                  <a:lnTo>
                    <a:pt x="9280" y="33890"/>
                  </a:lnTo>
                  <a:cubicBezTo>
                    <a:pt x="9391" y="34260"/>
                    <a:pt x="9723" y="34518"/>
                    <a:pt x="10093" y="34518"/>
                  </a:cubicBezTo>
                  <a:lnTo>
                    <a:pt x="10241" y="34518"/>
                  </a:lnTo>
                  <a:cubicBezTo>
                    <a:pt x="10685" y="34445"/>
                    <a:pt x="10980" y="34075"/>
                    <a:pt x="10980" y="33631"/>
                  </a:cubicBezTo>
                  <a:cubicBezTo>
                    <a:pt x="10980" y="33557"/>
                    <a:pt x="10980" y="33520"/>
                    <a:pt x="10980" y="33446"/>
                  </a:cubicBezTo>
                  <a:lnTo>
                    <a:pt x="3032" y="247"/>
                  </a:lnTo>
                  <a:cubicBezTo>
                    <a:pt x="2995" y="173"/>
                    <a:pt x="2921" y="62"/>
                    <a:pt x="2847" y="25"/>
                  </a:cubicBezTo>
                  <a:cubicBezTo>
                    <a:pt x="2816" y="9"/>
                    <a:pt x="2779" y="1"/>
                    <a:pt x="27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51"/>
            <p:cNvSpPr/>
            <p:nvPr/>
          </p:nvSpPr>
          <p:spPr>
            <a:xfrm>
              <a:off x="6024975" y="4218000"/>
              <a:ext cx="189500" cy="859700"/>
            </a:xfrm>
            <a:custGeom>
              <a:avLst/>
              <a:gdLst/>
              <a:ahLst/>
              <a:cxnLst/>
              <a:rect l="l" t="t" r="r" b="b"/>
              <a:pathLst>
                <a:path w="7580" h="34388" extrusionOk="0">
                  <a:moveTo>
                    <a:pt x="2478" y="1"/>
                  </a:moveTo>
                  <a:lnTo>
                    <a:pt x="1" y="1073"/>
                  </a:lnTo>
                  <a:lnTo>
                    <a:pt x="6433" y="33940"/>
                  </a:lnTo>
                  <a:cubicBezTo>
                    <a:pt x="6468" y="34180"/>
                    <a:pt x="6692" y="34388"/>
                    <a:pt x="6960" y="34388"/>
                  </a:cubicBezTo>
                  <a:cubicBezTo>
                    <a:pt x="6981" y="34388"/>
                    <a:pt x="7003" y="34386"/>
                    <a:pt x="7025" y="34384"/>
                  </a:cubicBezTo>
                  <a:cubicBezTo>
                    <a:pt x="7358" y="34384"/>
                    <a:pt x="7579" y="34088"/>
                    <a:pt x="7543" y="33755"/>
                  </a:cubicBezTo>
                  <a:lnTo>
                    <a:pt x="247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51"/>
            <p:cNvSpPr/>
            <p:nvPr/>
          </p:nvSpPr>
          <p:spPr>
            <a:xfrm>
              <a:off x="6016650" y="4210000"/>
              <a:ext cx="205225" cy="875925"/>
            </a:xfrm>
            <a:custGeom>
              <a:avLst/>
              <a:gdLst/>
              <a:ahLst/>
              <a:cxnLst/>
              <a:rect l="l" t="t" r="r" b="b"/>
              <a:pathLst>
                <a:path w="8209" h="35037" extrusionOk="0">
                  <a:moveTo>
                    <a:pt x="2576" y="766"/>
                  </a:moveTo>
                  <a:lnTo>
                    <a:pt x="7580" y="34112"/>
                  </a:lnTo>
                  <a:lnTo>
                    <a:pt x="7580" y="34149"/>
                  </a:lnTo>
                  <a:cubicBezTo>
                    <a:pt x="7580" y="34297"/>
                    <a:pt x="7469" y="34408"/>
                    <a:pt x="7321" y="34408"/>
                  </a:cubicBezTo>
                  <a:cubicBezTo>
                    <a:pt x="7173" y="34408"/>
                    <a:pt x="7062" y="34334"/>
                    <a:pt x="7062" y="34186"/>
                  </a:cubicBezTo>
                  <a:lnTo>
                    <a:pt x="703" y="1578"/>
                  </a:lnTo>
                  <a:lnTo>
                    <a:pt x="2576" y="766"/>
                  </a:lnTo>
                  <a:close/>
                  <a:moveTo>
                    <a:pt x="2805" y="1"/>
                  </a:moveTo>
                  <a:cubicBezTo>
                    <a:pt x="2767" y="1"/>
                    <a:pt x="2730" y="10"/>
                    <a:pt x="2700" y="25"/>
                  </a:cubicBezTo>
                  <a:lnTo>
                    <a:pt x="223" y="1097"/>
                  </a:lnTo>
                  <a:cubicBezTo>
                    <a:pt x="75" y="1134"/>
                    <a:pt x="1" y="1282"/>
                    <a:pt x="38" y="1430"/>
                  </a:cubicBezTo>
                  <a:lnTo>
                    <a:pt x="6434" y="34334"/>
                  </a:lnTo>
                  <a:cubicBezTo>
                    <a:pt x="6545" y="34741"/>
                    <a:pt x="6877" y="35036"/>
                    <a:pt x="7321" y="35036"/>
                  </a:cubicBezTo>
                  <a:lnTo>
                    <a:pt x="7358" y="35036"/>
                  </a:lnTo>
                  <a:cubicBezTo>
                    <a:pt x="7839" y="34999"/>
                    <a:pt x="8208" y="34593"/>
                    <a:pt x="8208" y="34149"/>
                  </a:cubicBezTo>
                  <a:lnTo>
                    <a:pt x="8171" y="34001"/>
                  </a:lnTo>
                  <a:lnTo>
                    <a:pt x="3106" y="284"/>
                  </a:lnTo>
                  <a:cubicBezTo>
                    <a:pt x="3106" y="173"/>
                    <a:pt x="3069" y="99"/>
                    <a:pt x="2958" y="62"/>
                  </a:cubicBezTo>
                  <a:cubicBezTo>
                    <a:pt x="2915" y="19"/>
                    <a:pt x="2859" y="1"/>
                    <a:pt x="28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51"/>
            <p:cNvSpPr/>
            <p:nvPr/>
          </p:nvSpPr>
          <p:spPr>
            <a:xfrm>
              <a:off x="5491675" y="4206925"/>
              <a:ext cx="147900" cy="871025"/>
            </a:xfrm>
            <a:custGeom>
              <a:avLst/>
              <a:gdLst/>
              <a:ahLst/>
              <a:cxnLst/>
              <a:rect l="l" t="t" r="r" b="b"/>
              <a:pathLst>
                <a:path w="5916" h="34841" extrusionOk="0">
                  <a:moveTo>
                    <a:pt x="3365" y="0"/>
                  </a:moveTo>
                  <a:lnTo>
                    <a:pt x="37" y="34235"/>
                  </a:lnTo>
                  <a:cubicBezTo>
                    <a:pt x="0" y="34531"/>
                    <a:pt x="185" y="34790"/>
                    <a:pt x="481" y="34827"/>
                  </a:cubicBezTo>
                  <a:cubicBezTo>
                    <a:pt x="520" y="34836"/>
                    <a:pt x="559" y="34841"/>
                    <a:pt x="598" y="34841"/>
                  </a:cubicBezTo>
                  <a:cubicBezTo>
                    <a:pt x="859" y="34841"/>
                    <a:pt x="1114" y="34635"/>
                    <a:pt x="1147" y="34346"/>
                  </a:cubicBezTo>
                  <a:lnTo>
                    <a:pt x="5916" y="555"/>
                  </a:lnTo>
                  <a:lnTo>
                    <a:pt x="33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51"/>
            <p:cNvSpPr/>
            <p:nvPr/>
          </p:nvSpPr>
          <p:spPr>
            <a:xfrm>
              <a:off x="5484275" y="4199525"/>
              <a:ext cx="163625" cy="886400"/>
            </a:xfrm>
            <a:custGeom>
              <a:avLst/>
              <a:gdLst/>
              <a:ahLst/>
              <a:cxnLst/>
              <a:rect l="l" t="t" r="r" b="b"/>
              <a:pathLst>
                <a:path w="6545" h="35456" extrusionOk="0">
                  <a:moveTo>
                    <a:pt x="3957" y="703"/>
                  </a:moveTo>
                  <a:lnTo>
                    <a:pt x="5872" y="1125"/>
                  </a:lnTo>
                  <a:lnTo>
                    <a:pt x="5872" y="1125"/>
                  </a:lnTo>
                  <a:lnTo>
                    <a:pt x="1147" y="34605"/>
                  </a:lnTo>
                  <a:cubicBezTo>
                    <a:pt x="1147" y="34753"/>
                    <a:pt x="1036" y="34827"/>
                    <a:pt x="888" y="34827"/>
                  </a:cubicBezTo>
                  <a:lnTo>
                    <a:pt x="851" y="34827"/>
                  </a:lnTo>
                  <a:cubicBezTo>
                    <a:pt x="703" y="34790"/>
                    <a:pt x="629" y="34716"/>
                    <a:pt x="629" y="34568"/>
                  </a:cubicBezTo>
                  <a:lnTo>
                    <a:pt x="3957" y="703"/>
                  </a:lnTo>
                  <a:close/>
                  <a:moveTo>
                    <a:pt x="3735" y="0"/>
                  </a:moveTo>
                  <a:cubicBezTo>
                    <a:pt x="3661" y="0"/>
                    <a:pt x="3550" y="0"/>
                    <a:pt x="3513" y="74"/>
                  </a:cubicBezTo>
                  <a:cubicBezTo>
                    <a:pt x="3439" y="111"/>
                    <a:pt x="3365" y="185"/>
                    <a:pt x="3365" y="296"/>
                  </a:cubicBezTo>
                  <a:lnTo>
                    <a:pt x="38" y="34494"/>
                  </a:lnTo>
                  <a:lnTo>
                    <a:pt x="1" y="34568"/>
                  </a:lnTo>
                  <a:cubicBezTo>
                    <a:pt x="1" y="34975"/>
                    <a:pt x="296" y="35344"/>
                    <a:pt x="703" y="35418"/>
                  </a:cubicBezTo>
                  <a:cubicBezTo>
                    <a:pt x="777" y="35455"/>
                    <a:pt x="814" y="35455"/>
                    <a:pt x="888" y="35455"/>
                  </a:cubicBezTo>
                  <a:cubicBezTo>
                    <a:pt x="1332" y="35455"/>
                    <a:pt x="1701" y="35160"/>
                    <a:pt x="1775" y="34716"/>
                  </a:cubicBezTo>
                  <a:lnTo>
                    <a:pt x="6508" y="925"/>
                  </a:lnTo>
                  <a:cubicBezTo>
                    <a:pt x="6545" y="740"/>
                    <a:pt x="6434" y="592"/>
                    <a:pt x="6286" y="555"/>
                  </a:cubicBezTo>
                  <a:lnTo>
                    <a:pt x="373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51"/>
            <p:cNvSpPr/>
            <p:nvPr/>
          </p:nvSpPr>
          <p:spPr>
            <a:xfrm>
              <a:off x="5447300" y="3236425"/>
              <a:ext cx="1197875" cy="1049075"/>
            </a:xfrm>
            <a:custGeom>
              <a:avLst/>
              <a:gdLst/>
              <a:ahLst/>
              <a:cxnLst/>
              <a:rect l="l" t="t" r="r" b="b"/>
              <a:pathLst>
                <a:path w="47915" h="41963" extrusionOk="0">
                  <a:moveTo>
                    <a:pt x="29171" y="1"/>
                  </a:moveTo>
                  <a:cubicBezTo>
                    <a:pt x="26879" y="1"/>
                    <a:pt x="25104" y="2034"/>
                    <a:pt x="25437" y="4290"/>
                  </a:cubicBezTo>
                  <a:cubicBezTo>
                    <a:pt x="26546" y="11906"/>
                    <a:pt x="27433" y="31315"/>
                    <a:pt x="26842" y="31463"/>
                  </a:cubicBezTo>
                  <a:cubicBezTo>
                    <a:pt x="26831" y="31466"/>
                    <a:pt x="26816" y="31467"/>
                    <a:pt x="26798" y="31467"/>
                  </a:cubicBezTo>
                  <a:cubicBezTo>
                    <a:pt x="25697" y="31467"/>
                    <a:pt x="11235" y="26262"/>
                    <a:pt x="4776" y="26262"/>
                  </a:cubicBezTo>
                  <a:cubicBezTo>
                    <a:pt x="3239" y="26262"/>
                    <a:pt x="2156" y="26556"/>
                    <a:pt x="1812" y="27285"/>
                  </a:cubicBezTo>
                  <a:cubicBezTo>
                    <a:pt x="1" y="31130"/>
                    <a:pt x="592" y="41963"/>
                    <a:pt x="592" y="41963"/>
                  </a:cubicBezTo>
                  <a:lnTo>
                    <a:pt x="41778" y="41963"/>
                  </a:lnTo>
                  <a:lnTo>
                    <a:pt x="47545" y="4327"/>
                  </a:lnTo>
                  <a:cubicBezTo>
                    <a:pt x="47915" y="2071"/>
                    <a:pt x="46140" y="1"/>
                    <a:pt x="4381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51"/>
            <p:cNvSpPr/>
            <p:nvPr/>
          </p:nvSpPr>
          <p:spPr>
            <a:xfrm>
              <a:off x="5451925" y="3229050"/>
              <a:ext cx="1193250" cy="1063850"/>
            </a:xfrm>
            <a:custGeom>
              <a:avLst/>
              <a:gdLst/>
              <a:ahLst/>
              <a:cxnLst/>
              <a:rect l="l" t="t" r="r" b="b"/>
              <a:pathLst>
                <a:path w="47730" h="42554" extrusionOk="0">
                  <a:moveTo>
                    <a:pt x="43626" y="592"/>
                  </a:moveTo>
                  <a:cubicBezTo>
                    <a:pt x="44624" y="592"/>
                    <a:pt x="45475" y="998"/>
                    <a:pt x="46103" y="1627"/>
                  </a:cubicBezTo>
                  <a:cubicBezTo>
                    <a:pt x="46732" y="2255"/>
                    <a:pt x="47101" y="3106"/>
                    <a:pt x="47101" y="4067"/>
                  </a:cubicBezTo>
                  <a:cubicBezTo>
                    <a:pt x="47101" y="4215"/>
                    <a:pt x="47101" y="4400"/>
                    <a:pt x="47064" y="4585"/>
                  </a:cubicBezTo>
                  <a:lnTo>
                    <a:pt x="41297" y="41962"/>
                  </a:lnTo>
                  <a:lnTo>
                    <a:pt x="720" y="41962"/>
                  </a:lnTo>
                  <a:cubicBezTo>
                    <a:pt x="706" y="41768"/>
                    <a:pt x="686" y="41469"/>
                    <a:pt x="666" y="41075"/>
                  </a:cubicBezTo>
                  <a:cubicBezTo>
                    <a:pt x="666" y="40335"/>
                    <a:pt x="629" y="39337"/>
                    <a:pt x="629" y="38154"/>
                  </a:cubicBezTo>
                  <a:cubicBezTo>
                    <a:pt x="629" y="36416"/>
                    <a:pt x="703" y="34346"/>
                    <a:pt x="888" y="32461"/>
                  </a:cubicBezTo>
                  <a:cubicBezTo>
                    <a:pt x="1073" y="30538"/>
                    <a:pt x="1406" y="28800"/>
                    <a:pt x="1923" y="27728"/>
                  </a:cubicBezTo>
                  <a:cubicBezTo>
                    <a:pt x="2034" y="27469"/>
                    <a:pt x="2293" y="27248"/>
                    <a:pt x="2774" y="27100"/>
                  </a:cubicBezTo>
                  <a:cubicBezTo>
                    <a:pt x="3217" y="26952"/>
                    <a:pt x="3846" y="26878"/>
                    <a:pt x="4585" y="26878"/>
                  </a:cubicBezTo>
                  <a:cubicBezTo>
                    <a:pt x="7765" y="26878"/>
                    <a:pt x="12977" y="28172"/>
                    <a:pt x="17525" y="29466"/>
                  </a:cubicBezTo>
                  <a:cubicBezTo>
                    <a:pt x="19817" y="30094"/>
                    <a:pt x="21924" y="30760"/>
                    <a:pt x="23551" y="31240"/>
                  </a:cubicBezTo>
                  <a:cubicBezTo>
                    <a:pt x="24327" y="31499"/>
                    <a:pt x="25030" y="31684"/>
                    <a:pt x="25547" y="31832"/>
                  </a:cubicBezTo>
                  <a:cubicBezTo>
                    <a:pt x="25806" y="31906"/>
                    <a:pt x="26028" y="31980"/>
                    <a:pt x="26176" y="32017"/>
                  </a:cubicBezTo>
                  <a:cubicBezTo>
                    <a:pt x="26361" y="32054"/>
                    <a:pt x="26472" y="32091"/>
                    <a:pt x="26620" y="32091"/>
                  </a:cubicBezTo>
                  <a:lnTo>
                    <a:pt x="26730" y="32054"/>
                  </a:lnTo>
                  <a:cubicBezTo>
                    <a:pt x="26804" y="32054"/>
                    <a:pt x="26878" y="31980"/>
                    <a:pt x="26915" y="31943"/>
                  </a:cubicBezTo>
                  <a:cubicBezTo>
                    <a:pt x="26989" y="31869"/>
                    <a:pt x="26989" y="31795"/>
                    <a:pt x="26989" y="31758"/>
                  </a:cubicBezTo>
                  <a:cubicBezTo>
                    <a:pt x="27063" y="31536"/>
                    <a:pt x="27100" y="31240"/>
                    <a:pt x="27100" y="30797"/>
                  </a:cubicBezTo>
                  <a:cubicBezTo>
                    <a:pt x="27137" y="30353"/>
                    <a:pt x="27137" y="29762"/>
                    <a:pt x="27137" y="29096"/>
                  </a:cubicBezTo>
                  <a:cubicBezTo>
                    <a:pt x="27137" y="23477"/>
                    <a:pt x="26435" y="10463"/>
                    <a:pt x="25584" y="4548"/>
                  </a:cubicBezTo>
                  <a:cubicBezTo>
                    <a:pt x="25547" y="4400"/>
                    <a:pt x="25547" y="4215"/>
                    <a:pt x="25547" y="4067"/>
                  </a:cubicBezTo>
                  <a:cubicBezTo>
                    <a:pt x="25547" y="3106"/>
                    <a:pt x="25917" y="2255"/>
                    <a:pt x="26546" y="1627"/>
                  </a:cubicBezTo>
                  <a:cubicBezTo>
                    <a:pt x="27174" y="998"/>
                    <a:pt x="28024" y="592"/>
                    <a:pt x="28986" y="592"/>
                  </a:cubicBezTo>
                  <a:close/>
                  <a:moveTo>
                    <a:pt x="28986" y="0"/>
                  </a:moveTo>
                  <a:cubicBezTo>
                    <a:pt x="26694" y="0"/>
                    <a:pt x="24919" y="1849"/>
                    <a:pt x="24919" y="4067"/>
                  </a:cubicBezTo>
                  <a:cubicBezTo>
                    <a:pt x="24919" y="4252"/>
                    <a:pt x="24919" y="4437"/>
                    <a:pt x="24956" y="4659"/>
                  </a:cubicBezTo>
                  <a:cubicBezTo>
                    <a:pt x="25806" y="10500"/>
                    <a:pt x="26546" y="23514"/>
                    <a:pt x="26546" y="29096"/>
                  </a:cubicBezTo>
                  <a:cubicBezTo>
                    <a:pt x="26546" y="29910"/>
                    <a:pt x="26509" y="30575"/>
                    <a:pt x="26472" y="31019"/>
                  </a:cubicBezTo>
                  <a:cubicBezTo>
                    <a:pt x="26472" y="31208"/>
                    <a:pt x="26445" y="31344"/>
                    <a:pt x="26437" y="31448"/>
                  </a:cubicBezTo>
                  <a:lnTo>
                    <a:pt x="26437" y="31448"/>
                  </a:lnTo>
                  <a:cubicBezTo>
                    <a:pt x="26402" y="31443"/>
                    <a:pt x="26365" y="31436"/>
                    <a:pt x="26324" y="31425"/>
                  </a:cubicBezTo>
                  <a:cubicBezTo>
                    <a:pt x="25732" y="31277"/>
                    <a:pt x="24438" y="30871"/>
                    <a:pt x="22775" y="30353"/>
                  </a:cubicBezTo>
                  <a:cubicBezTo>
                    <a:pt x="20261" y="29614"/>
                    <a:pt x="16859" y="28579"/>
                    <a:pt x="13532" y="27728"/>
                  </a:cubicBezTo>
                  <a:cubicBezTo>
                    <a:pt x="10205" y="26915"/>
                    <a:pt x="6914" y="26249"/>
                    <a:pt x="4585" y="26249"/>
                  </a:cubicBezTo>
                  <a:cubicBezTo>
                    <a:pt x="3809" y="26249"/>
                    <a:pt x="3106" y="26323"/>
                    <a:pt x="2552" y="26508"/>
                  </a:cubicBezTo>
                  <a:cubicBezTo>
                    <a:pt x="2034" y="26693"/>
                    <a:pt x="1554" y="26989"/>
                    <a:pt x="1332" y="27433"/>
                  </a:cubicBezTo>
                  <a:cubicBezTo>
                    <a:pt x="777" y="28653"/>
                    <a:pt x="444" y="30464"/>
                    <a:pt x="260" y="32387"/>
                  </a:cubicBezTo>
                  <a:cubicBezTo>
                    <a:pt x="75" y="34309"/>
                    <a:pt x="1" y="36416"/>
                    <a:pt x="1" y="38154"/>
                  </a:cubicBezTo>
                  <a:cubicBezTo>
                    <a:pt x="1" y="40520"/>
                    <a:pt x="112" y="42258"/>
                    <a:pt x="112" y="42258"/>
                  </a:cubicBezTo>
                  <a:cubicBezTo>
                    <a:pt x="112" y="42443"/>
                    <a:pt x="260" y="42554"/>
                    <a:pt x="407" y="42554"/>
                  </a:cubicBezTo>
                  <a:lnTo>
                    <a:pt x="41593" y="42554"/>
                  </a:lnTo>
                  <a:cubicBezTo>
                    <a:pt x="41741" y="42554"/>
                    <a:pt x="41851" y="42443"/>
                    <a:pt x="41888" y="42295"/>
                  </a:cubicBezTo>
                  <a:lnTo>
                    <a:pt x="47656" y="4696"/>
                  </a:lnTo>
                  <a:cubicBezTo>
                    <a:pt x="47693" y="4474"/>
                    <a:pt x="47730" y="4252"/>
                    <a:pt x="47730" y="4067"/>
                  </a:cubicBezTo>
                  <a:cubicBezTo>
                    <a:pt x="47730" y="1849"/>
                    <a:pt x="45918" y="0"/>
                    <a:pt x="436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51"/>
            <p:cNvSpPr/>
            <p:nvPr/>
          </p:nvSpPr>
          <p:spPr>
            <a:xfrm>
              <a:off x="5447300" y="3236425"/>
              <a:ext cx="824475" cy="1049075"/>
            </a:xfrm>
            <a:custGeom>
              <a:avLst/>
              <a:gdLst/>
              <a:ahLst/>
              <a:cxnLst/>
              <a:rect l="l" t="t" r="r" b="b"/>
              <a:pathLst>
                <a:path w="32979" h="41963" extrusionOk="0">
                  <a:moveTo>
                    <a:pt x="29023" y="1"/>
                  </a:moveTo>
                  <a:cubicBezTo>
                    <a:pt x="26805" y="75"/>
                    <a:pt x="25141" y="2071"/>
                    <a:pt x="25437" y="4290"/>
                  </a:cubicBezTo>
                  <a:cubicBezTo>
                    <a:pt x="26546" y="11906"/>
                    <a:pt x="27433" y="31315"/>
                    <a:pt x="26842" y="31463"/>
                  </a:cubicBezTo>
                  <a:cubicBezTo>
                    <a:pt x="26831" y="31466"/>
                    <a:pt x="26816" y="31467"/>
                    <a:pt x="26798" y="31467"/>
                  </a:cubicBezTo>
                  <a:cubicBezTo>
                    <a:pt x="25697" y="31467"/>
                    <a:pt x="11235" y="26262"/>
                    <a:pt x="4776" y="26262"/>
                  </a:cubicBezTo>
                  <a:cubicBezTo>
                    <a:pt x="3239" y="26262"/>
                    <a:pt x="2156" y="26556"/>
                    <a:pt x="1812" y="27285"/>
                  </a:cubicBezTo>
                  <a:cubicBezTo>
                    <a:pt x="1" y="31130"/>
                    <a:pt x="592" y="41963"/>
                    <a:pt x="592" y="41963"/>
                  </a:cubicBezTo>
                  <a:lnTo>
                    <a:pt x="26842" y="41963"/>
                  </a:lnTo>
                  <a:lnTo>
                    <a:pt x="32609" y="4327"/>
                  </a:lnTo>
                  <a:cubicBezTo>
                    <a:pt x="32979" y="2108"/>
                    <a:pt x="31278" y="75"/>
                    <a:pt x="290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51"/>
            <p:cNvSpPr/>
            <p:nvPr/>
          </p:nvSpPr>
          <p:spPr>
            <a:xfrm>
              <a:off x="5451925" y="3229050"/>
              <a:ext cx="819850" cy="1063850"/>
            </a:xfrm>
            <a:custGeom>
              <a:avLst/>
              <a:gdLst/>
              <a:ahLst/>
              <a:cxnLst/>
              <a:rect l="l" t="t" r="r" b="b"/>
              <a:pathLst>
                <a:path w="32794" h="42554" extrusionOk="0">
                  <a:moveTo>
                    <a:pt x="28856" y="629"/>
                  </a:moveTo>
                  <a:lnTo>
                    <a:pt x="28856" y="629"/>
                  </a:lnTo>
                  <a:cubicBezTo>
                    <a:pt x="30733" y="676"/>
                    <a:pt x="32165" y="2225"/>
                    <a:pt x="32165" y="4067"/>
                  </a:cubicBezTo>
                  <a:cubicBezTo>
                    <a:pt x="32165" y="4215"/>
                    <a:pt x="32165" y="4400"/>
                    <a:pt x="32128" y="4585"/>
                  </a:cubicBezTo>
                  <a:lnTo>
                    <a:pt x="26398" y="41962"/>
                  </a:lnTo>
                  <a:lnTo>
                    <a:pt x="720" y="41962"/>
                  </a:lnTo>
                  <a:cubicBezTo>
                    <a:pt x="706" y="41768"/>
                    <a:pt x="686" y="41469"/>
                    <a:pt x="666" y="41075"/>
                  </a:cubicBezTo>
                  <a:cubicBezTo>
                    <a:pt x="666" y="40335"/>
                    <a:pt x="629" y="39337"/>
                    <a:pt x="629" y="38154"/>
                  </a:cubicBezTo>
                  <a:cubicBezTo>
                    <a:pt x="629" y="36416"/>
                    <a:pt x="703" y="34346"/>
                    <a:pt x="888" y="32461"/>
                  </a:cubicBezTo>
                  <a:cubicBezTo>
                    <a:pt x="1073" y="30538"/>
                    <a:pt x="1406" y="28800"/>
                    <a:pt x="1923" y="27728"/>
                  </a:cubicBezTo>
                  <a:cubicBezTo>
                    <a:pt x="2034" y="27469"/>
                    <a:pt x="2293" y="27248"/>
                    <a:pt x="2774" y="27100"/>
                  </a:cubicBezTo>
                  <a:cubicBezTo>
                    <a:pt x="3217" y="26952"/>
                    <a:pt x="3846" y="26878"/>
                    <a:pt x="4585" y="26878"/>
                  </a:cubicBezTo>
                  <a:cubicBezTo>
                    <a:pt x="7765" y="26878"/>
                    <a:pt x="12977" y="28172"/>
                    <a:pt x="17525" y="29466"/>
                  </a:cubicBezTo>
                  <a:cubicBezTo>
                    <a:pt x="19817" y="30094"/>
                    <a:pt x="21924" y="30760"/>
                    <a:pt x="23551" y="31240"/>
                  </a:cubicBezTo>
                  <a:cubicBezTo>
                    <a:pt x="24327" y="31499"/>
                    <a:pt x="25030" y="31684"/>
                    <a:pt x="25547" y="31832"/>
                  </a:cubicBezTo>
                  <a:cubicBezTo>
                    <a:pt x="25806" y="31906"/>
                    <a:pt x="26028" y="31980"/>
                    <a:pt x="26176" y="32017"/>
                  </a:cubicBezTo>
                  <a:cubicBezTo>
                    <a:pt x="26361" y="32054"/>
                    <a:pt x="26472" y="32091"/>
                    <a:pt x="26620" y="32091"/>
                  </a:cubicBezTo>
                  <a:lnTo>
                    <a:pt x="26730" y="32054"/>
                  </a:lnTo>
                  <a:cubicBezTo>
                    <a:pt x="26804" y="32054"/>
                    <a:pt x="26878" y="31980"/>
                    <a:pt x="26915" y="31943"/>
                  </a:cubicBezTo>
                  <a:cubicBezTo>
                    <a:pt x="26989" y="31869"/>
                    <a:pt x="26989" y="31795"/>
                    <a:pt x="26989" y="31758"/>
                  </a:cubicBezTo>
                  <a:cubicBezTo>
                    <a:pt x="27063" y="31536"/>
                    <a:pt x="27100" y="31240"/>
                    <a:pt x="27100" y="30797"/>
                  </a:cubicBezTo>
                  <a:cubicBezTo>
                    <a:pt x="27137" y="30353"/>
                    <a:pt x="27137" y="29762"/>
                    <a:pt x="27137" y="29096"/>
                  </a:cubicBezTo>
                  <a:cubicBezTo>
                    <a:pt x="27137" y="23477"/>
                    <a:pt x="26435" y="10463"/>
                    <a:pt x="25584" y="4548"/>
                  </a:cubicBezTo>
                  <a:cubicBezTo>
                    <a:pt x="25547" y="4400"/>
                    <a:pt x="25547" y="4215"/>
                    <a:pt x="25547" y="4067"/>
                  </a:cubicBezTo>
                  <a:cubicBezTo>
                    <a:pt x="25547" y="2225"/>
                    <a:pt x="26980" y="676"/>
                    <a:pt x="28856" y="629"/>
                  </a:cubicBezTo>
                  <a:close/>
                  <a:moveTo>
                    <a:pt x="28838" y="0"/>
                  </a:moveTo>
                  <a:cubicBezTo>
                    <a:pt x="26620" y="74"/>
                    <a:pt x="24919" y="1886"/>
                    <a:pt x="24919" y="4067"/>
                  </a:cubicBezTo>
                  <a:cubicBezTo>
                    <a:pt x="24919" y="4252"/>
                    <a:pt x="24919" y="4437"/>
                    <a:pt x="24956" y="4659"/>
                  </a:cubicBezTo>
                  <a:cubicBezTo>
                    <a:pt x="25806" y="10500"/>
                    <a:pt x="26546" y="23514"/>
                    <a:pt x="26546" y="29096"/>
                  </a:cubicBezTo>
                  <a:cubicBezTo>
                    <a:pt x="26546" y="29910"/>
                    <a:pt x="26509" y="30575"/>
                    <a:pt x="26472" y="31019"/>
                  </a:cubicBezTo>
                  <a:cubicBezTo>
                    <a:pt x="26472" y="31208"/>
                    <a:pt x="26445" y="31344"/>
                    <a:pt x="26437" y="31448"/>
                  </a:cubicBezTo>
                  <a:lnTo>
                    <a:pt x="26437" y="31448"/>
                  </a:lnTo>
                  <a:cubicBezTo>
                    <a:pt x="26402" y="31443"/>
                    <a:pt x="26365" y="31436"/>
                    <a:pt x="26324" y="31425"/>
                  </a:cubicBezTo>
                  <a:cubicBezTo>
                    <a:pt x="25732" y="31277"/>
                    <a:pt x="24438" y="30871"/>
                    <a:pt x="22775" y="30353"/>
                  </a:cubicBezTo>
                  <a:cubicBezTo>
                    <a:pt x="20261" y="29614"/>
                    <a:pt x="16859" y="28579"/>
                    <a:pt x="13532" y="27728"/>
                  </a:cubicBezTo>
                  <a:cubicBezTo>
                    <a:pt x="10205" y="26915"/>
                    <a:pt x="6914" y="26249"/>
                    <a:pt x="4585" y="26249"/>
                  </a:cubicBezTo>
                  <a:cubicBezTo>
                    <a:pt x="3809" y="26249"/>
                    <a:pt x="3106" y="26323"/>
                    <a:pt x="2552" y="26508"/>
                  </a:cubicBezTo>
                  <a:cubicBezTo>
                    <a:pt x="2034" y="26693"/>
                    <a:pt x="1554" y="26989"/>
                    <a:pt x="1332" y="27433"/>
                  </a:cubicBezTo>
                  <a:cubicBezTo>
                    <a:pt x="777" y="28653"/>
                    <a:pt x="444" y="30464"/>
                    <a:pt x="260" y="32387"/>
                  </a:cubicBezTo>
                  <a:cubicBezTo>
                    <a:pt x="75" y="34309"/>
                    <a:pt x="1" y="36416"/>
                    <a:pt x="1" y="38154"/>
                  </a:cubicBezTo>
                  <a:cubicBezTo>
                    <a:pt x="1" y="40520"/>
                    <a:pt x="112" y="42258"/>
                    <a:pt x="112" y="42258"/>
                  </a:cubicBezTo>
                  <a:cubicBezTo>
                    <a:pt x="112" y="42443"/>
                    <a:pt x="260" y="42554"/>
                    <a:pt x="407" y="42554"/>
                  </a:cubicBezTo>
                  <a:lnTo>
                    <a:pt x="26657" y="42554"/>
                  </a:lnTo>
                  <a:cubicBezTo>
                    <a:pt x="26804" y="42554"/>
                    <a:pt x="26915" y="42443"/>
                    <a:pt x="26952" y="42295"/>
                  </a:cubicBezTo>
                  <a:lnTo>
                    <a:pt x="32757" y="4696"/>
                  </a:lnTo>
                  <a:cubicBezTo>
                    <a:pt x="32757" y="4474"/>
                    <a:pt x="32794" y="4252"/>
                    <a:pt x="32794" y="4067"/>
                  </a:cubicBezTo>
                  <a:cubicBezTo>
                    <a:pt x="32794" y="1886"/>
                    <a:pt x="31056" y="74"/>
                    <a:pt x="288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51"/>
            <p:cNvSpPr/>
            <p:nvPr/>
          </p:nvSpPr>
          <p:spPr>
            <a:xfrm>
              <a:off x="1921250" y="3013700"/>
              <a:ext cx="161750" cy="177475"/>
            </a:xfrm>
            <a:custGeom>
              <a:avLst/>
              <a:gdLst/>
              <a:ahLst/>
              <a:cxnLst/>
              <a:rect l="l" t="t" r="r" b="b"/>
              <a:pathLst>
                <a:path w="6470" h="7099" extrusionOk="0">
                  <a:moveTo>
                    <a:pt x="4880" y="0"/>
                  </a:moveTo>
                  <a:lnTo>
                    <a:pt x="0" y="4510"/>
                  </a:lnTo>
                  <a:lnTo>
                    <a:pt x="2921" y="7098"/>
                  </a:lnTo>
                  <a:lnTo>
                    <a:pt x="6470" y="4510"/>
                  </a:lnTo>
                  <a:lnTo>
                    <a:pt x="488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51"/>
            <p:cNvSpPr/>
            <p:nvPr/>
          </p:nvSpPr>
          <p:spPr>
            <a:xfrm>
              <a:off x="1913850" y="3005375"/>
              <a:ext cx="178400" cy="193650"/>
            </a:xfrm>
            <a:custGeom>
              <a:avLst/>
              <a:gdLst/>
              <a:ahLst/>
              <a:cxnLst/>
              <a:rect l="l" t="t" r="r" b="b"/>
              <a:pathLst>
                <a:path w="7136" h="7746" extrusionOk="0">
                  <a:moveTo>
                    <a:pt x="5028" y="851"/>
                  </a:moveTo>
                  <a:lnTo>
                    <a:pt x="6435" y="4754"/>
                  </a:lnTo>
                  <a:lnTo>
                    <a:pt x="3254" y="7062"/>
                  </a:lnTo>
                  <a:lnTo>
                    <a:pt x="777" y="4843"/>
                  </a:lnTo>
                  <a:lnTo>
                    <a:pt x="5028" y="851"/>
                  </a:lnTo>
                  <a:close/>
                  <a:moveTo>
                    <a:pt x="5250" y="0"/>
                  </a:moveTo>
                  <a:cubicBezTo>
                    <a:pt x="5139" y="0"/>
                    <a:pt x="5028" y="37"/>
                    <a:pt x="4954" y="74"/>
                  </a:cubicBezTo>
                  <a:lnTo>
                    <a:pt x="74" y="4622"/>
                  </a:lnTo>
                  <a:cubicBezTo>
                    <a:pt x="37" y="4696"/>
                    <a:pt x="0" y="4770"/>
                    <a:pt x="0" y="4843"/>
                  </a:cubicBezTo>
                  <a:cubicBezTo>
                    <a:pt x="0" y="4954"/>
                    <a:pt x="37" y="5028"/>
                    <a:pt x="111" y="5065"/>
                  </a:cubicBezTo>
                  <a:lnTo>
                    <a:pt x="2995" y="7690"/>
                  </a:lnTo>
                  <a:cubicBezTo>
                    <a:pt x="3050" y="7727"/>
                    <a:pt x="3124" y="7746"/>
                    <a:pt x="3198" y="7746"/>
                  </a:cubicBezTo>
                  <a:cubicBezTo>
                    <a:pt x="3272" y="7746"/>
                    <a:pt x="3346" y="7727"/>
                    <a:pt x="3402" y="7690"/>
                  </a:cubicBezTo>
                  <a:lnTo>
                    <a:pt x="6951" y="5102"/>
                  </a:lnTo>
                  <a:cubicBezTo>
                    <a:pt x="7062" y="5028"/>
                    <a:pt x="7136" y="4880"/>
                    <a:pt x="7062" y="4733"/>
                  </a:cubicBezTo>
                  <a:lnTo>
                    <a:pt x="5435" y="222"/>
                  </a:lnTo>
                  <a:cubicBezTo>
                    <a:pt x="5435" y="111"/>
                    <a:pt x="5324" y="37"/>
                    <a:pt x="52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51"/>
            <p:cNvSpPr/>
            <p:nvPr/>
          </p:nvSpPr>
          <p:spPr>
            <a:xfrm>
              <a:off x="2021050" y="3965400"/>
              <a:ext cx="612825" cy="1046575"/>
            </a:xfrm>
            <a:custGeom>
              <a:avLst/>
              <a:gdLst/>
              <a:ahLst/>
              <a:cxnLst/>
              <a:rect l="l" t="t" r="r" b="b"/>
              <a:pathLst>
                <a:path w="24513" h="41863" extrusionOk="0">
                  <a:moveTo>
                    <a:pt x="19199" y="0"/>
                  </a:moveTo>
                  <a:cubicBezTo>
                    <a:pt x="13895" y="0"/>
                    <a:pt x="1258" y="2156"/>
                    <a:pt x="1258" y="2156"/>
                  </a:cubicBezTo>
                  <a:cubicBezTo>
                    <a:pt x="1258" y="2156"/>
                    <a:pt x="1" y="6879"/>
                    <a:pt x="2405" y="6879"/>
                  </a:cubicBezTo>
                  <a:cubicBezTo>
                    <a:pt x="2508" y="6879"/>
                    <a:pt x="2619" y="6870"/>
                    <a:pt x="2737" y="6851"/>
                  </a:cubicBezTo>
                  <a:cubicBezTo>
                    <a:pt x="4610" y="6556"/>
                    <a:pt x="9622" y="6506"/>
                    <a:pt x="12754" y="6506"/>
                  </a:cubicBezTo>
                  <a:cubicBezTo>
                    <a:pt x="14321" y="6506"/>
                    <a:pt x="15418" y="6519"/>
                    <a:pt x="15418" y="6519"/>
                  </a:cubicBezTo>
                  <a:cubicBezTo>
                    <a:pt x="15418" y="6519"/>
                    <a:pt x="9096" y="21270"/>
                    <a:pt x="7506" y="29182"/>
                  </a:cubicBezTo>
                  <a:cubicBezTo>
                    <a:pt x="6656" y="33470"/>
                    <a:pt x="4253" y="35800"/>
                    <a:pt x="3698" y="37648"/>
                  </a:cubicBezTo>
                  <a:cubicBezTo>
                    <a:pt x="3143" y="39460"/>
                    <a:pt x="4807" y="38757"/>
                    <a:pt x="6471" y="39829"/>
                  </a:cubicBezTo>
                  <a:cubicBezTo>
                    <a:pt x="8097" y="40938"/>
                    <a:pt x="10870" y="41863"/>
                    <a:pt x="12904" y="41863"/>
                  </a:cubicBezTo>
                  <a:cubicBezTo>
                    <a:pt x="14900" y="41863"/>
                    <a:pt x="9391" y="38203"/>
                    <a:pt x="9391" y="35245"/>
                  </a:cubicBezTo>
                  <a:cubicBezTo>
                    <a:pt x="9391" y="32287"/>
                    <a:pt x="16083" y="22527"/>
                    <a:pt x="19374" y="17018"/>
                  </a:cubicBezTo>
                  <a:cubicBezTo>
                    <a:pt x="21967" y="12729"/>
                    <a:pt x="22246" y="12240"/>
                    <a:pt x="22122" y="12240"/>
                  </a:cubicBezTo>
                  <a:cubicBezTo>
                    <a:pt x="22085" y="12240"/>
                    <a:pt x="22013" y="12282"/>
                    <a:pt x="21955" y="12282"/>
                  </a:cubicBezTo>
                  <a:cubicBezTo>
                    <a:pt x="21846" y="12282"/>
                    <a:pt x="21787" y="12130"/>
                    <a:pt x="22109" y="11251"/>
                  </a:cubicBezTo>
                  <a:cubicBezTo>
                    <a:pt x="22516" y="10733"/>
                    <a:pt x="22849" y="10142"/>
                    <a:pt x="23034" y="9513"/>
                  </a:cubicBezTo>
                  <a:cubicBezTo>
                    <a:pt x="24217" y="5668"/>
                    <a:pt x="24512" y="677"/>
                    <a:pt x="20667" y="86"/>
                  </a:cubicBezTo>
                  <a:cubicBezTo>
                    <a:pt x="20287" y="27"/>
                    <a:pt x="19788" y="0"/>
                    <a:pt x="191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51"/>
            <p:cNvSpPr/>
            <p:nvPr/>
          </p:nvSpPr>
          <p:spPr>
            <a:xfrm>
              <a:off x="2036775" y="3957375"/>
              <a:ext cx="586925" cy="1062000"/>
            </a:xfrm>
            <a:custGeom>
              <a:avLst/>
              <a:gdLst/>
              <a:ahLst/>
              <a:cxnLst/>
              <a:rect l="l" t="t" r="r" b="b"/>
              <a:pathLst>
                <a:path w="23477" h="42480" extrusionOk="0">
                  <a:moveTo>
                    <a:pt x="18560" y="629"/>
                  </a:moveTo>
                  <a:cubicBezTo>
                    <a:pt x="19151" y="629"/>
                    <a:pt x="19632" y="666"/>
                    <a:pt x="20002" y="703"/>
                  </a:cubicBezTo>
                  <a:cubicBezTo>
                    <a:pt x="21074" y="887"/>
                    <a:pt x="21776" y="1405"/>
                    <a:pt x="22220" y="2181"/>
                  </a:cubicBezTo>
                  <a:cubicBezTo>
                    <a:pt x="22663" y="2958"/>
                    <a:pt x="22885" y="3993"/>
                    <a:pt x="22885" y="5139"/>
                  </a:cubicBezTo>
                  <a:cubicBezTo>
                    <a:pt x="22885" y="6618"/>
                    <a:pt x="22552" y="8245"/>
                    <a:pt x="22109" y="9723"/>
                  </a:cubicBezTo>
                  <a:cubicBezTo>
                    <a:pt x="21924" y="10315"/>
                    <a:pt x="21628" y="10870"/>
                    <a:pt x="21259" y="11387"/>
                  </a:cubicBezTo>
                  <a:lnTo>
                    <a:pt x="21222" y="11461"/>
                  </a:lnTo>
                  <a:cubicBezTo>
                    <a:pt x="21037" y="11979"/>
                    <a:pt x="20926" y="12237"/>
                    <a:pt x="20926" y="12459"/>
                  </a:cubicBezTo>
                  <a:cubicBezTo>
                    <a:pt x="20926" y="12570"/>
                    <a:pt x="20963" y="12644"/>
                    <a:pt x="21037" y="12755"/>
                  </a:cubicBezTo>
                  <a:cubicBezTo>
                    <a:pt x="21048" y="12766"/>
                    <a:pt x="21059" y="12781"/>
                    <a:pt x="21072" y="12796"/>
                  </a:cubicBezTo>
                  <a:lnTo>
                    <a:pt x="21072" y="12796"/>
                  </a:lnTo>
                  <a:cubicBezTo>
                    <a:pt x="20811" y="13316"/>
                    <a:pt x="20071" y="14537"/>
                    <a:pt x="18486" y="17192"/>
                  </a:cubicBezTo>
                  <a:cubicBezTo>
                    <a:pt x="16859" y="19927"/>
                    <a:pt x="14345" y="23735"/>
                    <a:pt x="12275" y="27248"/>
                  </a:cubicBezTo>
                  <a:cubicBezTo>
                    <a:pt x="11203" y="29022"/>
                    <a:pt x="10278" y="30686"/>
                    <a:pt x="9576" y="32128"/>
                  </a:cubicBezTo>
                  <a:cubicBezTo>
                    <a:pt x="9243" y="32830"/>
                    <a:pt x="8984" y="33496"/>
                    <a:pt x="8762" y="34050"/>
                  </a:cubicBezTo>
                  <a:cubicBezTo>
                    <a:pt x="8578" y="34642"/>
                    <a:pt x="8467" y="35159"/>
                    <a:pt x="8467" y="35566"/>
                  </a:cubicBezTo>
                  <a:cubicBezTo>
                    <a:pt x="8467" y="36268"/>
                    <a:pt x="8725" y="36971"/>
                    <a:pt x="9132" y="37636"/>
                  </a:cubicBezTo>
                  <a:cubicBezTo>
                    <a:pt x="9687" y="38635"/>
                    <a:pt x="10537" y="39596"/>
                    <a:pt x="11239" y="40409"/>
                  </a:cubicBezTo>
                  <a:cubicBezTo>
                    <a:pt x="11572" y="40779"/>
                    <a:pt x="11868" y="41149"/>
                    <a:pt x="12090" y="41444"/>
                  </a:cubicBezTo>
                  <a:cubicBezTo>
                    <a:pt x="12201" y="41555"/>
                    <a:pt x="12275" y="41703"/>
                    <a:pt x="12349" y="41777"/>
                  </a:cubicBezTo>
                  <a:lnTo>
                    <a:pt x="12386" y="41888"/>
                  </a:lnTo>
                  <a:lnTo>
                    <a:pt x="12275" y="41888"/>
                  </a:lnTo>
                  <a:cubicBezTo>
                    <a:pt x="10315" y="41888"/>
                    <a:pt x="7579" y="40964"/>
                    <a:pt x="5990" y="39892"/>
                  </a:cubicBezTo>
                  <a:cubicBezTo>
                    <a:pt x="5213" y="39411"/>
                    <a:pt x="4437" y="39263"/>
                    <a:pt x="3919" y="39115"/>
                  </a:cubicBezTo>
                  <a:cubicBezTo>
                    <a:pt x="3661" y="39041"/>
                    <a:pt x="3476" y="38967"/>
                    <a:pt x="3402" y="38893"/>
                  </a:cubicBezTo>
                  <a:cubicBezTo>
                    <a:pt x="3328" y="38819"/>
                    <a:pt x="3291" y="38782"/>
                    <a:pt x="3254" y="38561"/>
                  </a:cubicBezTo>
                  <a:cubicBezTo>
                    <a:pt x="3254" y="38450"/>
                    <a:pt x="3291" y="38265"/>
                    <a:pt x="3365" y="38043"/>
                  </a:cubicBezTo>
                  <a:cubicBezTo>
                    <a:pt x="3624" y="37193"/>
                    <a:pt x="4326" y="36158"/>
                    <a:pt x="5139" y="34827"/>
                  </a:cubicBezTo>
                  <a:cubicBezTo>
                    <a:pt x="5916" y="33459"/>
                    <a:pt x="6729" y="31758"/>
                    <a:pt x="7173" y="29577"/>
                  </a:cubicBezTo>
                  <a:cubicBezTo>
                    <a:pt x="7949" y="25658"/>
                    <a:pt x="9946" y="20001"/>
                    <a:pt x="11720" y="15306"/>
                  </a:cubicBezTo>
                  <a:cubicBezTo>
                    <a:pt x="12607" y="12977"/>
                    <a:pt x="13458" y="10907"/>
                    <a:pt x="14049" y="9391"/>
                  </a:cubicBezTo>
                  <a:cubicBezTo>
                    <a:pt x="14382" y="8651"/>
                    <a:pt x="14641" y="8023"/>
                    <a:pt x="14789" y="7616"/>
                  </a:cubicBezTo>
                  <a:cubicBezTo>
                    <a:pt x="14974" y="7172"/>
                    <a:pt x="15084" y="6951"/>
                    <a:pt x="15084" y="6951"/>
                  </a:cubicBezTo>
                  <a:cubicBezTo>
                    <a:pt x="15121" y="6877"/>
                    <a:pt x="15121" y="6766"/>
                    <a:pt x="15047" y="6655"/>
                  </a:cubicBezTo>
                  <a:cubicBezTo>
                    <a:pt x="15010" y="6581"/>
                    <a:pt x="14900" y="6544"/>
                    <a:pt x="14789" y="6544"/>
                  </a:cubicBezTo>
                  <a:cubicBezTo>
                    <a:pt x="14789" y="6544"/>
                    <a:pt x="13790" y="6507"/>
                    <a:pt x="12312" y="6507"/>
                  </a:cubicBezTo>
                  <a:cubicBezTo>
                    <a:pt x="10722" y="6507"/>
                    <a:pt x="8652" y="6544"/>
                    <a:pt x="6729" y="6581"/>
                  </a:cubicBezTo>
                  <a:cubicBezTo>
                    <a:pt x="4807" y="6618"/>
                    <a:pt x="3032" y="6729"/>
                    <a:pt x="2071" y="6877"/>
                  </a:cubicBezTo>
                  <a:lnTo>
                    <a:pt x="1775" y="6877"/>
                  </a:lnTo>
                  <a:cubicBezTo>
                    <a:pt x="1516" y="6877"/>
                    <a:pt x="1368" y="6840"/>
                    <a:pt x="1220" y="6729"/>
                  </a:cubicBezTo>
                  <a:cubicBezTo>
                    <a:pt x="999" y="6618"/>
                    <a:pt x="851" y="6359"/>
                    <a:pt x="740" y="6063"/>
                  </a:cubicBezTo>
                  <a:cubicBezTo>
                    <a:pt x="666" y="5731"/>
                    <a:pt x="629" y="5324"/>
                    <a:pt x="629" y="4917"/>
                  </a:cubicBezTo>
                  <a:cubicBezTo>
                    <a:pt x="629" y="4326"/>
                    <a:pt x="703" y="3734"/>
                    <a:pt x="777" y="3291"/>
                  </a:cubicBezTo>
                  <a:cubicBezTo>
                    <a:pt x="814" y="3069"/>
                    <a:pt x="851" y="2884"/>
                    <a:pt x="888" y="2736"/>
                  </a:cubicBezTo>
                  <a:cubicBezTo>
                    <a:pt x="888" y="2735"/>
                    <a:pt x="888" y="2735"/>
                    <a:pt x="888" y="2734"/>
                  </a:cubicBezTo>
                  <a:lnTo>
                    <a:pt x="888" y="2734"/>
                  </a:lnTo>
                  <a:cubicBezTo>
                    <a:pt x="1212" y="2678"/>
                    <a:pt x="1868" y="2568"/>
                    <a:pt x="2736" y="2440"/>
                  </a:cubicBezTo>
                  <a:cubicBezTo>
                    <a:pt x="6544" y="1812"/>
                    <a:pt x="14641" y="629"/>
                    <a:pt x="18560" y="629"/>
                  </a:cubicBezTo>
                  <a:close/>
                  <a:moveTo>
                    <a:pt x="18560" y="0"/>
                  </a:moveTo>
                  <a:cubicBezTo>
                    <a:pt x="15898" y="0"/>
                    <a:pt x="11387" y="555"/>
                    <a:pt x="7579" y="1072"/>
                  </a:cubicBezTo>
                  <a:cubicBezTo>
                    <a:pt x="3734" y="1627"/>
                    <a:pt x="592" y="2144"/>
                    <a:pt x="592" y="2144"/>
                  </a:cubicBezTo>
                  <a:cubicBezTo>
                    <a:pt x="444" y="2181"/>
                    <a:pt x="370" y="2255"/>
                    <a:pt x="333" y="2366"/>
                  </a:cubicBezTo>
                  <a:cubicBezTo>
                    <a:pt x="333" y="2403"/>
                    <a:pt x="0" y="3623"/>
                    <a:pt x="0" y="4917"/>
                  </a:cubicBezTo>
                  <a:cubicBezTo>
                    <a:pt x="0" y="5509"/>
                    <a:pt x="74" y="6137"/>
                    <a:pt x="333" y="6618"/>
                  </a:cubicBezTo>
                  <a:cubicBezTo>
                    <a:pt x="444" y="6877"/>
                    <a:pt x="629" y="7099"/>
                    <a:pt x="888" y="7246"/>
                  </a:cubicBezTo>
                  <a:cubicBezTo>
                    <a:pt x="1147" y="7431"/>
                    <a:pt x="1442" y="7505"/>
                    <a:pt x="1775" y="7505"/>
                  </a:cubicBezTo>
                  <a:cubicBezTo>
                    <a:pt x="1886" y="7505"/>
                    <a:pt x="2034" y="7505"/>
                    <a:pt x="2145" y="7468"/>
                  </a:cubicBezTo>
                  <a:cubicBezTo>
                    <a:pt x="3069" y="7320"/>
                    <a:pt x="4844" y="7246"/>
                    <a:pt x="6766" y="7209"/>
                  </a:cubicBezTo>
                  <a:cubicBezTo>
                    <a:pt x="8652" y="7136"/>
                    <a:pt x="10722" y="7136"/>
                    <a:pt x="12312" y="7136"/>
                  </a:cubicBezTo>
                  <a:lnTo>
                    <a:pt x="14323" y="7136"/>
                  </a:lnTo>
                  <a:cubicBezTo>
                    <a:pt x="13873" y="8217"/>
                    <a:pt x="12585" y="11340"/>
                    <a:pt x="11129" y="15084"/>
                  </a:cubicBezTo>
                  <a:cubicBezTo>
                    <a:pt x="9354" y="19779"/>
                    <a:pt x="7395" y="25473"/>
                    <a:pt x="6581" y="29466"/>
                  </a:cubicBezTo>
                  <a:cubicBezTo>
                    <a:pt x="6175" y="31573"/>
                    <a:pt x="5361" y="33163"/>
                    <a:pt x="4585" y="34494"/>
                  </a:cubicBezTo>
                  <a:cubicBezTo>
                    <a:pt x="3808" y="35825"/>
                    <a:pt x="3069" y="36860"/>
                    <a:pt x="2773" y="37858"/>
                  </a:cubicBezTo>
                  <a:cubicBezTo>
                    <a:pt x="2699" y="38117"/>
                    <a:pt x="2662" y="38376"/>
                    <a:pt x="2662" y="38561"/>
                  </a:cubicBezTo>
                  <a:cubicBezTo>
                    <a:pt x="2625" y="38893"/>
                    <a:pt x="2773" y="39189"/>
                    <a:pt x="3032" y="39374"/>
                  </a:cubicBezTo>
                  <a:cubicBezTo>
                    <a:pt x="3365" y="39633"/>
                    <a:pt x="3771" y="39707"/>
                    <a:pt x="4215" y="39818"/>
                  </a:cubicBezTo>
                  <a:cubicBezTo>
                    <a:pt x="4659" y="39929"/>
                    <a:pt x="5176" y="40076"/>
                    <a:pt x="5657" y="40409"/>
                  </a:cubicBezTo>
                  <a:cubicBezTo>
                    <a:pt x="7395" y="41555"/>
                    <a:pt x="10167" y="42480"/>
                    <a:pt x="12275" y="42480"/>
                  </a:cubicBezTo>
                  <a:cubicBezTo>
                    <a:pt x="12460" y="42480"/>
                    <a:pt x="12607" y="42480"/>
                    <a:pt x="12755" y="42406"/>
                  </a:cubicBezTo>
                  <a:cubicBezTo>
                    <a:pt x="12829" y="42332"/>
                    <a:pt x="12903" y="42295"/>
                    <a:pt x="12940" y="42184"/>
                  </a:cubicBezTo>
                  <a:cubicBezTo>
                    <a:pt x="13014" y="42110"/>
                    <a:pt x="13014" y="42036"/>
                    <a:pt x="13014" y="41925"/>
                  </a:cubicBezTo>
                  <a:cubicBezTo>
                    <a:pt x="13014" y="41703"/>
                    <a:pt x="12903" y="41555"/>
                    <a:pt x="12792" y="41370"/>
                  </a:cubicBezTo>
                  <a:cubicBezTo>
                    <a:pt x="12607" y="41038"/>
                    <a:pt x="12238" y="40631"/>
                    <a:pt x="11868" y="40187"/>
                  </a:cubicBezTo>
                  <a:cubicBezTo>
                    <a:pt x="11276" y="39522"/>
                    <a:pt x="10574" y="38745"/>
                    <a:pt x="10019" y="37932"/>
                  </a:cubicBezTo>
                  <a:cubicBezTo>
                    <a:pt x="9465" y="37119"/>
                    <a:pt x="9058" y="36268"/>
                    <a:pt x="9095" y="35566"/>
                  </a:cubicBezTo>
                  <a:cubicBezTo>
                    <a:pt x="9058" y="35270"/>
                    <a:pt x="9169" y="34790"/>
                    <a:pt x="9354" y="34272"/>
                  </a:cubicBezTo>
                  <a:cubicBezTo>
                    <a:pt x="9982" y="32350"/>
                    <a:pt x="11683" y="29355"/>
                    <a:pt x="13606" y="26249"/>
                  </a:cubicBezTo>
                  <a:cubicBezTo>
                    <a:pt x="15491" y="23144"/>
                    <a:pt x="17561" y="19927"/>
                    <a:pt x="19040" y="17524"/>
                  </a:cubicBezTo>
                  <a:cubicBezTo>
                    <a:pt x="20149" y="15602"/>
                    <a:pt x="20852" y="14456"/>
                    <a:pt x="21259" y="13753"/>
                  </a:cubicBezTo>
                  <a:cubicBezTo>
                    <a:pt x="21443" y="13384"/>
                    <a:pt x="21591" y="13162"/>
                    <a:pt x="21665" y="12977"/>
                  </a:cubicBezTo>
                  <a:cubicBezTo>
                    <a:pt x="21702" y="12903"/>
                    <a:pt x="21739" y="12829"/>
                    <a:pt x="21776" y="12792"/>
                  </a:cubicBezTo>
                  <a:cubicBezTo>
                    <a:pt x="21813" y="12718"/>
                    <a:pt x="21813" y="12681"/>
                    <a:pt x="21813" y="12570"/>
                  </a:cubicBezTo>
                  <a:cubicBezTo>
                    <a:pt x="21813" y="12533"/>
                    <a:pt x="21813" y="12422"/>
                    <a:pt x="21739" y="12348"/>
                  </a:cubicBezTo>
                  <a:cubicBezTo>
                    <a:pt x="21681" y="12310"/>
                    <a:pt x="21633" y="12281"/>
                    <a:pt x="21590" y="12263"/>
                  </a:cubicBezTo>
                  <a:lnTo>
                    <a:pt x="21590" y="12263"/>
                  </a:lnTo>
                  <a:cubicBezTo>
                    <a:pt x="21619" y="12141"/>
                    <a:pt x="21670" y="11964"/>
                    <a:pt x="21758" y="11732"/>
                  </a:cubicBezTo>
                  <a:lnTo>
                    <a:pt x="21758" y="11732"/>
                  </a:lnTo>
                  <a:cubicBezTo>
                    <a:pt x="22156" y="11184"/>
                    <a:pt x="22482" y="10600"/>
                    <a:pt x="22700" y="9908"/>
                  </a:cubicBezTo>
                  <a:cubicBezTo>
                    <a:pt x="23181" y="8393"/>
                    <a:pt x="23477" y="6692"/>
                    <a:pt x="23477" y="5139"/>
                  </a:cubicBezTo>
                  <a:cubicBezTo>
                    <a:pt x="23477" y="3919"/>
                    <a:pt x="23292" y="2773"/>
                    <a:pt x="22774" y="1849"/>
                  </a:cubicBezTo>
                  <a:cubicBezTo>
                    <a:pt x="22220" y="961"/>
                    <a:pt x="21332" y="296"/>
                    <a:pt x="20112" y="111"/>
                  </a:cubicBezTo>
                  <a:cubicBezTo>
                    <a:pt x="19706" y="37"/>
                    <a:pt x="19188" y="0"/>
                    <a:pt x="185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51"/>
            <p:cNvSpPr/>
            <p:nvPr/>
          </p:nvSpPr>
          <p:spPr>
            <a:xfrm>
              <a:off x="2073750" y="4916750"/>
              <a:ext cx="287200" cy="118325"/>
            </a:xfrm>
            <a:custGeom>
              <a:avLst/>
              <a:gdLst/>
              <a:ahLst/>
              <a:cxnLst/>
              <a:rect l="l" t="t" r="r" b="b"/>
              <a:pathLst>
                <a:path w="11488" h="4733" extrusionOk="0">
                  <a:moveTo>
                    <a:pt x="1072" y="1"/>
                  </a:moveTo>
                  <a:cubicBezTo>
                    <a:pt x="1072" y="1"/>
                    <a:pt x="0" y="1"/>
                    <a:pt x="888" y="888"/>
                  </a:cubicBezTo>
                  <a:cubicBezTo>
                    <a:pt x="1775" y="1775"/>
                    <a:pt x="1775" y="4585"/>
                    <a:pt x="1775" y="4585"/>
                  </a:cubicBezTo>
                  <a:lnTo>
                    <a:pt x="2810" y="4585"/>
                  </a:lnTo>
                  <a:cubicBezTo>
                    <a:pt x="2810" y="4585"/>
                    <a:pt x="2477" y="3180"/>
                    <a:pt x="2995" y="2478"/>
                  </a:cubicBezTo>
                  <a:cubicBezTo>
                    <a:pt x="2995" y="2478"/>
                    <a:pt x="3092" y="2470"/>
                    <a:pt x="3246" y="2470"/>
                  </a:cubicBezTo>
                  <a:cubicBezTo>
                    <a:pt x="3785" y="2470"/>
                    <a:pt x="5028" y="2560"/>
                    <a:pt x="5287" y="3365"/>
                  </a:cubicBezTo>
                  <a:cubicBezTo>
                    <a:pt x="5509" y="4031"/>
                    <a:pt x="6248" y="4733"/>
                    <a:pt x="6248" y="4733"/>
                  </a:cubicBezTo>
                  <a:lnTo>
                    <a:pt x="9650" y="4733"/>
                  </a:lnTo>
                  <a:cubicBezTo>
                    <a:pt x="10574" y="4733"/>
                    <a:pt x="11165" y="4326"/>
                    <a:pt x="11313" y="4031"/>
                  </a:cubicBezTo>
                  <a:cubicBezTo>
                    <a:pt x="11443" y="3804"/>
                    <a:pt x="11487" y="3691"/>
                    <a:pt x="11075" y="3691"/>
                  </a:cubicBezTo>
                  <a:cubicBezTo>
                    <a:pt x="11016" y="3691"/>
                    <a:pt x="10948" y="3693"/>
                    <a:pt x="10870" y="3698"/>
                  </a:cubicBezTo>
                  <a:cubicBezTo>
                    <a:pt x="10782" y="3703"/>
                    <a:pt x="10655" y="3706"/>
                    <a:pt x="10501" y="3706"/>
                  </a:cubicBezTo>
                  <a:cubicBezTo>
                    <a:pt x="9614" y="3706"/>
                    <a:pt x="7819" y="3606"/>
                    <a:pt x="7283" y="3291"/>
                  </a:cubicBezTo>
                  <a:cubicBezTo>
                    <a:pt x="6951" y="3069"/>
                    <a:pt x="6581" y="2626"/>
                    <a:pt x="6322" y="2256"/>
                  </a:cubicBezTo>
                  <a:cubicBezTo>
                    <a:pt x="6063" y="1923"/>
                    <a:pt x="3697" y="814"/>
                    <a:pt x="2403" y="370"/>
                  </a:cubicBezTo>
                  <a:lnTo>
                    <a:pt x="107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51"/>
            <p:cNvSpPr/>
            <p:nvPr/>
          </p:nvSpPr>
          <p:spPr>
            <a:xfrm>
              <a:off x="2079300" y="4909350"/>
              <a:ext cx="287450" cy="134050"/>
            </a:xfrm>
            <a:custGeom>
              <a:avLst/>
              <a:gdLst/>
              <a:ahLst/>
              <a:cxnLst/>
              <a:rect l="l" t="t" r="r" b="b"/>
              <a:pathLst>
                <a:path w="11498" h="5362" extrusionOk="0">
                  <a:moveTo>
                    <a:pt x="850" y="613"/>
                  </a:moveTo>
                  <a:lnTo>
                    <a:pt x="2107" y="962"/>
                  </a:lnTo>
                  <a:lnTo>
                    <a:pt x="2113" y="940"/>
                  </a:lnTo>
                  <a:lnTo>
                    <a:pt x="2113" y="940"/>
                  </a:lnTo>
                  <a:cubicBezTo>
                    <a:pt x="2740" y="1165"/>
                    <a:pt x="3640" y="1562"/>
                    <a:pt x="4400" y="1923"/>
                  </a:cubicBezTo>
                  <a:cubicBezTo>
                    <a:pt x="4769" y="2108"/>
                    <a:pt x="5139" y="2293"/>
                    <a:pt x="5398" y="2441"/>
                  </a:cubicBezTo>
                  <a:cubicBezTo>
                    <a:pt x="5546" y="2515"/>
                    <a:pt x="5657" y="2589"/>
                    <a:pt x="5731" y="2663"/>
                  </a:cubicBezTo>
                  <a:lnTo>
                    <a:pt x="5841" y="2737"/>
                  </a:lnTo>
                  <a:cubicBezTo>
                    <a:pt x="6137" y="3107"/>
                    <a:pt x="6507" y="3550"/>
                    <a:pt x="6914" y="3846"/>
                  </a:cubicBezTo>
                  <a:cubicBezTo>
                    <a:pt x="7098" y="3957"/>
                    <a:pt x="7320" y="4031"/>
                    <a:pt x="7616" y="4068"/>
                  </a:cubicBezTo>
                  <a:cubicBezTo>
                    <a:pt x="8429" y="4253"/>
                    <a:pt x="9575" y="4327"/>
                    <a:pt x="10278" y="4327"/>
                  </a:cubicBezTo>
                  <a:cubicBezTo>
                    <a:pt x="10426" y="4327"/>
                    <a:pt x="10574" y="4327"/>
                    <a:pt x="10685" y="4290"/>
                  </a:cubicBezTo>
                  <a:lnTo>
                    <a:pt x="10742" y="4290"/>
                  </a:lnTo>
                  <a:cubicBezTo>
                    <a:pt x="10666" y="4360"/>
                    <a:pt x="10549" y="4443"/>
                    <a:pt x="10389" y="4511"/>
                  </a:cubicBezTo>
                  <a:cubicBezTo>
                    <a:pt x="10167" y="4622"/>
                    <a:pt x="9834" y="4733"/>
                    <a:pt x="9428" y="4733"/>
                  </a:cubicBezTo>
                  <a:lnTo>
                    <a:pt x="6157" y="4733"/>
                  </a:lnTo>
                  <a:cubicBezTo>
                    <a:pt x="6066" y="4661"/>
                    <a:pt x="5917" y="4506"/>
                    <a:pt x="5767" y="4327"/>
                  </a:cubicBezTo>
                  <a:cubicBezTo>
                    <a:pt x="5620" y="4068"/>
                    <a:pt x="5435" y="3809"/>
                    <a:pt x="5361" y="3550"/>
                  </a:cubicBezTo>
                  <a:cubicBezTo>
                    <a:pt x="5250" y="3291"/>
                    <a:pt x="5102" y="3070"/>
                    <a:pt x="4880" y="2922"/>
                  </a:cubicBezTo>
                  <a:cubicBezTo>
                    <a:pt x="4584" y="2700"/>
                    <a:pt x="4215" y="2589"/>
                    <a:pt x="3882" y="2515"/>
                  </a:cubicBezTo>
                  <a:cubicBezTo>
                    <a:pt x="3549" y="2478"/>
                    <a:pt x="3217" y="2441"/>
                    <a:pt x="2995" y="2441"/>
                  </a:cubicBezTo>
                  <a:cubicBezTo>
                    <a:pt x="2847" y="2441"/>
                    <a:pt x="2773" y="2478"/>
                    <a:pt x="2736" y="2478"/>
                  </a:cubicBezTo>
                  <a:cubicBezTo>
                    <a:pt x="2662" y="2478"/>
                    <a:pt x="2588" y="2515"/>
                    <a:pt x="2514" y="2589"/>
                  </a:cubicBezTo>
                  <a:cubicBezTo>
                    <a:pt x="2218" y="2996"/>
                    <a:pt x="2181" y="3476"/>
                    <a:pt x="2181" y="3883"/>
                  </a:cubicBezTo>
                  <a:cubicBezTo>
                    <a:pt x="2181" y="4158"/>
                    <a:pt x="2205" y="4400"/>
                    <a:pt x="2231" y="4585"/>
                  </a:cubicBezTo>
                  <a:lnTo>
                    <a:pt x="1842" y="4585"/>
                  </a:lnTo>
                  <a:cubicBezTo>
                    <a:pt x="1832" y="4295"/>
                    <a:pt x="1806" y="3826"/>
                    <a:pt x="1738" y="3328"/>
                  </a:cubicBezTo>
                  <a:cubicBezTo>
                    <a:pt x="1664" y="2885"/>
                    <a:pt x="1590" y="2441"/>
                    <a:pt x="1479" y="2034"/>
                  </a:cubicBezTo>
                  <a:cubicBezTo>
                    <a:pt x="1331" y="1628"/>
                    <a:pt x="1146" y="1258"/>
                    <a:pt x="887" y="962"/>
                  </a:cubicBezTo>
                  <a:cubicBezTo>
                    <a:pt x="776" y="851"/>
                    <a:pt x="703" y="777"/>
                    <a:pt x="666" y="703"/>
                  </a:cubicBezTo>
                  <a:lnTo>
                    <a:pt x="642" y="656"/>
                  </a:lnTo>
                  <a:lnTo>
                    <a:pt x="642" y="656"/>
                  </a:lnTo>
                  <a:cubicBezTo>
                    <a:pt x="676" y="645"/>
                    <a:pt x="716" y="629"/>
                    <a:pt x="739" y="629"/>
                  </a:cubicBezTo>
                  <a:lnTo>
                    <a:pt x="850" y="629"/>
                  </a:lnTo>
                  <a:lnTo>
                    <a:pt x="850" y="613"/>
                  </a:lnTo>
                  <a:close/>
                  <a:moveTo>
                    <a:pt x="850" y="1"/>
                  </a:moveTo>
                  <a:cubicBezTo>
                    <a:pt x="813" y="1"/>
                    <a:pt x="666" y="1"/>
                    <a:pt x="481" y="38"/>
                  </a:cubicBezTo>
                  <a:cubicBezTo>
                    <a:pt x="407" y="75"/>
                    <a:pt x="296" y="112"/>
                    <a:pt x="185" y="223"/>
                  </a:cubicBezTo>
                  <a:cubicBezTo>
                    <a:pt x="74" y="297"/>
                    <a:pt x="0" y="445"/>
                    <a:pt x="0" y="629"/>
                  </a:cubicBezTo>
                  <a:cubicBezTo>
                    <a:pt x="0" y="740"/>
                    <a:pt x="37" y="888"/>
                    <a:pt x="111" y="999"/>
                  </a:cubicBezTo>
                  <a:cubicBezTo>
                    <a:pt x="185" y="1147"/>
                    <a:pt x="296" y="1258"/>
                    <a:pt x="444" y="1406"/>
                  </a:cubicBezTo>
                  <a:cubicBezTo>
                    <a:pt x="629" y="1554"/>
                    <a:pt x="776" y="1850"/>
                    <a:pt x="887" y="2219"/>
                  </a:cubicBezTo>
                  <a:cubicBezTo>
                    <a:pt x="1035" y="2774"/>
                    <a:pt x="1146" y="3439"/>
                    <a:pt x="1183" y="3957"/>
                  </a:cubicBezTo>
                  <a:cubicBezTo>
                    <a:pt x="1220" y="4216"/>
                    <a:pt x="1220" y="4474"/>
                    <a:pt x="1220" y="4622"/>
                  </a:cubicBezTo>
                  <a:cubicBezTo>
                    <a:pt x="1220" y="4770"/>
                    <a:pt x="1220" y="4881"/>
                    <a:pt x="1220" y="4881"/>
                  </a:cubicBezTo>
                  <a:cubicBezTo>
                    <a:pt x="1220" y="4955"/>
                    <a:pt x="1257" y="5029"/>
                    <a:pt x="1331" y="5103"/>
                  </a:cubicBezTo>
                  <a:cubicBezTo>
                    <a:pt x="1368" y="5140"/>
                    <a:pt x="1479" y="5177"/>
                    <a:pt x="1553" y="5177"/>
                  </a:cubicBezTo>
                  <a:lnTo>
                    <a:pt x="2588" y="5177"/>
                  </a:lnTo>
                  <a:cubicBezTo>
                    <a:pt x="2699" y="5177"/>
                    <a:pt x="2773" y="5140"/>
                    <a:pt x="2847" y="5066"/>
                  </a:cubicBezTo>
                  <a:cubicBezTo>
                    <a:pt x="2884" y="4992"/>
                    <a:pt x="2921" y="4881"/>
                    <a:pt x="2884" y="4807"/>
                  </a:cubicBezTo>
                  <a:lnTo>
                    <a:pt x="2884" y="4770"/>
                  </a:lnTo>
                  <a:cubicBezTo>
                    <a:pt x="2884" y="4696"/>
                    <a:pt x="2773" y="4327"/>
                    <a:pt x="2773" y="3883"/>
                  </a:cubicBezTo>
                  <a:cubicBezTo>
                    <a:pt x="2773" y="3577"/>
                    <a:pt x="2824" y="3271"/>
                    <a:pt x="2946" y="3070"/>
                  </a:cubicBezTo>
                  <a:lnTo>
                    <a:pt x="2995" y="3070"/>
                  </a:lnTo>
                  <a:cubicBezTo>
                    <a:pt x="3253" y="3070"/>
                    <a:pt x="3697" y="3107"/>
                    <a:pt x="4067" y="3217"/>
                  </a:cubicBezTo>
                  <a:cubicBezTo>
                    <a:pt x="4252" y="3254"/>
                    <a:pt x="4400" y="3328"/>
                    <a:pt x="4510" y="3402"/>
                  </a:cubicBezTo>
                  <a:cubicBezTo>
                    <a:pt x="4658" y="3513"/>
                    <a:pt x="4732" y="3624"/>
                    <a:pt x="4769" y="3735"/>
                  </a:cubicBezTo>
                  <a:cubicBezTo>
                    <a:pt x="4880" y="4142"/>
                    <a:pt x="5139" y="4511"/>
                    <a:pt x="5398" y="4807"/>
                  </a:cubicBezTo>
                  <a:cubicBezTo>
                    <a:pt x="5620" y="5066"/>
                    <a:pt x="5804" y="5251"/>
                    <a:pt x="5841" y="5251"/>
                  </a:cubicBezTo>
                  <a:cubicBezTo>
                    <a:pt x="5878" y="5325"/>
                    <a:pt x="5952" y="5362"/>
                    <a:pt x="6026" y="5362"/>
                  </a:cubicBezTo>
                  <a:lnTo>
                    <a:pt x="9428" y="5362"/>
                  </a:lnTo>
                  <a:cubicBezTo>
                    <a:pt x="9945" y="5362"/>
                    <a:pt x="10352" y="5214"/>
                    <a:pt x="10685" y="5066"/>
                  </a:cubicBezTo>
                  <a:cubicBezTo>
                    <a:pt x="11017" y="4918"/>
                    <a:pt x="11239" y="4696"/>
                    <a:pt x="11350" y="4511"/>
                  </a:cubicBezTo>
                  <a:cubicBezTo>
                    <a:pt x="11387" y="4437"/>
                    <a:pt x="11424" y="4401"/>
                    <a:pt x="11424" y="4327"/>
                  </a:cubicBezTo>
                  <a:cubicBezTo>
                    <a:pt x="11461" y="4290"/>
                    <a:pt x="11498" y="4216"/>
                    <a:pt x="11498" y="4105"/>
                  </a:cubicBezTo>
                  <a:cubicBezTo>
                    <a:pt x="11498" y="4031"/>
                    <a:pt x="11461" y="3957"/>
                    <a:pt x="11424" y="3883"/>
                  </a:cubicBezTo>
                  <a:cubicBezTo>
                    <a:pt x="11313" y="3772"/>
                    <a:pt x="11202" y="3735"/>
                    <a:pt x="11128" y="3698"/>
                  </a:cubicBezTo>
                  <a:lnTo>
                    <a:pt x="10278" y="3698"/>
                  </a:lnTo>
                  <a:cubicBezTo>
                    <a:pt x="9834" y="3698"/>
                    <a:pt x="9169" y="3661"/>
                    <a:pt x="8577" y="3587"/>
                  </a:cubicBezTo>
                  <a:cubicBezTo>
                    <a:pt x="8281" y="3587"/>
                    <a:pt x="7986" y="3513"/>
                    <a:pt x="7727" y="3476"/>
                  </a:cubicBezTo>
                  <a:cubicBezTo>
                    <a:pt x="7505" y="3439"/>
                    <a:pt x="7320" y="3365"/>
                    <a:pt x="7246" y="3328"/>
                  </a:cubicBezTo>
                  <a:cubicBezTo>
                    <a:pt x="6951" y="3144"/>
                    <a:pt x="6581" y="2700"/>
                    <a:pt x="6322" y="2367"/>
                  </a:cubicBezTo>
                  <a:cubicBezTo>
                    <a:pt x="6248" y="2256"/>
                    <a:pt x="6174" y="2219"/>
                    <a:pt x="6100" y="2145"/>
                  </a:cubicBezTo>
                  <a:cubicBezTo>
                    <a:pt x="5731" y="1886"/>
                    <a:pt x="5065" y="1554"/>
                    <a:pt x="4363" y="1221"/>
                  </a:cubicBezTo>
                  <a:cubicBezTo>
                    <a:pt x="3660" y="888"/>
                    <a:pt x="2847" y="556"/>
                    <a:pt x="2292" y="371"/>
                  </a:cubicBezTo>
                  <a:lnTo>
                    <a:pt x="2255" y="334"/>
                  </a:lnTo>
                  <a:lnTo>
                    <a:pt x="9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51"/>
            <p:cNvSpPr/>
            <p:nvPr/>
          </p:nvSpPr>
          <p:spPr>
            <a:xfrm>
              <a:off x="2208675" y="4889025"/>
              <a:ext cx="101700" cy="88750"/>
            </a:xfrm>
            <a:custGeom>
              <a:avLst/>
              <a:gdLst/>
              <a:ahLst/>
              <a:cxnLst/>
              <a:rect l="l" t="t" r="r" b="b"/>
              <a:pathLst>
                <a:path w="4068" h="3550" extrusionOk="0">
                  <a:moveTo>
                    <a:pt x="2404" y="1"/>
                  </a:moveTo>
                  <a:cubicBezTo>
                    <a:pt x="2404" y="1"/>
                    <a:pt x="1" y="2293"/>
                    <a:pt x="1" y="2552"/>
                  </a:cubicBezTo>
                  <a:cubicBezTo>
                    <a:pt x="38" y="3180"/>
                    <a:pt x="1628" y="3550"/>
                    <a:pt x="1628" y="3550"/>
                  </a:cubicBezTo>
                  <a:lnTo>
                    <a:pt x="4068" y="2071"/>
                  </a:lnTo>
                  <a:lnTo>
                    <a:pt x="3994" y="1295"/>
                  </a:lnTo>
                  <a:cubicBezTo>
                    <a:pt x="3587" y="296"/>
                    <a:pt x="2404" y="1"/>
                    <a:pt x="24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51"/>
            <p:cNvSpPr/>
            <p:nvPr/>
          </p:nvSpPr>
          <p:spPr>
            <a:xfrm>
              <a:off x="2201300" y="4881625"/>
              <a:ext cx="117400" cy="103925"/>
            </a:xfrm>
            <a:custGeom>
              <a:avLst/>
              <a:gdLst/>
              <a:ahLst/>
              <a:cxnLst/>
              <a:rect l="l" t="t" r="r" b="b"/>
              <a:pathLst>
                <a:path w="4696" h="4157" extrusionOk="0">
                  <a:moveTo>
                    <a:pt x="2776" y="662"/>
                  </a:moveTo>
                  <a:cubicBezTo>
                    <a:pt x="2896" y="699"/>
                    <a:pt x="3067" y="772"/>
                    <a:pt x="3254" y="888"/>
                  </a:cubicBezTo>
                  <a:cubicBezTo>
                    <a:pt x="3529" y="1026"/>
                    <a:pt x="3805" y="1292"/>
                    <a:pt x="3961" y="1627"/>
                  </a:cubicBezTo>
                  <a:lnTo>
                    <a:pt x="3961" y="1627"/>
                  </a:lnTo>
                  <a:lnTo>
                    <a:pt x="3956" y="1628"/>
                  </a:lnTo>
                  <a:lnTo>
                    <a:pt x="4030" y="2219"/>
                  </a:lnTo>
                  <a:lnTo>
                    <a:pt x="1879" y="3503"/>
                  </a:lnTo>
                  <a:lnTo>
                    <a:pt x="1879" y="3503"/>
                  </a:lnTo>
                  <a:cubicBezTo>
                    <a:pt x="1711" y="3463"/>
                    <a:pt x="1379" y="3389"/>
                    <a:pt x="1109" y="3254"/>
                  </a:cubicBezTo>
                  <a:cubicBezTo>
                    <a:pt x="961" y="3180"/>
                    <a:pt x="814" y="3069"/>
                    <a:pt x="740" y="2995"/>
                  </a:cubicBezTo>
                  <a:cubicBezTo>
                    <a:pt x="680" y="2956"/>
                    <a:pt x="652" y="2916"/>
                    <a:pt x="639" y="2887"/>
                  </a:cubicBezTo>
                  <a:lnTo>
                    <a:pt x="639" y="2887"/>
                  </a:lnTo>
                  <a:cubicBezTo>
                    <a:pt x="665" y="2855"/>
                    <a:pt x="696" y="2802"/>
                    <a:pt x="740" y="2737"/>
                  </a:cubicBezTo>
                  <a:cubicBezTo>
                    <a:pt x="1035" y="2404"/>
                    <a:pt x="1553" y="1849"/>
                    <a:pt x="2034" y="1369"/>
                  </a:cubicBezTo>
                  <a:cubicBezTo>
                    <a:pt x="2340" y="1086"/>
                    <a:pt x="2616" y="819"/>
                    <a:pt x="2776" y="662"/>
                  </a:cubicBezTo>
                  <a:close/>
                  <a:moveTo>
                    <a:pt x="2773" y="1"/>
                  </a:moveTo>
                  <a:cubicBezTo>
                    <a:pt x="2662" y="1"/>
                    <a:pt x="2551" y="1"/>
                    <a:pt x="2477" y="75"/>
                  </a:cubicBezTo>
                  <a:cubicBezTo>
                    <a:pt x="2477" y="75"/>
                    <a:pt x="1886" y="666"/>
                    <a:pt x="1294" y="1258"/>
                  </a:cubicBezTo>
                  <a:cubicBezTo>
                    <a:pt x="998" y="1554"/>
                    <a:pt x="666" y="1886"/>
                    <a:pt x="444" y="2145"/>
                  </a:cubicBezTo>
                  <a:cubicBezTo>
                    <a:pt x="333" y="2256"/>
                    <a:pt x="222" y="2367"/>
                    <a:pt x="148" y="2478"/>
                  </a:cubicBezTo>
                  <a:lnTo>
                    <a:pt x="74" y="2626"/>
                  </a:lnTo>
                  <a:cubicBezTo>
                    <a:pt x="37" y="2700"/>
                    <a:pt x="0" y="2737"/>
                    <a:pt x="0" y="2848"/>
                  </a:cubicBezTo>
                  <a:cubicBezTo>
                    <a:pt x="0" y="2922"/>
                    <a:pt x="0" y="2959"/>
                    <a:pt x="0" y="2959"/>
                  </a:cubicBezTo>
                  <a:lnTo>
                    <a:pt x="6" y="2956"/>
                  </a:lnTo>
                  <a:lnTo>
                    <a:pt x="6" y="2956"/>
                  </a:lnTo>
                  <a:cubicBezTo>
                    <a:pt x="25" y="3070"/>
                    <a:pt x="87" y="3162"/>
                    <a:pt x="148" y="3254"/>
                  </a:cubicBezTo>
                  <a:cubicBezTo>
                    <a:pt x="259" y="3439"/>
                    <a:pt x="407" y="3550"/>
                    <a:pt x="592" y="3661"/>
                  </a:cubicBezTo>
                  <a:cubicBezTo>
                    <a:pt x="1146" y="3994"/>
                    <a:pt x="1812" y="4142"/>
                    <a:pt x="1849" y="4142"/>
                  </a:cubicBezTo>
                  <a:cubicBezTo>
                    <a:pt x="1870" y="4152"/>
                    <a:pt x="1892" y="4157"/>
                    <a:pt x="1914" y="4157"/>
                  </a:cubicBezTo>
                  <a:cubicBezTo>
                    <a:pt x="1966" y="4157"/>
                    <a:pt x="2018" y="4131"/>
                    <a:pt x="2071" y="4105"/>
                  </a:cubicBezTo>
                  <a:lnTo>
                    <a:pt x="4548" y="2663"/>
                  </a:lnTo>
                  <a:cubicBezTo>
                    <a:pt x="4622" y="2589"/>
                    <a:pt x="4695" y="2478"/>
                    <a:pt x="4695" y="2330"/>
                  </a:cubicBezTo>
                  <a:lnTo>
                    <a:pt x="4585" y="1554"/>
                  </a:lnTo>
                  <a:lnTo>
                    <a:pt x="4548" y="1480"/>
                  </a:lnTo>
                  <a:cubicBezTo>
                    <a:pt x="4326" y="888"/>
                    <a:pt x="3882" y="518"/>
                    <a:pt x="3475" y="297"/>
                  </a:cubicBezTo>
                  <a:cubicBezTo>
                    <a:pt x="3106" y="75"/>
                    <a:pt x="2773" y="1"/>
                    <a:pt x="27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51"/>
            <p:cNvSpPr/>
            <p:nvPr/>
          </p:nvSpPr>
          <p:spPr>
            <a:xfrm>
              <a:off x="2129500" y="3838700"/>
              <a:ext cx="832475" cy="1182875"/>
            </a:xfrm>
            <a:custGeom>
              <a:avLst/>
              <a:gdLst/>
              <a:ahLst/>
              <a:cxnLst/>
              <a:rect l="l" t="t" r="r" b="b"/>
              <a:pathLst>
                <a:path w="33299" h="47315" extrusionOk="0">
                  <a:moveTo>
                    <a:pt x="13450" y="1"/>
                  </a:moveTo>
                  <a:cubicBezTo>
                    <a:pt x="9313" y="1"/>
                    <a:pt x="4795" y="348"/>
                    <a:pt x="4795" y="348"/>
                  </a:cubicBezTo>
                  <a:cubicBezTo>
                    <a:pt x="2380" y="1336"/>
                    <a:pt x="1" y="10074"/>
                    <a:pt x="1673" y="10074"/>
                  </a:cubicBezTo>
                  <a:cubicBezTo>
                    <a:pt x="1690" y="10074"/>
                    <a:pt x="1708" y="10073"/>
                    <a:pt x="1726" y="10071"/>
                  </a:cubicBezTo>
                  <a:cubicBezTo>
                    <a:pt x="3501" y="9923"/>
                    <a:pt x="14296" y="8962"/>
                    <a:pt x="14296" y="8962"/>
                  </a:cubicBezTo>
                  <a:lnTo>
                    <a:pt x="14296" y="8962"/>
                  </a:lnTo>
                  <a:cubicBezTo>
                    <a:pt x="13963" y="13990"/>
                    <a:pt x="17217" y="23935"/>
                    <a:pt x="19620" y="27040"/>
                  </a:cubicBezTo>
                  <a:cubicBezTo>
                    <a:pt x="21210" y="29000"/>
                    <a:pt x="23095" y="35285"/>
                    <a:pt x="24056" y="37725"/>
                  </a:cubicBezTo>
                  <a:cubicBezTo>
                    <a:pt x="24574" y="39019"/>
                    <a:pt x="24537" y="40461"/>
                    <a:pt x="23982" y="41718"/>
                  </a:cubicBezTo>
                  <a:cubicBezTo>
                    <a:pt x="23687" y="42346"/>
                    <a:pt x="23502" y="43012"/>
                    <a:pt x="23613" y="43419"/>
                  </a:cubicBezTo>
                  <a:cubicBezTo>
                    <a:pt x="23945" y="44380"/>
                    <a:pt x="25092" y="44047"/>
                    <a:pt x="25720" y="44380"/>
                  </a:cubicBezTo>
                  <a:cubicBezTo>
                    <a:pt x="26385" y="44712"/>
                    <a:pt x="28456" y="46635"/>
                    <a:pt x="29047" y="47042"/>
                  </a:cubicBezTo>
                  <a:cubicBezTo>
                    <a:pt x="29371" y="47232"/>
                    <a:pt x="30214" y="47315"/>
                    <a:pt x="31026" y="47315"/>
                  </a:cubicBezTo>
                  <a:cubicBezTo>
                    <a:pt x="31792" y="47315"/>
                    <a:pt x="32530" y="47241"/>
                    <a:pt x="32781" y="47116"/>
                  </a:cubicBezTo>
                  <a:cubicBezTo>
                    <a:pt x="33299" y="46857"/>
                    <a:pt x="32338" y="46561"/>
                    <a:pt x="31746" y="46043"/>
                  </a:cubicBezTo>
                  <a:cubicBezTo>
                    <a:pt x="31155" y="45489"/>
                    <a:pt x="27679" y="39500"/>
                    <a:pt x="27679" y="39500"/>
                  </a:cubicBezTo>
                  <a:cubicBezTo>
                    <a:pt x="27679" y="39500"/>
                    <a:pt x="21357" y="2529"/>
                    <a:pt x="20064" y="902"/>
                  </a:cubicBezTo>
                  <a:cubicBezTo>
                    <a:pt x="19505" y="200"/>
                    <a:pt x="16587" y="1"/>
                    <a:pt x="134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51"/>
            <p:cNvSpPr/>
            <p:nvPr/>
          </p:nvSpPr>
          <p:spPr>
            <a:xfrm>
              <a:off x="2149525" y="3831675"/>
              <a:ext cx="811550" cy="1197875"/>
            </a:xfrm>
            <a:custGeom>
              <a:avLst/>
              <a:gdLst/>
              <a:ahLst/>
              <a:cxnLst/>
              <a:rect l="l" t="t" r="r" b="b"/>
              <a:pathLst>
                <a:path w="32462" h="47915" extrusionOk="0">
                  <a:moveTo>
                    <a:pt x="12682" y="592"/>
                  </a:moveTo>
                  <a:cubicBezTo>
                    <a:pt x="14235" y="592"/>
                    <a:pt x="15750" y="666"/>
                    <a:pt x="16896" y="777"/>
                  </a:cubicBezTo>
                  <a:cubicBezTo>
                    <a:pt x="17488" y="850"/>
                    <a:pt x="18006" y="924"/>
                    <a:pt x="18375" y="1035"/>
                  </a:cubicBezTo>
                  <a:cubicBezTo>
                    <a:pt x="18745" y="1146"/>
                    <a:pt x="18967" y="1294"/>
                    <a:pt x="19041" y="1368"/>
                  </a:cubicBezTo>
                  <a:cubicBezTo>
                    <a:pt x="19041" y="1405"/>
                    <a:pt x="19078" y="1442"/>
                    <a:pt x="19115" y="1553"/>
                  </a:cubicBezTo>
                  <a:cubicBezTo>
                    <a:pt x="19299" y="1960"/>
                    <a:pt x="19558" y="2921"/>
                    <a:pt x="19891" y="4215"/>
                  </a:cubicBezTo>
                  <a:cubicBezTo>
                    <a:pt x="20963" y="8725"/>
                    <a:pt x="22627" y="17635"/>
                    <a:pt x="24032" y="25436"/>
                  </a:cubicBezTo>
                  <a:cubicBezTo>
                    <a:pt x="24734" y="29318"/>
                    <a:pt x="25363" y="32904"/>
                    <a:pt x="25843" y="35566"/>
                  </a:cubicBezTo>
                  <a:cubicBezTo>
                    <a:pt x="26065" y="36860"/>
                    <a:pt x="26250" y="37932"/>
                    <a:pt x="26361" y="38672"/>
                  </a:cubicBezTo>
                  <a:cubicBezTo>
                    <a:pt x="26509" y="39448"/>
                    <a:pt x="26583" y="39855"/>
                    <a:pt x="26583" y="39855"/>
                  </a:cubicBezTo>
                  <a:lnTo>
                    <a:pt x="26620" y="39965"/>
                  </a:lnTo>
                  <a:cubicBezTo>
                    <a:pt x="26620" y="39965"/>
                    <a:pt x="27470" y="41444"/>
                    <a:pt x="28431" y="42997"/>
                  </a:cubicBezTo>
                  <a:cubicBezTo>
                    <a:pt x="28912" y="43773"/>
                    <a:pt x="29392" y="44587"/>
                    <a:pt x="29799" y="45215"/>
                  </a:cubicBezTo>
                  <a:cubicBezTo>
                    <a:pt x="30021" y="45548"/>
                    <a:pt x="30206" y="45807"/>
                    <a:pt x="30354" y="46029"/>
                  </a:cubicBezTo>
                  <a:cubicBezTo>
                    <a:pt x="30539" y="46251"/>
                    <a:pt x="30649" y="46435"/>
                    <a:pt x="30760" y="46546"/>
                  </a:cubicBezTo>
                  <a:cubicBezTo>
                    <a:pt x="31019" y="46768"/>
                    <a:pt x="31315" y="46953"/>
                    <a:pt x="31574" y="47101"/>
                  </a:cubicBezTo>
                  <a:cubicBezTo>
                    <a:pt x="31611" y="47126"/>
                    <a:pt x="31644" y="47151"/>
                    <a:pt x="31675" y="47174"/>
                  </a:cubicBezTo>
                  <a:lnTo>
                    <a:pt x="31675" y="47174"/>
                  </a:lnTo>
                  <a:cubicBezTo>
                    <a:pt x="31666" y="47175"/>
                    <a:pt x="31657" y="47175"/>
                    <a:pt x="31648" y="47175"/>
                  </a:cubicBezTo>
                  <a:cubicBezTo>
                    <a:pt x="31315" y="47249"/>
                    <a:pt x="30760" y="47286"/>
                    <a:pt x="30206" y="47286"/>
                  </a:cubicBezTo>
                  <a:cubicBezTo>
                    <a:pt x="29799" y="47286"/>
                    <a:pt x="29392" y="47286"/>
                    <a:pt x="29097" y="47249"/>
                  </a:cubicBezTo>
                  <a:cubicBezTo>
                    <a:pt x="28764" y="47175"/>
                    <a:pt x="28468" y="47101"/>
                    <a:pt x="28394" y="47064"/>
                  </a:cubicBezTo>
                  <a:cubicBezTo>
                    <a:pt x="28283" y="46990"/>
                    <a:pt x="28062" y="46768"/>
                    <a:pt x="27766" y="46546"/>
                  </a:cubicBezTo>
                  <a:cubicBezTo>
                    <a:pt x="27322" y="46177"/>
                    <a:pt x="26805" y="45733"/>
                    <a:pt x="26287" y="45289"/>
                  </a:cubicBezTo>
                  <a:cubicBezTo>
                    <a:pt x="26065" y="45104"/>
                    <a:pt x="25806" y="44920"/>
                    <a:pt x="25621" y="44735"/>
                  </a:cubicBezTo>
                  <a:cubicBezTo>
                    <a:pt x="25400" y="44587"/>
                    <a:pt x="25215" y="44476"/>
                    <a:pt x="25067" y="44365"/>
                  </a:cubicBezTo>
                  <a:cubicBezTo>
                    <a:pt x="24660" y="44180"/>
                    <a:pt x="24180" y="44180"/>
                    <a:pt x="23810" y="44106"/>
                  </a:cubicBezTo>
                  <a:cubicBezTo>
                    <a:pt x="23625" y="44069"/>
                    <a:pt x="23477" y="44032"/>
                    <a:pt x="23366" y="43958"/>
                  </a:cubicBezTo>
                  <a:cubicBezTo>
                    <a:pt x="23255" y="43884"/>
                    <a:pt x="23181" y="43773"/>
                    <a:pt x="23107" y="43589"/>
                  </a:cubicBezTo>
                  <a:cubicBezTo>
                    <a:pt x="23107" y="43552"/>
                    <a:pt x="23107" y="43478"/>
                    <a:pt x="23107" y="43404"/>
                  </a:cubicBezTo>
                  <a:cubicBezTo>
                    <a:pt x="23070" y="43071"/>
                    <a:pt x="23255" y="42590"/>
                    <a:pt x="23440" y="42147"/>
                  </a:cubicBezTo>
                  <a:cubicBezTo>
                    <a:pt x="23773" y="41407"/>
                    <a:pt x="23921" y="40631"/>
                    <a:pt x="23921" y="39892"/>
                  </a:cubicBezTo>
                  <a:cubicBezTo>
                    <a:pt x="23921" y="39189"/>
                    <a:pt x="23810" y="38524"/>
                    <a:pt x="23551" y="37895"/>
                  </a:cubicBezTo>
                  <a:cubicBezTo>
                    <a:pt x="23070" y="36675"/>
                    <a:pt x="22368" y="34494"/>
                    <a:pt x="21555" y="32386"/>
                  </a:cubicBezTo>
                  <a:cubicBezTo>
                    <a:pt x="21185" y="31314"/>
                    <a:pt x="20741" y="30242"/>
                    <a:pt x="20335" y="29355"/>
                  </a:cubicBezTo>
                  <a:cubicBezTo>
                    <a:pt x="19928" y="28431"/>
                    <a:pt x="19484" y="27654"/>
                    <a:pt x="19078" y="27100"/>
                  </a:cubicBezTo>
                  <a:cubicBezTo>
                    <a:pt x="18523" y="26434"/>
                    <a:pt x="17895" y="25325"/>
                    <a:pt x="17303" y="23957"/>
                  </a:cubicBezTo>
                  <a:cubicBezTo>
                    <a:pt x="15455" y="19964"/>
                    <a:pt x="13754" y="13827"/>
                    <a:pt x="13754" y="9982"/>
                  </a:cubicBezTo>
                  <a:cubicBezTo>
                    <a:pt x="13754" y="9723"/>
                    <a:pt x="13791" y="9502"/>
                    <a:pt x="13791" y="9280"/>
                  </a:cubicBezTo>
                  <a:cubicBezTo>
                    <a:pt x="13791" y="9169"/>
                    <a:pt x="13754" y="9095"/>
                    <a:pt x="13680" y="9021"/>
                  </a:cubicBezTo>
                  <a:cubicBezTo>
                    <a:pt x="13643" y="8984"/>
                    <a:pt x="13532" y="8947"/>
                    <a:pt x="13458" y="8947"/>
                  </a:cubicBezTo>
                  <a:cubicBezTo>
                    <a:pt x="13458" y="8947"/>
                    <a:pt x="2663" y="9908"/>
                    <a:pt x="888" y="10056"/>
                  </a:cubicBezTo>
                  <a:lnTo>
                    <a:pt x="814" y="10019"/>
                  </a:lnTo>
                  <a:cubicBezTo>
                    <a:pt x="777" y="10019"/>
                    <a:pt x="703" y="9945"/>
                    <a:pt x="666" y="9760"/>
                  </a:cubicBezTo>
                  <a:cubicBezTo>
                    <a:pt x="629" y="9613"/>
                    <a:pt x="629" y="9391"/>
                    <a:pt x="629" y="9132"/>
                  </a:cubicBezTo>
                  <a:cubicBezTo>
                    <a:pt x="592" y="7986"/>
                    <a:pt x="1073" y="6063"/>
                    <a:pt x="1738" y="4363"/>
                  </a:cubicBezTo>
                  <a:cubicBezTo>
                    <a:pt x="2071" y="3512"/>
                    <a:pt x="2478" y="2736"/>
                    <a:pt x="2885" y="2107"/>
                  </a:cubicBezTo>
                  <a:cubicBezTo>
                    <a:pt x="3299" y="1521"/>
                    <a:pt x="3681" y="1127"/>
                    <a:pt x="4030" y="957"/>
                  </a:cubicBezTo>
                  <a:lnTo>
                    <a:pt x="4030" y="957"/>
                  </a:lnTo>
                  <a:lnTo>
                    <a:pt x="4031" y="961"/>
                  </a:lnTo>
                  <a:cubicBezTo>
                    <a:pt x="4031" y="961"/>
                    <a:pt x="4289" y="924"/>
                    <a:pt x="4807" y="887"/>
                  </a:cubicBezTo>
                  <a:cubicBezTo>
                    <a:pt x="6249" y="813"/>
                    <a:pt x="9576" y="592"/>
                    <a:pt x="12682" y="592"/>
                  </a:cubicBezTo>
                  <a:close/>
                  <a:moveTo>
                    <a:pt x="12682" y="0"/>
                  </a:moveTo>
                  <a:cubicBezTo>
                    <a:pt x="8541" y="0"/>
                    <a:pt x="3994" y="333"/>
                    <a:pt x="3957" y="333"/>
                  </a:cubicBezTo>
                  <a:lnTo>
                    <a:pt x="3883" y="370"/>
                  </a:lnTo>
                  <a:cubicBezTo>
                    <a:pt x="3328" y="592"/>
                    <a:pt x="2848" y="1109"/>
                    <a:pt x="2404" y="1775"/>
                  </a:cubicBezTo>
                  <a:cubicBezTo>
                    <a:pt x="1701" y="2773"/>
                    <a:pt x="1110" y="4141"/>
                    <a:pt x="703" y="5472"/>
                  </a:cubicBezTo>
                  <a:cubicBezTo>
                    <a:pt x="260" y="6840"/>
                    <a:pt x="1" y="8171"/>
                    <a:pt x="1" y="9132"/>
                  </a:cubicBezTo>
                  <a:cubicBezTo>
                    <a:pt x="1" y="9539"/>
                    <a:pt x="38" y="9871"/>
                    <a:pt x="149" y="10167"/>
                  </a:cubicBezTo>
                  <a:cubicBezTo>
                    <a:pt x="223" y="10278"/>
                    <a:pt x="297" y="10426"/>
                    <a:pt x="444" y="10537"/>
                  </a:cubicBezTo>
                  <a:cubicBezTo>
                    <a:pt x="555" y="10611"/>
                    <a:pt x="703" y="10685"/>
                    <a:pt x="888" y="10685"/>
                  </a:cubicBezTo>
                  <a:lnTo>
                    <a:pt x="962" y="10685"/>
                  </a:lnTo>
                  <a:cubicBezTo>
                    <a:pt x="1849" y="10574"/>
                    <a:pt x="4992" y="10315"/>
                    <a:pt x="7913" y="10056"/>
                  </a:cubicBezTo>
                  <a:cubicBezTo>
                    <a:pt x="9354" y="9908"/>
                    <a:pt x="10759" y="9797"/>
                    <a:pt x="11794" y="9723"/>
                  </a:cubicBezTo>
                  <a:cubicBezTo>
                    <a:pt x="12393" y="9659"/>
                    <a:pt x="12868" y="9620"/>
                    <a:pt x="13162" y="9598"/>
                  </a:cubicBezTo>
                  <a:lnTo>
                    <a:pt x="13162" y="9598"/>
                  </a:lnTo>
                  <a:cubicBezTo>
                    <a:pt x="13162" y="9723"/>
                    <a:pt x="13162" y="9853"/>
                    <a:pt x="13162" y="9982"/>
                  </a:cubicBezTo>
                  <a:cubicBezTo>
                    <a:pt x="13162" y="12644"/>
                    <a:pt x="13939" y="16267"/>
                    <a:pt x="14974" y="19595"/>
                  </a:cubicBezTo>
                  <a:cubicBezTo>
                    <a:pt x="15528" y="21258"/>
                    <a:pt x="16120" y="22848"/>
                    <a:pt x="16749" y="24216"/>
                  </a:cubicBezTo>
                  <a:cubicBezTo>
                    <a:pt x="17340" y="25584"/>
                    <a:pt x="17969" y="26730"/>
                    <a:pt x="18597" y="27506"/>
                  </a:cubicBezTo>
                  <a:cubicBezTo>
                    <a:pt x="18967" y="27950"/>
                    <a:pt x="19373" y="28726"/>
                    <a:pt x="19780" y="29614"/>
                  </a:cubicBezTo>
                  <a:cubicBezTo>
                    <a:pt x="21000" y="32276"/>
                    <a:pt x="22257" y="36268"/>
                    <a:pt x="22997" y="38117"/>
                  </a:cubicBezTo>
                  <a:cubicBezTo>
                    <a:pt x="23218" y="38672"/>
                    <a:pt x="23329" y="39263"/>
                    <a:pt x="23329" y="39892"/>
                  </a:cubicBezTo>
                  <a:cubicBezTo>
                    <a:pt x="23329" y="40557"/>
                    <a:pt x="23181" y="41259"/>
                    <a:pt x="22886" y="41888"/>
                  </a:cubicBezTo>
                  <a:cubicBezTo>
                    <a:pt x="22664" y="42406"/>
                    <a:pt x="22479" y="42923"/>
                    <a:pt x="22479" y="43404"/>
                  </a:cubicBezTo>
                  <a:cubicBezTo>
                    <a:pt x="22479" y="43515"/>
                    <a:pt x="22479" y="43663"/>
                    <a:pt x="22553" y="43773"/>
                  </a:cubicBezTo>
                  <a:cubicBezTo>
                    <a:pt x="22627" y="44069"/>
                    <a:pt x="22812" y="44328"/>
                    <a:pt x="23034" y="44439"/>
                  </a:cubicBezTo>
                  <a:cubicBezTo>
                    <a:pt x="23366" y="44661"/>
                    <a:pt x="23699" y="44735"/>
                    <a:pt x="24032" y="44772"/>
                  </a:cubicBezTo>
                  <a:cubicBezTo>
                    <a:pt x="24364" y="44809"/>
                    <a:pt x="24623" y="44846"/>
                    <a:pt x="24808" y="44920"/>
                  </a:cubicBezTo>
                  <a:cubicBezTo>
                    <a:pt x="24919" y="44993"/>
                    <a:pt x="25178" y="45178"/>
                    <a:pt x="25437" y="45400"/>
                  </a:cubicBezTo>
                  <a:cubicBezTo>
                    <a:pt x="25880" y="45733"/>
                    <a:pt x="26398" y="46214"/>
                    <a:pt x="26915" y="46620"/>
                  </a:cubicBezTo>
                  <a:cubicBezTo>
                    <a:pt x="27396" y="47027"/>
                    <a:pt x="27803" y="47397"/>
                    <a:pt x="28062" y="47581"/>
                  </a:cubicBezTo>
                  <a:cubicBezTo>
                    <a:pt x="28320" y="47729"/>
                    <a:pt x="28616" y="47803"/>
                    <a:pt x="28986" y="47840"/>
                  </a:cubicBezTo>
                  <a:cubicBezTo>
                    <a:pt x="29355" y="47877"/>
                    <a:pt x="29799" y="47914"/>
                    <a:pt x="30206" y="47914"/>
                  </a:cubicBezTo>
                  <a:cubicBezTo>
                    <a:pt x="30612" y="47914"/>
                    <a:pt x="30982" y="47877"/>
                    <a:pt x="31315" y="47840"/>
                  </a:cubicBezTo>
                  <a:cubicBezTo>
                    <a:pt x="31500" y="47840"/>
                    <a:pt x="31648" y="47803"/>
                    <a:pt x="31759" y="47766"/>
                  </a:cubicBezTo>
                  <a:cubicBezTo>
                    <a:pt x="31906" y="47766"/>
                    <a:pt x="32017" y="47729"/>
                    <a:pt x="32128" y="47655"/>
                  </a:cubicBezTo>
                  <a:cubicBezTo>
                    <a:pt x="32202" y="47618"/>
                    <a:pt x="32276" y="47581"/>
                    <a:pt x="32313" y="47508"/>
                  </a:cubicBezTo>
                  <a:cubicBezTo>
                    <a:pt x="32387" y="47434"/>
                    <a:pt x="32461" y="47323"/>
                    <a:pt x="32461" y="47212"/>
                  </a:cubicBezTo>
                  <a:cubicBezTo>
                    <a:pt x="32424" y="47101"/>
                    <a:pt x="32387" y="47027"/>
                    <a:pt x="32350" y="46953"/>
                  </a:cubicBezTo>
                  <a:cubicBezTo>
                    <a:pt x="32276" y="46879"/>
                    <a:pt x="32202" y="46805"/>
                    <a:pt x="32091" y="46731"/>
                  </a:cubicBezTo>
                  <a:cubicBezTo>
                    <a:pt x="31833" y="46546"/>
                    <a:pt x="31426" y="46324"/>
                    <a:pt x="31167" y="46066"/>
                  </a:cubicBezTo>
                  <a:cubicBezTo>
                    <a:pt x="31130" y="46066"/>
                    <a:pt x="31019" y="45881"/>
                    <a:pt x="30871" y="45696"/>
                  </a:cubicBezTo>
                  <a:cubicBezTo>
                    <a:pt x="30354" y="44957"/>
                    <a:pt x="29429" y="43441"/>
                    <a:pt x="28616" y="42110"/>
                  </a:cubicBezTo>
                  <a:cubicBezTo>
                    <a:pt x="28209" y="41444"/>
                    <a:pt x="27840" y="40816"/>
                    <a:pt x="27581" y="40372"/>
                  </a:cubicBezTo>
                  <a:cubicBezTo>
                    <a:pt x="27378" y="40025"/>
                    <a:pt x="27221" y="39768"/>
                    <a:pt x="27162" y="39673"/>
                  </a:cubicBezTo>
                  <a:lnTo>
                    <a:pt x="27162" y="39673"/>
                  </a:lnTo>
                  <a:cubicBezTo>
                    <a:pt x="27016" y="38804"/>
                    <a:pt x="25533" y="30020"/>
                    <a:pt x="23884" y="21036"/>
                  </a:cubicBezTo>
                  <a:cubicBezTo>
                    <a:pt x="22997" y="16304"/>
                    <a:pt x="22072" y="11535"/>
                    <a:pt x="21296" y="7838"/>
                  </a:cubicBezTo>
                  <a:cubicBezTo>
                    <a:pt x="20926" y="5989"/>
                    <a:pt x="20556" y="4400"/>
                    <a:pt x="20261" y="3254"/>
                  </a:cubicBezTo>
                  <a:cubicBezTo>
                    <a:pt x="20113" y="2662"/>
                    <a:pt x="20002" y="2144"/>
                    <a:pt x="19854" y="1775"/>
                  </a:cubicBezTo>
                  <a:cubicBezTo>
                    <a:pt x="19817" y="1590"/>
                    <a:pt x="19743" y="1442"/>
                    <a:pt x="19706" y="1331"/>
                  </a:cubicBezTo>
                  <a:cubicBezTo>
                    <a:pt x="19632" y="1183"/>
                    <a:pt x="19595" y="1072"/>
                    <a:pt x="19521" y="998"/>
                  </a:cubicBezTo>
                  <a:cubicBezTo>
                    <a:pt x="19299" y="740"/>
                    <a:pt x="18967" y="592"/>
                    <a:pt x="18523" y="444"/>
                  </a:cubicBezTo>
                  <a:cubicBezTo>
                    <a:pt x="17895" y="259"/>
                    <a:pt x="17044" y="148"/>
                    <a:pt x="16009" y="74"/>
                  </a:cubicBezTo>
                  <a:cubicBezTo>
                    <a:pt x="15011" y="0"/>
                    <a:pt x="13865" y="0"/>
                    <a:pt x="126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51"/>
            <p:cNvSpPr/>
            <p:nvPr/>
          </p:nvSpPr>
          <p:spPr>
            <a:xfrm>
              <a:off x="2676375" y="4926925"/>
              <a:ext cx="287175" cy="118325"/>
            </a:xfrm>
            <a:custGeom>
              <a:avLst/>
              <a:gdLst/>
              <a:ahLst/>
              <a:cxnLst/>
              <a:rect l="l" t="t" r="r" b="b"/>
              <a:pathLst>
                <a:path w="11487" h="4733" extrusionOk="0">
                  <a:moveTo>
                    <a:pt x="1072" y="0"/>
                  </a:moveTo>
                  <a:cubicBezTo>
                    <a:pt x="1072" y="0"/>
                    <a:pt x="0" y="0"/>
                    <a:pt x="887" y="888"/>
                  </a:cubicBezTo>
                  <a:cubicBezTo>
                    <a:pt x="1775" y="1775"/>
                    <a:pt x="1775" y="4585"/>
                    <a:pt x="1775" y="4585"/>
                  </a:cubicBezTo>
                  <a:lnTo>
                    <a:pt x="2810" y="4585"/>
                  </a:lnTo>
                  <a:cubicBezTo>
                    <a:pt x="2810" y="4585"/>
                    <a:pt x="2477" y="3180"/>
                    <a:pt x="2995" y="2477"/>
                  </a:cubicBezTo>
                  <a:cubicBezTo>
                    <a:pt x="2995" y="2477"/>
                    <a:pt x="3097" y="2470"/>
                    <a:pt x="3259" y="2470"/>
                  </a:cubicBezTo>
                  <a:cubicBezTo>
                    <a:pt x="3805" y="2470"/>
                    <a:pt x="5030" y="2558"/>
                    <a:pt x="5287" y="3328"/>
                  </a:cubicBezTo>
                  <a:cubicBezTo>
                    <a:pt x="5509" y="4030"/>
                    <a:pt x="6248" y="4733"/>
                    <a:pt x="6248" y="4733"/>
                  </a:cubicBezTo>
                  <a:lnTo>
                    <a:pt x="9649" y="4733"/>
                  </a:lnTo>
                  <a:cubicBezTo>
                    <a:pt x="10574" y="4733"/>
                    <a:pt x="11165" y="4289"/>
                    <a:pt x="11313" y="4030"/>
                  </a:cubicBezTo>
                  <a:cubicBezTo>
                    <a:pt x="11442" y="3804"/>
                    <a:pt x="11487" y="3691"/>
                    <a:pt x="11075" y="3691"/>
                  </a:cubicBezTo>
                  <a:cubicBezTo>
                    <a:pt x="11016" y="3691"/>
                    <a:pt x="10948" y="3693"/>
                    <a:pt x="10869" y="3698"/>
                  </a:cubicBezTo>
                  <a:cubicBezTo>
                    <a:pt x="10783" y="3703"/>
                    <a:pt x="10660" y="3706"/>
                    <a:pt x="10509" y="3706"/>
                  </a:cubicBezTo>
                  <a:cubicBezTo>
                    <a:pt x="9626" y="3706"/>
                    <a:pt x="7820" y="3601"/>
                    <a:pt x="7283" y="3254"/>
                  </a:cubicBezTo>
                  <a:cubicBezTo>
                    <a:pt x="6951" y="3032"/>
                    <a:pt x="6581" y="2588"/>
                    <a:pt x="6322" y="2256"/>
                  </a:cubicBezTo>
                  <a:cubicBezTo>
                    <a:pt x="6063" y="1923"/>
                    <a:pt x="3697" y="814"/>
                    <a:pt x="2403" y="333"/>
                  </a:cubicBezTo>
                  <a:lnTo>
                    <a:pt x="10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51"/>
            <p:cNvSpPr/>
            <p:nvPr/>
          </p:nvSpPr>
          <p:spPr>
            <a:xfrm>
              <a:off x="2681900" y="4919525"/>
              <a:ext cx="287475" cy="133125"/>
            </a:xfrm>
            <a:custGeom>
              <a:avLst/>
              <a:gdLst/>
              <a:ahLst/>
              <a:cxnLst/>
              <a:rect l="l" t="t" r="r" b="b"/>
              <a:pathLst>
                <a:path w="11499" h="5325" extrusionOk="0">
                  <a:moveTo>
                    <a:pt x="802" y="598"/>
                  </a:moveTo>
                  <a:lnTo>
                    <a:pt x="2074" y="916"/>
                  </a:lnTo>
                  <a:lnTo>
                    <a:pt x="2074" y="916"/>
                  </a:lnTo>
                  <a:lnTo>
                    <a:pt x="2071" y="925"/>
                  </a:lnTo>
                  <a:cubicBezTo>
                    <a:pt x="2700" y="1147"/>
                    <a:pt x="3624" y="1553"/>
                    <a:pt x="4400" y="1923"/>
                  </a:cubicBezTo>
                  <a:cubicBezTo>
                    <a:pt x="4807" y="2108"/>
                    <a:pt x="5140" y="2293"/>
                    <a:pt x="5399" y="2441"/>
                  </a:cubicBezTo>
                  <a:cubicBezTo>
                    <a:pt x="5546" y="2515"/>
                    <a:pt x="5657" y="2589"/>
                    <a:pt x="5731" y="2626"/>
                  </a:cubicBezTo>
                  <a:lnTo>
                    <a:pt x="5842" y="2700"/>
                  </a:lnTo>
                  <a:lnTo>
                    <a:pt x="5842" y="2737"/>
                  </a:lnTo>
                  <a:cubicBezTo>
                    <a:pt x="6138" y="3106"/>
                    <a:pt x="6508" y="3550"/>
                    <a:pt x="6914" y="3809"/>
                  </a:cubicBezTo>
                  <a:cubicBezTo>
                    <a:pt x="7099" y="3957"/>
                    <a:pt x="7321" y="3994"/>
                    <a:pt x="7617" y="4067"/>
                  </a:cubicBezTo>
                  <a:cubicBezTo>
                    <a:pt x="8430" y="4252"/>
                    <a:pt x="9613" y="4289"/>
                    <a:pt x="10279" y="4289"/>
                  </a:cubicBezTo>
                  <a:lnTo>
                    <a:pt x="10744" y="4289"/>
                  </a:lnTo>
                  <a:cubicBezTo>
                    <a:pt x="10673" y="4360"/>
                    <a:pt x="10564" y="4443"/>
                    <a:pt x="10427" y="4511"/>
                  </a:cubicBezTo>
                  <a:cubicBezTo>
                    <a:pt x="10168" y="4622"/>
                    <a:pt x="9835" y="4733"/>
                    <a:pt x="9428" y="4733"/>
                  </a:cubicBezTo>
                  <a:lnTo>
                    <a:pt x="6175" y="4733"/>
                  </a:lnTo>
                  <a:cubicBezTo>
                    <a:pt x="6087" y="4644"/>
                    <a:pt x="5933" y="4480"/>
                    <a:pt x="5805" y="4289"/>
                  </a:cubicBezTo>
                  <a:cubicBezTo>
                    <a:pt x="5620" y="4067"/>
                    <a:pt x="5436" y="3772"/>
                    <a:pt x="5362" y="3550"/>
                  </a:cubicBezTo>
                  <a:cubicBezTo>
                    <a:pt x="5288" y="3291"/>
                    <a:pt x="5103" y="3069"/>
                    <a:pt x="4881" y="2921"/>
                  </a:cubicBezTo>
                  <a:cubicBezTo>
                    <a:pt x="4585" y="2700"/>
                    <a:pt x="4216" y="2589"/>
                    <a:pt x="3883" y="2515"/>
                  </a:cubicBezTo>
                  <a:cubicBezTo>
                    <a:pt x="3550" y="2441"/>
                    <a:pt x="3217" y="2441"/>
                    <a:pt x="3032" y="2441"/>
                  </a:cubicBezTo>
                  <a:lnTo>
                    <a:pt x="2774" y="2441"/>
                  </a:lnTo>
                  <a:cubicBezTo>
                    <a:pt x="2663" y="2441"/>
                    <a:pt x="2589" y="2515"/>
                    <a:pt x="2515" y="2589"/>
                  </a:cubicBezTo>
                  <a:cubicBezTo>
                    <a:pt x="2256" y="2958"/>
                    <a:pt x="2182" y="3439"/>
                    <a:pt x="2182" y="3883"/>
                  </a:cubicBezTo>
                  <a:cubicBezTo>
                    <a:pt x="2182" y="4130"/>
                    <a:pt x="2204" y="4363"/>
                    <a:pt x="2229" y="4548"/>
                  </a:cubicBezTo>
                  <a:lnTo>
                    <a:pt x="1842" y="4548"/>
                  </a:lnTo>
                  <a:cubicBezTo>
                    <a:pt x="1832" y="4256"/>
                    <a:pt x="1805" y="3800"/>
                    <a:pt x="1739" y="3291"/>
                  </a:cubicBezTo>
                  <a:cubicBezTo>
                    <a:pt x="1702" y="2884"/>
                    <a:pt x="1591" y="2441"/>
                    <a:pt x="1480" y="2034"/>
                  </a:cubicBezTo>
                  <a:cubicBezTo>
                    <a:pt x="1332" y="1627"/>
                    <a:pt x="1184" y="1258"/>
                    <a:pt x="888" y="962"/>
                  </a:cubicBezTo>
                  <a:cubicBezTo>
                    <a:pt x="777" y="851"/>
                    <a:pt x="703" y="740"/>
                    <a:pt x="666" y="703"/>
                  </a:cubicBezTo>
                  <a:lnTo>
                    <a:pt x="638" y="647"/>
                  </a:lnTo>
                  <a:lnTo>
                    <a:pt x="638" y="647"/>
                  </a:lnTo>
                  <a:cubicBezTo>
                    <a:pt x="659" y="629"/>
                    <a:pt x="711" y="629"/>
                    <a:pt x="740" y="629"/>
                  </a:cubicBezTo>
                  <a:lnTo>
                    <a:pt x="802" y="598"/>
                  </a:lnTo>
                  <a:close/>
                  <a:moveTo>
                    <a:pt x="851" y="1"/>
                  </a:moveTo>
                  <a:cubicBezTo>
                    <a:pt x="814" y="1"/>
                    <a:pt x="666" y="1"/>
                    <a:pt x="482" y="38"/>
                  </a:cubicBezTo>
                  <a:cubicBezTo>
                    <a:pt x="408" y="75"/>
                    <a:pt x="297" y="112"/>
                    <a:pt x="186" y="186"/>
                  </a:cubicBezTo>
                  <a:cubicBezTo>
                    <a:pt x="112" y="296"/>
                    <a:pt x="1" y="444"/>
                    <a:pt x="1" y="592"/>
                  </a:cubicBezTo>
                  <a:cubicBezTo>
                    <a:pt x="1" y="740"/>
                    <a:pt x="75" y="888"/>
                    <a:pt x="149" y="999"/>
                  </a:cubicBezTo>
                  <a:cubicBezTo>
                    <a:pt x="223" y="1110"/>
                    <a:pt x="297" y="1258"/>
                    <a:pt x="445" y="1406"/>
                  </a:cubicBezTo>
                  <a:cubicBezTo>
                    <a:pt x="629" y="1553"/>
                    <a:pt x="777" y="1849"/>
                    <a:pt x="888" y="2219"/>
                  </a:cubicBezTo>
                  <a:cubicBezTo>
                    <a:pt x="1073" y="2773"/>
                    <a:pt x="1147" y="3439"/>
                    <a:pt x="1184" y="3957"/>
                  </a:cubicBezTo>
                  <a:cubicBezTo>
                    <a:pt x="1221" y="4215"/>
                    <a:pt x="1221" y="4437"/>
                    <a:pt x="1221" y="4622"/>
                  </a:cubicBezTo>
                  <a:cubicBezTo>
                    <a:pt x="1258" y="4770"/>
                    <a:pt x="1258" y="4881"/>
                    <a:pt x="1258" y="4881"/>
                  </a:cubicBezTo>
                  <a:cubicBezTo>
                    <a:pt x="1258" y="4955"/>
                    <a:pt x="1258" y="5029"/>
                    <a:pt x="1332" y="5066"/>
                  </a:cubicBezTo>
                  <a:cubicBezTo>
                    <a:pt x="1406" y="5140"/>
                    <a:pt x="1480" y="5177"/>
                    <a:pt x="1554" y="5177"/>
                  </a:cubicBezTo>
                  <a:lnTo>
                    <a:pt x="2589" y="5177"/>
                  </a:lnTo>
                  <a:cubicBezTo>
                    <a:pt x="2700" y="5177"/>
                    <a:pt x="2774" y="5140"/>
                    <a:pt x="2848" y="5066"/>
                  </a:cubicBezTo>
                  <a:cubicBezTo>
                    <a:pt x="2922" y="4992"/>
                    <a:pt x="2922" y="4881"/>
                    <a:pt x="2885" y="4807"/>
                  </a:cubicBezTo>
                  <a:lnTo>
                    <a:pt x="2885" y="4770"/>
                  </a:lnTo>
                  <a:cubicBezTo>
                    <a:pt x="2885" y="4696"/>
                    <a:pt x="2811" y="4289"/>
                    <a:pt x="2811" y="3883"/>
                  </a:cubicBezTo>
                  <a:cubicBezTo>
                    <a:pt x="2811" y="3577"/>
                    <a:pt x="2836" y="3270"/>
                    <a:pt x="2950" y="3069"/>
                  </a:cubicBezTo>
                  <a:lnTo>
                    <a:pt x="3032" y="3069"/>
                  </a:lnTo>
                  <a:cubicBezTo>
                    <a:pt x="3254" y="3069"/>
                    <a:pt x="3698" y="3069"/>
                    <a:pt x="4068" y="3180"/>
                  </a:cubicBezTo>
                  <a:cubicBezTo>
                    <a:pt x="4253" y="3254"/>
                    <a:pt x="4400" y="3328"/>
                    <a:pt x="4511" y="3402"/>
                  </a:cubicBezTo>
                  <a:cubicBezTo>
                    <a:pt x="4659" y="3513"/>
                    <a:pt x="4733" y="3587"/>
                    <a:pt x="4770" y="3735"/>
                  </a:cubicBezTo>
                  <a:cubicBezTo>
                    <a:pt x="4881" y="4141"/>
                    <a:pt x="5177" y="4511"/>
                    <a:pt x="5399" y="4770"/>
                  </a:cubicBezTo>
                  <a:cubicBezTo>
                    <a:pt x="5620" y="5066"/>
                    <a:pt x="5842" y="5251"/>
                    <a:pt x="5842" y="5251"/>
                  </a:cubicBezTo>
                  <a:cubicBezTo>
                    <a:pt x="5879" y="5287"/>
                    <a:pt x="5953" y="5324"/>
                    <a:pt x="6027" y="5324"/>
                  </a:cubicBezTo>
                  <a:lnTo>
                    <a:pt x="9428" y="5324"/>
                  </a:lnTo>
                  <a:cubicBezTo>
                    <a:pt x="9946" y="5324"/>
                    <a:pt x="10353" y="5214"/>
                    <a:pt x="10685" y="5066"/>
                  </a:cubicBezTo>
                  <a:cubicBezTo>
                    <a:pt x="11018" y="4881"/>
                    <a:pt x="11240" y="4696"/>
                    <a:pt x="11351" y="4474"/>
                  </a:cubicBezTo>
                  <a:cubicBezTo>
                    <a:pt x="11388" y="4437"/>
                    <a:pt x="11425" y="4400"/>
                    <a:pt x="11425" y="4326"/>
                  </a:cubicBezTo>
                  <a:cubicBezTo>
                    <a:pt x="11462" y="4252"/>
                    <a:pt x="11499" y="4215"/>
                    <a:pt x="11499" y="4104"/>
                  </a:cubicBezTo>
                  <a:cubicBezTo>
                    <a:pt x="11499" y="4030"/>
                    <a:pt x="11462" y="3920"/>
                    <a:pt x="11425" y="3846"/>
                  </a:cubicBezTo>
                  <a:cubicBezTo>
                    <a:pt x="11314" y="3735"/>
                    <a:pt x="11240" y="3698"/>
                    <a:pt x="11129" y="3698"/>
                  </a:cubicBezTo>
                  <a:cubicBezTo>
                    <a:pt x="11055" y="3661"/>
                    <a:pt x="10981" y="3661"/>
                    <a:pt x="10870" y="3661"/>
                  </a:cubicBezTo>
                  <a:lnTo>
                    <a:pt x="10648" y="3661"/>
                  </a:lnTo>
                  <a:cubicBezTo>
                    <a:pt x="10574" y="3698"/>
                    <a:pt x="10427" y="3698"/>
                    <a:pt x="10279" y="3698"/>
                  </a:cubicBezTo>
                  <a:cubicBezTo>
                    <a:pt x="9835" y="3698"/>
                    <a:pt x="9170" y="3661"/>
                    <a:pt x="8578" y="3587"/>
                  </a:cubicBezTo>
                  <a:cubicBezTo>
                    <a:pt x="8282" y="3550"/>
                    <a:pt x="7987" y="3513"/>
                    <a:pt x="7728" y="3476"/>
                  </a:cubicBezTo>
                  <a:cubicBezTo>
                    <a:pt x="7506" y="3402"/>
                    <a:pt x="7321" y="3365"/>
                    <a:pt x="7247" y="3291"/>
                  </a:cubicBezTo>
                  <a:cubicBezTo>
                    <a:pt x="6951" y="3143"/>
                    <a:pt x="6582" y="2700"/>
                    <a:pt x="6360" y="2367"/>
                  </a:cubicBezTo>
                  <a:cubicBezTo>
                    <a:pt x="6286" y="2256"/>
                    <a:pt x="6212" y="2219"/>
                    <a:pt x="6101" y="2145"/>
                  </a:cubicBezTo>
                  <a:cubicBezTo>
                    <a:pt x="5731" y="1886"/>
                    <a:pt x="5103" y="1553"/>
                    <a:pt x="4363" y="1221"/>
                  </a:cubicBezTo>
                  <a:cubicBezTo>
                    <a:pt x="3661" y="888"/>
                    <a:pt x="2885" y="555"/>
                    <a:pt x="2293" y="333"/>
                  </a:cubicBezTo>
                  <a:lnTo>
                    <a:pt x="2256" y="333"/>
                  </a:lnTo>
                  <a:lnTo>
                    <a:pt x="92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51"/>
            <p:cNvSpPr/>
            <p:nvPr/>
          </p:nvSpPr>
          <p:spPr>
            <a:xfrm>
              <a:off x="2816850" y="4909350"/>
              <a:ext cx="98000" cy="95225"/>
            </a:xfrm>
            <a:custGeom>
              <a:avLst/>
              <a:gdLst/>
              <a:ahLst/>
              <a:cxnLst/>
              <a:rect l="l" t="t" r="r" b="b"/>
              <a:pathLst>
                <a:path w="3920" h="3809" extrusionOk="0">
                  <a:moveTo>
                    <a:pt x="2404" y="1"/>
                  </a:moveTo>
                  <a:cubicBezTo>
                    <a:pt x="2404" y="1"/>
                    <a:pt x="1" y="2293"/>
                    <a:pt x="38" y="2552"/>
                  </a:cubicBezTo>
                  <a:cubicBezTo>
                    <a:pt x="75" y="3144"/>
                    <a:pt x="1442" y="3809"/>
                    <a:pt x="1442" y="3809"/>
                  </a:cubicBezTo>
                  <a:lnTo>
                    <a:pt x="3919" y="2367"/>
                  </a:lnTo>
                  <a:lnTo>
                    <a:pt x="3624" y="1258"/>
                  </a:lnTo>
                  <a:cubicBezTo>
                    <a:pt x="3217" y="260"/>
                    <a:pt x="2404" y="1"/>
                    <a:pt x="24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51"/>
            <p:cNvSpPr/>
            <p:nvPr/>
          </p:nvSpPr>
          <p:spPr>
            <a:xfrm>
              <a:off x="2809450" y="4901600"/>
              <a:ext cx="113725" cy="111000"/>
            </a:xfrm>
            <a:custGeom>
              <a:avLst/>
              <a:gdLst/>
              <a:ahLst/>
              <a:cxnLst/>
              <a:rect l="l" t="t" r="r" b="b"/>
              <a:pathLst>
                <a:path w="4549" h="4440" extrusionOk="0">
                  <a:moveTo>
                    <a:pt x="629" y="2751"/>
                  </a:moveTo>
                  <a:lnTo>
                    <a:pt x="614" y="2757"/>
                  </a:lnTo>
                  <a:lnTo>
                    <a:pt x="614" y="2757"/>
                  </a:lnTo>
                  <a:cubicBezTo>
                    <a:pt x="616" y="2753"/>
                    <a:pt x="621" y="2751"/>
                    <a:pt x="629" y="2751"/>
                  </a:cubicBezTo>
                  <a:close/>
                  <a:moveTo>
                    <a:pt x="2769" y="674"/>
                  </a:moveTo>
                  <a:lnTo>
                    <a:pt x="2769" y="674"/>
                  </a:lnTo>
                  <a:cubicBezTo>
                    <a:pt x="2840" y="710"/>
                    <a:pt x="2933" y="762"/>
                    <a:pt x="3032" y="829"/>
                  </a:cubicBezTo>
                  <a:cubicBezTo>
                    <a:pt x="3217" y="1013"/>
                    <a:pt x="3476" y="1272"/>
                    <a:pt x="3624" y="1679"/>
                  </a:cubicBezTo>
                  <a:lnTo>
                    <a:pt x="3846" y="2529"/>
                  </a:lnTo>
                  <a:lnTo>
                    <a:pt x="1733" y="3776"/>
                  </a:lnTo>
                  <a:lnTo>
                    <a:pt x="1733" y="3776"/>
                  </a:lnTo>
                  <a:cubicBezTo>
                    <a:pt x="1584" y="3694"/>
                    <a:pt x="1322" y="3562"/>
                    <a:pt x="1110" y="3380"/>
                  </a:cubicBezTo>
                  <a:cubicBezTo>
                    <a:pt x="962" y="3269"/>
                    <a:pt x="814" y="3158"/>
                    <a:pt x="740" y="3047"/>
                  </a:cubicBezTo>
                  <a:cubicBezTo>
                    <a:pt x="693" y="2999"/>
                    <a:pt x="660" y="2936"/>
                    <a:pt x="643" y="2887"/>
                  </a:cubicBezTo>
                  <a:lnTo>
                    <a:pt x="643" y="2887"/>
                  </a:lnTo>
                  <a:cubicBezTo>
                    <a:pt x="663" y="2849"/>
                    <a:pt x="704" y="2800"/>
                    <a:pt x="777" y="2751"/>
                  </a:cubicBezTo>
                  <a:cubicBezTo>
                    <a:pt x="1036" y="2418"/>
                    <a:pt x="1591" y="1864"/>
                    <a:pt x="2034" y="1383"/>
                  </a:cubicBezTo>
                  <a:cubicBezTo>
                    <a:pt x="2335" y="1082"/>
                    <a:pt x="2608" y="824"/>
                    <a:pt x="2769" y="674"/>
                  </a:cubicBezTo>
                  <a:close/>
                  <a:moveTo>
                    <a:pt x="2722" y="1"/>
                  </a:moveTo>
                  <a:cubicBezTo>
                    <a:pt x="2643" y="1"/>
                    <a:pt x="2569" y="35"/>
                    <a:pt x="2515" y="89"/>
                  </a:cubicBezTo>
                  <a:cubicBezTo>
                    <a:pt x="2515" y="89"/>
                    <a:pt x="1886" y="644"/>
                    <a:pt x="1295" y="1272"/>
                  </a:cubicBezTo>
                  <a:cubicBezTo>
                    <a:pt x="999" y="1568"/>
                    <a:pt x="703" y="1864"/>
                    <a:pt x="481" y="2123"/>
                  </a:cubicBezTo>
                  <a:cubicBezTo>
                    <a:pt x="334" y="2270"/>
                    <a:pt x="260" y="2381"/>
                    <a:pt x="186" y="2492"/>
                  </a:cubicBezTo>
                  <a:lnTo>
                    <a:pt x="75" y="2640"/>
                  </a:lnTo>
                  <a:cubicBezTo>
                    <a:pt x="38" y="2677"/>
                    <a:pt x="1" y="2714"/>
                    <a:pt x="1" y="2862"/>
                  </a:cubicBezTo>
                  <a:cubicBezTo>
                    <a:pt x="1" y="2862"/>
                    <a:pt x="1" y="2862"/>
                    <a:pt x="1" y="2862"/>
                  </a:cubicBezTo>
                  <a:lnTo>
                    <a:pt x="1" y="2862"/>
                  </a:lnTo>
                  <a:cubicBezTo>
                    <a:pt x="1" y="2882"/>
                    <a:pt x="4" y="2897"/>
                    <a:pt x="7" y="2907"/>
                  </a:cubicBezTo>
                  <a:lnTo>
                    <a:pt x="7" y="2907"/>
                  </a:lnTo>
                  <a:cubicBezTo>
                    <a:pt x="53" y="3177"/>
                    <a:pt x="193" y="3352"/>
                    <a:pt x="334" y="3527"/>
                  </a:cubicBezTo>
                  <a:cubicBezTo>
                    <a:pt x="555" y="3786"/>
                    <a:pt x="888" y="4008"/>
                    <a:pt x="1147" y="4156"/>
                  </a:cubicBezTo>
                  <a:cubicBezTo>
                    <a:pt x="1406" y="4304"/>
                    <a:pt x="1628" y="4415"/>
                    <a:pt x="1628" y="4415"/>
                  </a:cubicBezTo>
                  <a:cubicBezTo>
                    <a:pt x="1658" y="4430"/>
                    <a:pt x="1695" y="4439"/>
                    <a:pt x="1733" y="4439"/>
                  </a:cubicBezTo>
                  <a:cubicBezTo>
                    <a:pt x="1787" y="4439"/>
                    <a:pt x="1843" y="4421"/>
                    <a:pt x="1886" y="4378"/>
                  </a:cubicBezTo>
                  <a:lnTo>
                    <a:pt x="4363" y="2936"/>
                  </a:lnTo>
                  <a:cubicBezTo>
                    <a:pt x="4474" y="2862"/>
                    <a:pt x="4548" y="2714"/>
                    <a:pt x="4511" y="2566"/>
                  </a:cubicBezTo>
                  <a:lnTo>
                    <a:pt x="4215" y="1494"/>
                  </a:lnTo>
                  <a:lnTo>
                    <a:pt x="4179" y="1457"/>
                  </a:lnTo>
                  <a:cubicBezTo>
                    <a:pt x="3994" y="903"/>
                    <a:pt x="3624" y="533"/>
                    <a:pt x="3365" y="311"/>
                  </a:cubicBezTo>
                  <a:cubicBezTo>
                    <a:pt x="3069" y="89"/>
                    <a:pt x="2848" y="15"/>
                    <a:pt x="2811" y="15"/>
                  </a:cubicBezTo>
                  <a:cubicBezTo>
                    <a:pt x="2781" y="5"/>
                    <a:pt x="2751" y="1"/>
                    <a:pt x="27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51"/>
            <p:cNvSpPr/>
            <p:nvPr/>
          </p:nvSpPr>
          <p:spPr>
            <a:xfrm>
              <a:off x="1840825" y="3478600"/>
              <a:ext cx="636850" cy="232925"/>
            </a:xfrm>
            <a:custGeom>
              <a:avLst/>
              <a:gdLst/>
              <a:ahLst/>
              <a:cxnLst/>
              <a:rect l="l" t="t" r="r" b="b"/>
              <a:pathLst>
                <a:path w="25474" h="9317" extrusionOk="0">
                  <a:moveTo>
                    <a:pt x="22590" y="0"/>
                  </a:moveTo>
                  <a:cubicBezTo>
                    <a:pt x="21628" y="0"/>
                    <a:pt x="20187" y="333"/>
                    <a:pt x="20187" y="333"/>
                  </a:cubicBezTo>
                  <a:lnTo>
                    <a:pt x="17414" y="1442"/>
                  </a:lnTo>
                  <a:lnTo>
                    <a:pt x="1" y="4252"/>
                  </a:lnTo>
                  <a:lnTo>
                    <a:pt x="407" y="9317"/>
                  </a:lnTo>
                  <a:lnTo>
                    <a:pt x="17931" y="3623"/>
                  </a:lnTo>
                  <a:lnTo>
                    <a:pt x="23107" y="2071"/>
                  </a:lnTo>
                  <a:cubicBezTo>
                    <a:pt x="23107" y="2071"/>
                    <a:pt x="24327" y="2921"/>
                    <a:pt x="24845" y="3217"/>
                  </a:cubicBezTo>
                  <a:cubicBezTo>
                    <a:pt x="24954" y="3279"/>
                    <a:pt x="25044" y="3305"/>
                    <a:pt x="25120" y="3305"/>
                  </a:cubicBezTo>
                  <a:cubicBezTo>
                    <a:pt x="25404" y="3305"/>
                    <a:pt x="25473" y="2933"/>
                    <a:pt x="25473" y="2699"/>
                  </a:cubicBezTo>
                  <a:cubicBezTo>
                    <a:pt x="25473" y="2403"/>
                    <a:pt x="23514" y="0"/>
                    <a:pt x="2259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51"/>
            <p:cNvSpPr/>
            <p:nvPr/>
          </p:nvSpPr>
          <p:spPr>
            <a:xfrm>
              <a:off x="1832500" y="3471200"/>
              <a:ext cx="652575" cy="248325"/>
            </a:xfrm>
            <a:custGeom>
              <a:avLst/>
              <a:gdLst/>
              <a:ahLst/>
              <a:cxnLst/>
              <a:rect l="l" t="t" r="r" b="b"/>
              <a:pathLst>
                <a:path w="26103" h="9933" extrusionOk="0">
                  <a:moveTo>
                    <a:pt x="22923" y="592"/>
                  </a:moveTo>
                  <a:cubicBezTo>
                    <a:pt x="22997" y="592"/>
                    <a:pt x="23292" y="703"/>
                    <a:pt x="23588" y="925"/>
                  </a:cubicBezTo>
                  <a:cubicBezTo>
                    <a:pt x="24032" y="1258"/>
                    <a:pt x="24512" y="1738"/>
                    <a:pt x="24919" y="2219"/>
                  </a:cubicBezTo>
                  <a:cubicBezTo>
                    <a:pt x="25104" y="2441"/>
                    <a:pt x="25252" y="2625"/>
                    <a:pt x="25363" y="2810"/>
                  </a:cubicBezTo>
                  <a:cubicBezTo>
                    <a:pt x="25437" y="2884"/>
                    <a:pt x="25474" y="2958"/>
                    <a:pt x="25474" y="2995"/>
                  </a:cubicBezTo>
                  <a:lnTo>
                    <a:pt x="25509" y="3031"/>
                  </a:lnTo>
                  <a:lnTo>
                    <a:pt x="25509" y="3031"/>
                  </a:lnTo>
                  <a:cubicBezTo>
                    <a:pt x="25503" y="3130"/>
                    <a:pt x="25474" y="3225"/>
                    <a:pt x="25474" y="3291"/>
                  </a:cubicBezTo>
                  <a:cubicBezTo>
                    <a:pt x="25474" y="3291"/>
                    <a:pt x="25437" y="3291"/>
                    <a:pt x="25363" y="3254"/>
                  </a:cubicBezTo>
                  <a:cubicBezTo>
                    <a:pt x="25104" y="3106"/>
                    <a:pt x="24660" y="2810"/>
                    <a:pt x="24291" y="2552"/>
                  </a:cubicBezTo>
                  <a:cubicBezTo>
                    <a:pt x="23921" y="2330"/>
                    <a:pt x="23588" y="2108"/>
                    <a:pt x="23588" y="2108"/>
                  </a:cubicBezTo>
                  <a:cubicBezTo>
                    <a:pt x="23536" y="2082"/>
                    <a:pt x="23484" y="2056"/>
                    <a:pt x="23418" y="2056"/>
                  </a:cubicBezTo>
                  <a:cubicBezTo>
                    <a:pt x="23391" y="2056"/>
                    <a:pt x="23362" y="2060"/>
                    <a:pt x="23329" y="2071"/>
                  </a:cubicBezTo>
                  <a:lnTo>
                    <a:pt x="18153" y="3624"/>
                  </a:lnTo>
                  <a:lnTo>
                    <a:pt x="1036" y="9206"/>
                  </a:lnTo>
                  <a:lnTo>
                    <a:pt x="666" y="4807"/>
                  </a:lnTo>
                  <a:lnTo>
                    <a:pt x="17784" y="2071"/>
                  </a:lnTo>
                  <a:lnTo>
                    <a:pt x="17858" y="2034"/>
                  </a:lnTo>
                  <a:lnTo>
                    <a:pt x="20589" y="905"/>
                  </a:lnTo>
                  <a:lnTo>
                    <a:pt x="20589" y="905"/>
                  </a:lnTo>
                  <a:lnTo>
                    <a:pt x="20594" y="925"/>
                  </a:lnTo>
                  <a:cubicBezTo>
                    <a:pt x="20594" y="925"/>
                    <a:pt x="20667" y="888"/>
                    <a:pt x="20815" y="851"/>
                  </a:cubicBezTo>
                  <a:cubicBezTo>
                    <a:pt x="21259" y="777"/>
                    <a:pt x="22257" y="592"/>
                    <a:pt x="22923" y="592"/>
                  </a:cubicBezTo>
                  <a:close/>
                  <a:moveTo>
                    <a:pt x="22923" y="1"/>
                  </a:moveTo>
                  <a:cubicBezTo>
                    <a:pt x="21924" y="1"/>
                    <a:pt x="20483" y="296"/>
                    <a:pt x="20446" y="296"/>
                  </a:cubicBezTo>
                  <a:lnTo>
                    <a:pt x="20409" y="333"/>
                  </a:lnTo>
                  <a:lnTo>
                    <a:pt x="17674" y="1449"/>
                  </a:lnTo>
                  <a:lnTo>
                    <a:pt x="17674" y="1449"/>
                  </a:lnTo>
                  <a:lnTo>
                    <a:pt x="17673" y="1442"/>
                  </a:lnTo>
                  <a:lnTo>
                    <a:pt x="297" y="4252"/>
                  </a:lnTo>
                  <a:cubicBezTo>
                    <a:pt x="112" y="4252"/>
                    <a:pt x="1" y="4400"/>
                    <a:pt x="38" y="4585"/>
                  </a:cubicBezTo>
                  <a:lnTo>
                    <a:pt x="445" y="9650"/>
                  </a:lnTo>
                  <a:cubicBezTo>
                    <a:pt x="445" y="9724"/>
                    <a:pt x="482" y="9835"/>
                    <a:pt x="592" y="9872"/>
                  </a:cubicBezTo>
                  <a:cubicBezTo>
                    <a:pt x="636" y="9915"/>
                    <a:pt x="679" y="9933"/>
                    <a:pt x="730" y="9933"/>
                  </a:cubicBezTo>
                  <a:cubicBezTo>
                    <a:pt x="766" y="9933"/>
                    <a:pt x="805" y="9924"/>
                    <a:pt x="851" y="9909"/>
                  </a:cubicBezTo>
                  <a:lnTo>
                    <a:pt x="18338" y="4215"/>
                  </a:lnTo>
                  <a:lnTo>
                    <a:pt x="23376" y="2704"/>
                  </a:lnTo>
                  <a:lnTo>
                    <a:pt x="23376" y="2704"/>
                  </a:lnTo>
                  <a:cubicBezTo>
                    <a:pt x="23704" y="2916"/>
                    <a:pt x="24610" y="3502"/>
                    <a:pt x="25030" y="3772"/>
                  </a:cubicBezTo>
                  <a:cubicBezTo>
                    <a:pt x="25178" y="3846"/>
                    <a:pt x="25326" y="3919"/>
                    <a:pt x="25474" y="3919"/>
                  </a:cubicBezTo>
                  <a:cubicBezTo>
                    <a:pt x="25622" y="3919"/>
                    <a:pt x="25732" y="3846"/>
                    <a:pt x="25843" y="3772"/>
                  </a:cubicBezTo>
                  <a:cubicBezTo>
                    <a:pt x="25991" y="3661"/>
                    <a:pt x="26028" y="3513"/>
                    <a:pt x="26065" y="3365"/>
                  </a:cubicBezTo>
                  <a:cubicBezTo>
                    <a:pt x="26102" y="3217"/>
                    <a:pt x="26102" y="3106"/>
                    <a:pt x="26102" y="2995"/>
                  </a:cubicBezTo>
                  <a:cubicBezTo>
                    <a:pt x="26102" y="2884"/>
                    <a:pt x="26102" y="2847"/>
                    <a:pt x="26065" y="2773"/>
                  </a:cubicBezTo>
                  <a:cubicBezTo>
                    <a:pt x="25991" y="2589"/>
                    <a:pt x="25843" y="2367"/>
                    <a:pt x="25622" y="2108"/>
                  </a:cubicBezTo>
                  <a:cubicBezTo>
                    <a:pt x="25289" y="1664"/>
                    <a:pt x="24808" y="1184"/>
                    <a:pt x="24365" y="777"/>
                  </a:cubicBezTo>
                  <a:cubicBezTo>
                    <a:pt x="24106" y="555"/>
                    <a:pt x="23884" y="370"/>
                    <a:pt x="23625" y="222"/>
                  </a:cubicBezTo>
                  <a:cubicBezTo>
                    <a:pt x="23403" y="111"/>
                    <a:pt x="23181" y="1"/>
                    <a:pt x="229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51"/>
            <p:cNvSpPr/>
            <p:nvPr/>
          </p:nvSpPr>
          <p:spPr>
            <a:xfrm>
              <a:off x="2303875" y="3514650"/>
              <a:ext cx="171025" cy="49925"/>
            </a:xfrm>
            <a:custGeom>
              <a:avLst/>
              <a:gdLst/>
              <a:ahLst/>
              <a:cxnLst/>
              <a:rect l="l" t="t" r="r" b="b"/>
              <a:pathLst>
                <a:path w="6841" h="1997" extrusionOk="0">
                  <a:moveTo>
                    <a:pt x="1665" y="0"/>
                  </a:moveTo>
                  <a:lnTo>
                    <a:pt x="1" y="1997"/>
                  </a:lnTo>
                  <a:cubicBezTo>
                    <a:pt x="1" y="1997"/>
                    <a:pt x="334" y="1997"/>
                    <a:pt x="1665" y="1886"/>
                  </a:cubicBezTo>
                  <a:cubicBezTo>
                    <a:pt x="3033" y="1775"/>
                    <a:pt x="3735" y="1146"/>
                    <a:pt x="3735" y="1146"/>
                  </a:cubicBezTo>
                  <a:cubicBezTo>
                    <a:pt x="3735" y="1146"/>
                    <a:pt x="4992" y="1257"/>
                    <a:pt x="5916" y="1257"/>
                  </a:cubicBezTo>
                  <a:cubicBezTo>
                    <a:pt x="6840" y="1257"/>
                    <a:pt x="6545" y="444"/>
                    <a:pt x="5805" y="333"/>
                  </a:cubicBezTo>
                  <a:cubicBezTo>
                    <a:pt x="5103" y="222"/>
                    <a:pt x="1665" y="0"/>
                    <a:pt x="16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51"/>
            <p:cNvSpPr/>
            <p:nvPr/>
          </p:nvSpPr>
          <p:spPr>
            <a:xfrm>
              <a:off x="2296500" y="3507250"/>
              <a:ext cx="177475" cy="64725"/>
            </a:xfrm>
            <a:custGeom>
              <a:avLst/>
              <a:gdLst/>
              <a:ahLst/>
              <a:cxnLst/>
              <a:rect l="l" t="t" r="r" b="b"/>
              <a:pathLst>
                <a:path w="7099" h="2589" extrusionOk="0">
                  <a:moveTo>
                    <a:pt x="1997" y="0"/>
                  </a:moveTo>
                  <a:cubicBezTo>
                    <a:pt x="1812" y="0"/>
                    <a:pt x="1664" y="111"/>
                    <a:pt x="1664" y="296"/>
                  </a:cubicBezTo>
                  <a:cubicBezTo>
                    <a:pt x="1664" y="444"/>
                    <a:pt x="1775" y="592"/>
                    <a:pt x="1960" y="629"/>
                  </a:cubicBezTo>
                  <a:cubicBezTo>
                    <a:pt x="1960" y="629"/>
                    <a:pt x="2810" y="666"/>
                    <a:pt x="3734" y="740"/>
                  </a:cubicBezTo>
                  <a:cubicBezTo>
                    <a:pt x="4695" y="814"/>
                    <a:pt x="5731" y="888"/>
                    <a:pt x="6063" y="925"/>
                  </a:cubicBezTo>
                  <a:cubicBezTo>
                    <a:pt x="6211" y="962"/>
                    <a:pt x="6322" y="999"/>
                    <a:pt x="6396" y="1073"/>
                  </a:cubicBezTo>
                  <a:lnTo>
                    <a:pt x="6470" y="1147"/>
                  </a:lnTo>
                  <a:lnTo>
                    <a:pt x="6470" y="1183"/>
                  </a:lnTo>
                  <a:cubicBezTo>
                    <a:pt x="6470" y="1220"/>
                    <a:pt x="6359" y="1257"/>
                    <a:pt x="6211" y="1257"/>
                  </a:cubicBezTo>
                  <a:cubicBezTo>
                    <a:pt x="5768" y="1257"/>
                    <a:pt x="5213" y="1220"/>
                    <a:pt x="4806" y="1183"/>
                  </a:cubicBezTo>
                  <a:cubicBezTo>
                    <a:pt x="4363" y="1183"/>
                    <a:pt x="4067" y="1147"/>
                    <a:pt x="4067" y="1147"/>
                  </a:cubicBezTo>
                  <a:cubicBezTo>
                    <a:pt x="3993" y="1147"/>
                    <a:pt x="3882" y="1147"/>
                    <a:pt x="3845" y="1220"/>
                  </a:cubicBezTo>
                  <a:cubicBezTo>
                    <a:pt x="3808" y="1220"/>
                    <a:pt x="3180" y="1775"/>
                    <a:pt x="1960" y="1849"/>
                  </a:cubicBezTo>
                  <a:cubicBezTo>
                    <a:pt x="1257" y="1923"/>
                    <a:pt x="850" y="1960"/>
                    <a:pt x="629" y="1960"/>
                  </a:cubicBezTo>
                  <a:lnTo>
                    <a:pt x="296" y="1960"/>
                  </a:lnTo>
                  <a:cubicBezTo>
                    <a:pt x="148" y="1960"/>
                    <a:pt x="0" y="2108"/>
                    <a:pt x="0" y="2293"/>
                  </a:cubicBezTo>
                  <a:cubicBezTo>
                    <a:pt x="0" y="2440"/>
                    <a:pt x="148" y="2588"/>
                    <a:pt x="296" y="2588"/>
                  </a:cubicBezTo>
                  <a:cubicBezTo>
                    <a:pt x="333" y="2588"/>
                    <a:pt x="629" y="2588"/>
                    <a:pt x="1997" y="2477"/>
                  </a:cubicBezTo>
                  <a:cubicBezTo>
                    <a:pt x="3158" y="2388"/>
                    <a:pt x="3888" y="1939"/>
                    <a:pt x="4147" y="1748"/>
                  </a:cubicBezTo>
                  <a:lnTo>
                    <a:pt x="4147" y="1748"/>
                  </a:lnTo>
                  <a:cubicBezTo>
                    <a:pt x="4475" y="1775"/>
                    <a:pt x="5429" y="1849"/>
                    <a:pt x="6211" y="1849"/>
                  </a:cubicBezTo>
                  <a:cubicBezTo>
                    <a:pt x="6470" y="1849"/>
                    <a:pt x="6655" y="1812"/>
                    <a:pt x="6840" y="1701"/>
                  </a:cubicBezTo>
                  <a:cubicBezTo>
                    <a:pt x="6988" y="1590"/>
                    <a:pt x="7099" y="1405"/>
                    <a:pt x="7099" y="1220"/>
                  </a:cubicBezTo>
                  <a:cubicBezTo>
                    <a:pt x="7099" y="962"/>
                    <a:pt x="6988" y="777"/>
                    <a:pt x="6803" y="629"/>
                  </a:cubicBezTo>
                  <a:cubicBezTo>
                    <a:pt x="6655" y="481"/>
                    <a:pt x="6433" y="370"/>
                    <a:pt x="6137" y="296"/>
                  </a:cubicBezTo>
                  <a:cubicBezTo>
                    <a:pt x="5768" y="259"/>
                    <a:pt x="4732" y="185"/>
                    <a:pt x="3771" y="111"/>
                  </a:cubicBezTo>
                  <a:cubicBezTo>
                    <a:pt x="2847" y="37"/>
                    <a:pt x="1997" y="0"/>
                    <a:pt x="19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51"/>
            <p:cNvSpPr/>
            <p:nvPr/>
          </p:nvSpPr>
          <p:spPr>
            <a:xfrm>
              <a:off x="1536750" y="3107250"/>
              <a:ext cx="905800" cy="1073350"/>
            </a:xfrm>
            <a:custGeom>
              <a:avLst/>
              <a:gdLst/>
              <a:ahLst/>
              <a:cxnLst/>
              <a:rect l="l" t="t" r="r" b="b"/>
              <a:pathLst>
                <a:path w="36232" h="42934" extrusionOk="0">
                  <a:moveTo>
                    <a:pt x="12856" y="1"/>
                  </a:moveTo>
                  <a:cubicBezTo>
                    <a:pt x="7710" y="1"/>
                    <a:pt x="4615" y="2378"/>
                    <a:pt x="4215" y="7090"/>
                  </a:cubicBezTo>
                  <a:cubicBezTo>
                    <a:pt x="3734" y="12784"/>
                    <a:pt x="2921" y="20881"/>
                    <a:pt x="2440" y="25095"/>
                  </a:cubicBezTo>
                  <a:cubicBezTo>
                    <a:pt x="1923" y="29310"/>
                    <a:pt x="0" y="30419"/>
                    <a:pt x="333" y="34819"/>
                  </a:cubicBezTo>
                  <a:cubicBezTo>
                    <a:pt x="629" y="39181"/>
                    <a:pt x="3069" y="42434"/>
                    <a:pt x="7284" y="42730"/>
                  </a:cubicBezTo>
                  <a:cubicBezTo>
                    <a:pt x="9090" y="42873"/>
                    <a:pt x="10563" y="42934"/>
                    <a:pt x="12094" y="42934"/>
                  </a:cubicBezTo>
                  <a:cubicBezTo>
                    <a:pt x="14135" y="42934"/>
                    <a:pt x="16278" y="42825"/>
                    <a:pt x="19447" y="42656"/>
                  </a:cubicBezTo>
                  <a:cubicBezTo>
                    <a:pt x="24105" y="42398"/>
                    <a:pt x="33754" y="41362"/>
                    <a:pt x="33754" y="41362"/>
                  </a:cubicBezTo>
                  <a:cubicBezTo>
                    <a:pt x="33754" y="41362"/>
                    <a:pt x="35455" y="37591"/>
                    <a:pt x="35603" y="35817"/>
                  </a:cubicBezTo>
                  <a:cubicBezTo>
                    <a:pt x="35751" y="34042"/>
                    <a:pt x="36232" y="28681"/>
                    <a:pt x="35270" y="28681"/>
                  </a:cubicBezTo>
                  <a:cubicBezTo>
                    <a:pt x="34309" y="28681"/>
                    <a:pt x="15713" y="29606"/>
                    <a:pt x="15713" y="29606"/>
                  </a:cubicBezTo>
                  <a:lnTo>
                    <a:pt x="16859" y="22507"/>
                  </a:lnTo>
                  <a:cubicBezTo>
                    <a:pt x="16859" y="22507"/>
                    <a:pt x="20741" y="19882"/>
                    <a:pt x="21074" y="18293"/>
                  </a:cubicBezTo>
                  <a:cubicBezTo>
                    <a:pt x="21369" y="16666"/>
                    <a:pt x="21221" y="9678"/>
                    <a:pt x="20408" y="5944"/>
                  </a:cubicBezTo>
                  <a:cubicBezTo>
                    <a:pt x="19595" y="2247"/>
                    <a:pt x="16193" y="288"/>
                    <a:pt x="16193" y="288"/>
                  </a:cubicBezTo>
                  <a:cubicBezTo>
                    <a:pt x="15002" y="97"/>
                    <a:pt x="13888" y="1"/>
                    <a:pt x="1285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51"/>
            <p:cNvSpPr/>
            <p:nvPr/>
          </p:nvSpPr>
          <p:spPr>
            <a:xfrm>
              <a:off x="1535825" y="3099650"/>
              <a:ext cx="904875" cy="1088800"/>
            </a:xfrm>
            <a:custGeom>
              <a:avLst/>
              <a:gdLst/>
              <a:ahLst/>
              <a:cxnLst/>
              <a:rect l="l" t="t" r="r" b="b"/>
              <a:pathLst>
                <a:path w="36195" h="43552" extrusionOk="0">
                  <a:moveTo>
                    <a:pt x="12940" y="629"/>
                  </a:moveTo>
                  <a:cubicBezTo>
                    <a:pt x="13914" y="629"/>
                    <a:pt x="14958" y="699"/>
                    <a:pt x="16106" y="874"/>
                  </a:cubicBezTo>
                  <a:lnTo>
                    <a:pt x="16106" y="874"/>
                  </a:lnTo>
                  <a:lnTo>
                    <a:pt x="16120" y="888"/>
                  </a:lnTo>
                  <a:cubicBezTo>
                    <a:pt x="16267" y="999"/>
                    <a:pt x="17118" y="1516"/>
                    <a:pt x="18005" y="2440"/>
                  </a:cubicBezTo>
                  <a:cubicBezTo>
                    <a:pt x="18855" y="3365"/>
                    <a:pt x="19780" y="4659"/>
                    <a:pt x="20149" y="6322"/>
                  </a:cubicBezTo>
                  <a:cubicBezTo>
                    <a:pt x="20704" y="8836"/>
                    <a:pt x="20926" y="12903"/>
                    <a:pt x="20926" y="15713"/>
                  </a:cubicBezTo>
                  <a:cubicBezTo>
                    <a:pt x="20926" y="17007"/>
                    <a:pt x="20889" y="18042"/>
                    <a:pt x="20778" y="18523"/>
                  </a:cubicBezTo>
                  <a:cubicBezTo>
                    <a:pt x="20741" y="18818"/>
                    <a:pt x="20445" y="19262"/>
                    <a:pt x="20075" y="19706"/>
                  </a:cubicBezTo>
                  <a:cubicBezTo>
                    <a:pt x="19484" y="20408"/>
                    <a:pt x="18634" y="21111"/>
                    <a:pt x="17931" y="21628"/>
                  </a:cubicBezTo>
                  <a:cubicBezTo>
                    <a:pt x="17598" y="21924"/>
                    <a:pt x="17303" y="22146"/>
                    <a:pt x="17081" y="22294"/>
                  </a:cubicBezTo>
                  <a:cubicBezTo>
                    <a:pt x="16859" y="22442"/>
                    <a:pt x="16711" y="22552"/>
                    <a:pt x="16711" y="22552"/>
                  </a:cubicBezTo>
                  <a:cubicBezTo>
                    <a:pt x="16637" y="22589"/>
                    <a:pt x="16600" y="22663"/>
                    <a:pt x="16563" y="22737"/>
                  </a:cubicBezTo>
                  <a:lnTo>
                    <a:pt x="15454" y="29873"/>
                  </a:lnTo>
                  <a:cubicBezTo>
                    <a:pt x="15417" y="29984"/>
                    <a:pt x="15454" y="30058"/>
                    <a:pt x="15528" y="30131"/>
                  </a:cubicBezTo>
                  <a:cubicBezTo>
                    <a:pt x="15565" y="30205"/>
                    <a:pt x="15676" y="30242"/>
                    <a:pt x="15750" y="30242"/>
                  </a:cubicBezTo>
                  <a:cubicBezTo>
                    <a:pt x="15750" y="30242"/>
                    <a:pt x="16933" y="30168"/>
                    <a:pt x="18671" y="30094"/>
                  </a:cubicBezTo>
                  <a:cubicBezTo>
                    <a:pt x="21332" y="29947"/>
                    <a:pt x="25288" y="29762"/>
                    <a:pt x="28727" y="29614"/>
                  </a:cubicBezTo>
                  <a:cubicBezTo>
                    <a:pt x="30427" y="29503"/>
                    <a:pt x="31980" y="29429"/>
                    <a:pt x="33163" y="29392"/>
                  </a:cubicBezTo>
                  <a:cubicBezTo>
                    <a:pt x="34280" y="29357"/>
                    <a:pt x="35068" y="29322"/>
                    <a:pt x="35276" y="29318"/>
                  </a:cubicBezTo>
                  <a:lnTo>
                    <a:pt x="35276" y="29318"/>
                  </a:lnTo>
                  <a:cubicBezTo>
                    <a:pt x="35311" y="29322"/>
                    <a:pt x="35346" y="29361"/>
                    <a:pt x="35381" y="29466"/>
                  </a:cubicBezTo>
                  <a:cubicBezTo>
                    <a:pt x="35455" y="29651"/>
                    <a:pt x="35529" y="29984"/>
                    <a:pt x="35529" y="30316"/>
                  </a:cubicBezTo>
                  <a:cubicBezTo>
                    <a:pt x="35566" y="30686"/>
                    <a:pt x="35603" y="31130"/>
                    <a:pt x="35603" y="31573"/>
                  </a:cubicBezTo>
                  <a:cubicBezTo>
                    <a:pt x="35603" y="33200"/>
                    <a:pt x="35418" y="35159"/>
                    <a:pt x="35344" y="36121"/>
                  </a:cubicBezTo>
                  <a:cubicBezTo>
                    <a:pt x="35270" y="36934"/>
                    <a:pt x="34790" y="38302"/>
                    <a:pt x="34383" y="39448"/>
                  </a:cubicBezTo>
                  <a:cubicBezTo>
                    <a:pt x="34161" y="40040"/>
                    <a:pt x="33939" y="40557"/>
                    <a:pt x="33755" y="40927"/>
                  </a:cubicBezTo>
                  <a:cubicBezTo>
                    <a:pt x="33681" y="41129"/>
                    <a:pt x="33617" y="41286"/>
                    <a:pt x="33570" y="41392"/>
                  </a:cubicBezTo>
                  <a:lnTo>
                    <a:pt x="33570" y="41392"/>
                  </a:lnTo>
                  <a:cubicBezTo>
                    <a:pt x="33323" y="41419"/>
                    <a:pt x="32836" y="41469"/>
                    <a:pt x="32165" y="41518"/>
                  </a:cubicBezTo>
                  <a:cubicBezTo>
                    <a:pt x="29244" y="41851"/>
                    <a:pt x="22959" y="42443"/>
                    <a:pt x="19484" y="42628"/>
                  </a:cubicBezTo>
                  <a:cubicBezTo>
                    <a:pt x="16230" y="42812"/>
                    <a:pt x="14049" y="42923"/>
                    <a:pt x="11979" y="42923"/>
                  </a:cubicBezTo>
                  <a:cubicBezTo>
                    <a:pt x="10500" y="42923"/>
                    <a:pt x="9095" y="42886"/>
                    <a:pt x="7358" y="42738"/>
                  </a:cubicBezTo>
                  <a:cubicBezTo>
                    <a:pt x="5324" y="42591"/>
                    <a:pt x="3734" y="41740"/>
                    <a:pt x="2625" y="40409"/>
                  </a:cubicBezTo>
                  <a:cubicBezTo>
                    <a:pt x="1479" y="39078"/>
                    <a:pt x="814" y="37230"/>
                    <a:pt x="666" y="35086"/>
                  </a:cubicBezTo>
                  <a:cubicBezTo>
                    <a:pt x="629" y="34753"/>
                    <a:pt x="629" y="34457"/>
                    <a:pt x="629" y="34161"/>
                  </a:cubicBezTo>
                  <a:cubicBezTo>
                    <a:pt x="629" y="32387"/>
                    <a:pt x="1036" y="31241"/>
                    <a:pt x="1516" y="29984"/>
                  </a:cubicBezTo>
                  <a:cubicBezTo>
                    <a:pt x="1997" y="28727"/>
                    <a:pt x="2551" y="27396"/>
                    <a:pt x="2773" y="25436"/>
                  </a:cubicBezTo>
                  <a:cubicBezTo>
                    <a:pt x="3254" y="21222"/>
                    <a:pt x="4067" y="13088"/>
                    <a:pt x="4548" y="7431"/>
                  </a:cubicBezTo>
                  <a:cubicBezTo>
                    <a:pt x="4733" y="5102"/>
                    <a:pt x="5583" y="3439"/>
                    <a:pt x="6988" y="2329"/>
                  </a:cubicBezTo>
                  <a:cubicBezTo>
                    <a:pt x="8393" y="1183"/>
                    <a:pt x="10389" y="629"/>
                    <a:pt x="12940" y="629"/>
                  </a:cubicBezTo>
                  <a:close/>
                  <a:moveTo>
                    <a:pt x="12940" y="0"/>
                  </a:moveTo>
                  <a:cubicBezTo>
                    <a:pt x="10315" y="0"/>
                    <a:pt x="8171" y="592"/>
                    <a:pt x="6618" y="1849"/>
                  </a:cubicBezTo>
                  <a:cubicBezTo>
                    <a:pt x="5065" y="3069"/>
                    <a:pt x="4141" y="4954"/>
                    <a:pt x="3919" y="7358"/>
                  </a:cubicBezTo>
                  <a:cubicBezTo>
                    <a:pt x="3439" y="13051"/>
                    <a:pt x="2625" y="21148"/>
                    <a:pt x="2145" y="25362"/>
                  </a:cubicBezTo>
                  <a:cubicBezTo>
                    <a:pt x="1923" y="27248"/>
                    <a:pt x="1405" y="28505"/>
                    <a:pt x="925" y="29762"/>
                  </a:cubicBezTo>
                  <a:cubicBezTo>
                    <a:pt x="444" y="31019"/>
                    <a:pt x="0" y="32313"/>
                    <a:pt x="0" y="34161"/>
                  </a:cubicBezTo>
                  <a:cubicBezTo>
                    <a:pt x="0" y="34457"/>
                    <a:pt x="37" y="34790"/>
                    <a:pt x="37" y="35123"/>
                  </a:cubicBezTo>
                  <a:cubicBezTo>
                    <a:pt x="222" y="37378"/>
                    <a:pt x="925" y="39337"/>
                    <a:pt x="2145" y="40779"/>
                  </a:cubicBezTo>
                  <a:cubicBezTo>
                    <a:pt x="3365" y="42258"/>
                    <a:pt x="5102" y="43182"/>
                    <a:pt x="7284" y="43367"/>
                  </a:cubicBezTo>
                  <a:cubicBezTo>
                    <a:pt x="9058" y="43478"/>
                    <a:pt x="10500" y="43552"/>
                    <a:pt x="11979" y="43552"/>
                  </a:cubicBezTo>
                  <a:cubicBezTo>
                    <a:pt x="14086" y="43552"/>
                    <a:pt x="16267" y="43441"/>
                    <a:pt x="19521" y="43256"/>
                  </a:cubicBezTo>
                  <a:cubicBezTo>
                    <a:pt x="24179" y="42997"/>
                    <a:pt x="33828" y="41999"/>
                    <a:pt x="33828" y="41999"/>
                  </a:cubicBezTo>
                  <a:cubicBezTo>
                    <a:pt x="33939" y="41962"/>
                    <a:pt x="34013" y="41888"/>
                    <a:pt x="34087" y="41814"/>
                  </a:cubicBezTo>
                  <a:cubicBezTo>
                    <a:pt x="34087" y="41814"/>
                    <a:pt x="34494" y="40853"/>
                    <a:pt x="34938" y="39670"/>
                  </a:cubicBezTo>
                  <a:cubicBezTo>
                    <a:pt x="35381" y="38487"/>
                    <a:pt x="35862" y="37119"/>
                    <a:pt x="35936" y="36158"/>
                  </a:cubicBezTo>
                  <a:cubicBezTo>
                    <a:pt x="36047" y="35196"/>
                    <a:pt x="36195" y="33237"/>
                    <a:pt x="36195" y="31573"/>
                  </a:cubicBezTo>
                  <a:cubicBezTo>
                    <a:pt x="36195" y="30871"/>
                    <a:pt x="36195" y="30205"/>
                    <a:pt x="36084" y="29688"/>
                  </a:cubicBezTo>
                  <a:cubicBezTo>
                    <a:pt x="36047" y="29466"/>
                    <a:pt x="35973" y="29244"/>
                    <a:pt x="35862" y="29059"/>
                  </a:cubicBezTo>
                  <a:cubicBezTo>
                    <a:pt x="35825" y="28948"/>
                    <a:pt x="35751" y="28874"/>
                    <a:pt x="35640" y="28801"/>
                  </a:cubicBezTo>
                  <a:cubicBezTo>
                    <a:pt x="35566" y="28727"/>
                    <a:pt x="35455" y="28690"/>
                    <a:pt x="35307" y="28690"/>
                  </a:cubicBezTo>
                  <a:cubicBezTo>
                    <a:pt x="35048" y="28690"/>
                    <a:pt x="33718" y="28764"/>
                    <a:pt x="31832" y="28837"/>
                  </a:cubicBezTo>
                  <a:cubicBezTo>
                    <a:pt x="26798" y="29068"/>
                    <a:pt x="17985" y="29503"/>
                    <a:pt x="16108" y="29596"/>
                  </a:cubicBezTo>
                  <a:lnTo>
                    <a:pt x="16108" y="29596"/>
                  </a:lnTo>
                  <a:lnTo>
                    <a:pt x="17176" y="22948"/>
                  </a:lnTo>
                  <a:lnTo>
                    <a:pt x="17176" y="22948"/>
                  </a:lnTo>
                  <a:cubicBezTo>
                    <a:pt x="17480" y="22747"/>
                    <a:pt x="18267" y="22211"/>
                    <a:pt x="19077" y="21517"/>
                  </a:cubicBezTo>
                  <a:cubicBezTo>
                    <a:pt x="19595" y="21111"/>
                    <a:pt x="20112" y="20630"/>
                    <a:pt x="20519" y="20112"/>
                  </a:cubicBezTo>
                  <a:cubicBezTo>
                    <a:pt x="20963" y="19632"/>
                    <a:pt x="21295" y="19151"/>
                    <a:pt x="21406" y="18634"/>
                  </a:cubicBezTo>
                  <a:cubicBezTo>
                    <a:pt x="21517" y="18079"/>
                    <a:pt x="21554" y="17044"/>
                    <a:pt x="21554" y="15713"/>
                  </a:cubicBezTo>
                  <a:cubicBezTo>
                    <a:pt x="21554" y="12866"/>
                    <a:pt x="21295" y="8799"/>
                    <a:pt x="20741" y="6211"/>
                  </a:cubicBezTo>
                  <a:cubicBezTo>
                    <a:pt x="20334" y="4252"/>
                    <a:pt x="19225" y="2810"/>
                    <a:pt x="18264" y="1812"/>
                  </a:cubicBezTo>
                  <a:cubicBezTo>
                    <a:pt x="17266" y="851"/>
                    <a:pt x="16415" y="333"/>
                    <a:pt x="16378" y="333"/>
                  </a:cubicBezTo>
                  <a:lnTo>
                    <a:pt x="16267" y="296"/>
                  </a:lnTo>
                  <a:cubicBezTo>
                    <a:pt x="15084" y="111"/>
                    <a:pt x="13975" y="0"/>
                    <a:pt x="129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51"/>
            <p:cNvSpPr/>
            <p:nvPr/>
          </p:nvSpPr>
          <p:spPr>
            <a:xfrm>
              <a:off x="2022900" y="2863875"/>
              <a:ext cx="279150" cy="311575"/>
            </a:xfrm>
            <a:custGeom>
              <a:avLst/>
              <a:gdLst/>
              <a:ahLst/>
              <a:cxnLst/>
              <a:rect l="l" t="t" r="r" b="b"/>
              <a:pathLst>
                <a:path w="11166" h="12463" extrusionOk="0">
                  <a:moveTo>
                    <a:pt x="8878" y="1"/>
                  </a:moveTo>
                  <a:cubicBezTo>
                    <a:pt x="8592" y="1"/>
                    <a:pt x="8271" y="46"/>
                    <a:pt x="7913" y="152"/>
                  </a:cubicBezTo>
                  <a:cubicBezTo>
                    <a:pt x="5177" y="965"/>
                    <a:pt x="1" y="8396"/>
                    <a:pt x="1" y="8396"/>
                  </a:cubicBezTo>
                  <a:cubicBezTo>
                    <a:pt x="1" y="8396"/>
                    <a:pt x="1775" y="12463"/>
                    <a:pt x="2737" y="12463"/>
                  </a:cubicBezTo>
                  <a:cubicBezTo>
                    <a:pt x="3735" y="12463"/>
                    <a:pt x="7765" y="10836"/>
                    <a:pt x="9244" y="8248"/>
                  </a:cubicBezTo>
                  <a:cubicBezTo>
                    <a:pt x="10685" y="5660"/>
                    <a:pt x="11166" y="2074"/>
                    <a:pt x="11166" y="2074"/>
                  </a:cubicBezTo>
                  <a:cubicBezTo>
                    <a:pt x="11166" y="2074"/>
                    <a:pt x="10802" y="1"/>
                    <a:pt x="887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51"/>
            <p:cNvSpPr/>
            <p:nvPr/>
          </p:nvSpPr>
          <p:spPr>
            <a:xfrm>
              <a:off x="2014600" y="2855650"/>
              <a:ext cx="294850" cy="327200"/>
            </a:xfrm>
            <a:custGeom>
              <a:avLst/>
              <a:gdLst/>
              <a:ahLst/>
              <a:cxnLst/>
              <a:rect l="l" t="t" r="r" b="b"/>
              <a:pathLst>
                <a:path w="11794" h="13088" extrusionOk="0">
                  <a:moveTo>
                    <a:pt x="9206" y="629"/>
                  </a:moveTo>
                  <a:cubicBezTo>
                    <a:pt x="9649" y="629"/>
                    <a:pt x="9945" y="739"/>
                    <a:pt x="10204" y="924"/>
                  </a:cubicBezTo>
                  <a:cubicBezTo>
                    <a:pt x="10611" y="1146"/>
                    <a:pt x="10869" y="1553"/>
                    <a:pt x="11017" y="1886"/>
                  </a:cubicBezTo>
                  <a:cubicBezTo>
                    <a:pt x="11091" y="2033"/>
                    <a:pt x="11128" y="2181"/>
                    <a:pt x="11165" y="2292"/>
                  </a:cubicBezTo>
                  <a:lnTo>
                    <a:pt x="11197" y="2418"/>
                  </a:lnTo>
                  <a:lnTo>
                    <a:pt x="11197" y="2418"/>
                  </a:lnTo>
                  <a:cubicBezTo>
                    <a:pt x="11192" y="2445"/>
                    <a:pt x="11183" y="2479"/>
                    <a:pt x="11165" y="2514"/>
                  </a:cubicBezTo>
                  <a:cubicBezTo>
                    <a:pt x="11054" y="3217"/>
                    <a:pt x="10537" y="6211"/>
                    <a:pt x="9280" y="8429"/>
                  </a:cubicBezTo>
                  <a:cubicBezTo>
                    <a:pt x="8614" y="9649"/>
                    <a:pt x="7283" y="10685"/>
                    <a:pt x="5989" y="11387"/>
                  </a:cubicBezTo>
                  <a:cubicBezTo>
                    <a:pt x="5361" y="11757"/>
                    <a:pt x="4695" y="12016"/>
                    <a:pt x="4178" y="12200"/>
                  </a:cubicBezTo>
                  <a:cubicBezTo>
                    <a:pt x="3660" y="12385"/>
                    <a:pt x="3254" y="12496"/>
                    <a:pt x="3069" y="12496"/>
                  </a:cubicBezTo>
                  <a:cubicBezTo>
                    <a:pt x="3069" y="12496"/>
                    <a:pt x="2995" y="12459"/>
                    <a:pt x="2884" y="12385"/>
                  </a:cubicBezTo>
                  <a:cubicBezTo>
                    <a:pt x="2662" y="12200"/>
                    <a:pt x="2403" y="11905"/>
                    <a:pt x="2144" y="11498"/>
                  </a:cubicBezTo>
                  <a:cubicBezTo>
                    <a:pt x="1775" y="10943"/>
                    <a:pt x="1368" y="10204"/>
                    <a:pt x="1072" y="9612"/>
                  </a:cubicBezTo>
                  <a:cubicBezTo>
                    <a:pt x="924" y="9317"/>
                    <a:pt x="813" y="9095"/>
                    <a:pt x="740" y="8910"/>
                  </a:cubicBezTo>
                  <a:cubicBezTo>
                    <a:pt x="719" y="8860"/>
                    <a:pt x="699" y="8815"/>
                    <a:pt x="681" y="8776"/>
                  </a:cubicBezTo>
                  <a:lnTo>
                    <a:pt x="681" y="8776"/>
                  </a:lnTo>
                  <a:cubicBezTo>
                    <a:pt x="715" y="8725"/>
                    <a:pt x="759" y="8659"/>
                    <a:pt x="813" y="8577"/>
                  </a:cubicBezTo>
                  <a:cubicBezTo>
                    <a:pt x="1294" y="7875"/>
                    <a:pt x="2625" y="6063"/>
                    <a:pt x="4104" y="4363"/>
                  </a:cubicBezTo>
                  <a:cubicBezTo>
                    <a:pt x="4880" y="3512"/>
                    <a:pt x="5657" y="2699"/>
                    <a:pt x="6396" y="2033"/>
                  </a:cubicBezTo>
                  <a:cubicBezTo>
                    <a:pt x="7135" y="1405"/>
                    <a:pt x="7838" y="924"/>
                    <a:pt x="8355" y="776"/>
                  </a:cubicBezTo>
                  <a:cubicBezTo>
                    <a:pt x="8688" y="666"/>
                    <a:pt x="8947" y="629"/>
                    <a:pt x="9206" y="629"/>
                  </a:cubicBezTo>
                  <a:close/>
                  <a:moveTo>
                    <a:pt x="9206" y="0"/>
                  </a:moveTo>
                  <a:cubicBezTo>
                    <a:pt x="8910" y="0"/>
                    <a:pt x="8540" y="74"/>
                    <a:pt x="8171" y="185"/>
                  </a:cubicBezTo>
                  <a:cubicBezTo>
                    <a:pt x="7394" y="407"/>
                    <a:pt x="6544" y="1072"/>
                    <a:pt x="5657" y="1886"/>
                  </a:cubicBezTo>
                  <a:cubicBezTo>
                    <a:pt x="2995" y="4363"/>
                    <a:pt x="74" y="8540"/>
                    <a:pt x="74" y="8577"/>
                  </a:cubicBezTo>
                  <a:cubicBezTo>
                    <a:pt x="0" y="8651"/>
                    <a:pt x="0" y="8762"/>
                    <a:pt x="37" y="8873"/>
                  </a:cubicBezTo>
                  <a:cubicBezTo>
                    <a:pt x="37" y="8873"/>
                    <a:pt x="481" y="9871"/>
                    <a:pt x="1072" y="10906"/>
                  </a:cubicBezTo>
                  <a:cubicBezTo>
                    <a:pt x="1368" y="11424"/>
                    <a:pt x="1664" y="11942"/>
                    <a:pt x="1997" y="12348"/>
                  </a:cubicBezTo>
                  <a:cubicBezTo>
                    <a:pt x="2144" y="12533"/>
                    <a:pt x="2329" y="12718"/>
                    <a:pt x="2477" y="12866"/>
                  </a:cubicBezTo>
                  <a:cubicBezTo>
                    <a:pt x="2662" y="12977"/>
                    <a:pt x="2847" y="13088"/>
                    <a:pt x="3069" y="13088"/>
                  </a:cubicBezTo>
                  <a:cubicBezTo>
                    <a:pt x="3401" y="13088"/>
                    <a:pt x="3845" y="12977"/>
                    <a:pt x="4400" y="12792"/>
                  </a:cubicBezTo>
                  <a:cubicBezTo>
                    <a:pt x="5250" y="12496"/>
                    <a:pt x="6285" y="11979"/>
                    <a:pt x="7283" y="11313"/>
                  </a:cubicBezTo>
                  <a:cubicBezTo>
                    <a:pt x="8282" y="10611"/>
                    <a:pt x="9243" y="9760"/>
                    <a:pt x="9834" y="8725"/>
                  </a:cubicBezTo>
                  <a:cubicBezTo>
                    <a:pt x="11313" y="6063"/>
                    <a:pt x="11794" y="2477"/>
                    <a:pt x="11794" y="2440"/>
                  </a:cubicBezTo>
                  <a:lnTo>
                    <a:pt x="11794" y="2366"/>
                  </a:lnTo>
                  <a:cubicBezTo>
                    <a:pt x="11794" y="2329"/>
                    <a:pt x="11720" y="1775"/>
                    <a:pt x="11350" y="1220"/>
                  </a:cubicBezTo>
                  <a:cubicBezTo>
                    <a:pt x="11165" y="924"/>
                    <a:pt x="10906" y="629"/>
                    <a:pt x="10537" y="407"/>
                  </a:cubicBezTo>
                  <a:cubicBezTo>
                    <a:pt x="10204" y="148"/>
                    <a:pt x="9760" y="0"/>
                    <a:pt x="92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51"/>
            <p:cNvSpPr/>
            <p:nvPr/>
          </p:nvSpPr>
          <p:spPr>
            <a:xfrm>
              <a:off x="1440650" y="2636575"/>
              <a:ext cx="1007450" cy="899975"/>
            </a:xfrm>
            <a:custGeom>
              <a:avLst/>
              <a:gdLst/>
              <a:ahLst/>
              <a:cxnLst/>
              <a:rect l="l" t="t" r="r" b="b"/>
              <a:pathLst>
                <a:path w="40298" h="35999" extrusionOk="0">
                  <a:moveTo>
                    <a:pt x="25818" y="0"/>
                  </a:moveTo>
                  <a:cubicBezTo>
                    <a:pt x="24898" y="0"/>
                    <a:pt x="23943" y="132"/>
                    <a:pt x="22958" y="482"/>
                  </a:cubicBezTo>
                  <a:cubicBezTo>
                    <a:pt x="18891" y="1960"/>
                    <a:pt x="18891" y="6471"/>
                    <a:pt x="18743" y="9392"/>
                  </a:cubicBezTo>
                  <a:cubicBezTo>
                    <a:pt x="18596" y="12312"/>
                    <a:pt x="18411" y="13126"/>
                    <a:pt x="12089" y="15381"/>
                  </a:cubicBezTo>
                  <a:cubicBezTo>
                    <a:pt x="5767" y="17673"/>
                    <a:pt x="2070" y="21703"/>
                    <a:pt x="924" y="27544"/>
                  </a:cubicBezTo>
                  <a:cubicBezTo>
                    <a:pt x="0" y="32252"/>
                    <a:pt x="3927" y="35999"/>
                    <a:pt x="8040" y="35999"/>
                  </a:cubicBezTo>
                  <a:cubicBezTo>
                    <a:pt x="9031" y="35999"/>
                    <a:pt x="10033" y="35782"/>
                    <a:pt x="10980" y="35308"/>
                  </a:cubicBezTo>
                  <a:cubicBezTo>
                    <a:pt x="15823" y="32905"/>
                    <a:pt x="15823" y="21703"/>
                    <a:pt x="19409" y="20409"/>
                  </a:cubicBezTo>
                  <a:cubicBezTo>
                    <a:pt x="22958" y="19115"/>
                    <a:pt x="27653" y="18967"/>
                    <a:pt x="29428" y="14087"/>
                  </a:cubicBezTo>
                  <a:cubicBezTo>
                    <a:pt x="29428" y="14087"/>
                    <a:pt x="29280" y="12978"/>
                    <a:pt x="33014" y="12978"/>
                  </a:cubicBezTo>
                  <a:cubicBezTo>
                    <a:pt x="36711" y="12978"/>
                    <a:pt x="39632" y="9392"/>
                    <a:pt x="39965" y="5510"/>
                  </a:cubicBezTo>
                  <a:cubicBezTo>
                    <a:pt x="40297" y="1628"/>
                    <a:pt x="36083" y="1295"/>
                    <a:pt x="33310" y="1295"/>
                  </a:cubicBezTo>
                  <a:cubicBezTo>
                    <a:pt x="31237" y="1295"/>
                    <a:pt x="28697" y="0"/>
                    <a:pt x="258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51"/>
            <p:cNvSpPr/>
            <p:nvPr/>
          </p:nvSpPr>
          <p:spPr>
            <a:xfrm>
              <a:off x="1452650" y="2629200"/>
              <a:ext cx="995450" cy="915050"/>
            </a:xfrm>
            <a:custGeom>
              <a:avLst/>
              <a:gdLst/>
              <a:ahLst/>
              <a:cxnLst/>
              <a:rect l="l" t="t" r="r" b="b"/>
              <a:pathLst>
                <a:path w="39818" h="36602" extrusionOk="0">
                  <a:moveTo>
                    <a:pt x="25325" y="592"/>
                  </a:moveTo>
                  <a:cubicBezTo>
                    <a:pt x="26730" y="592"/>
                    <a:pt x="28061" y="925"/>
                    <a:pt x="29318" y="1257"/>
                  </a:cubicBezTo>
                  <a:cubicBezTo>
                    <a:pt x="30575" y="1553"/>
                    <a:pt x="31758" y="1886"/>
                    <a:pt x="32830" y="1886"/>
                  </a:cubicBezTo>
                  <a:cubicBezTo>
                    <a:pt x="34161" y="1886"/>
                    <a:pt x="35788" y="1960"/>
                    <a:pt x="37045" y="2477"/>
                  </a:cubicBezTo>
                  <a:cubicBezTo>
                    <a:pt x="37710" y="2699"/>
                    <a:pt x="38228" y="3032"/>
                    <a:pt x="38597" y="3512"/>
                  </a:cubicBezTo>
                  <a:cubicBezTo>
                    <a:pt x="38967" y="3993"/>
                    <a:pt x="39189" y="4585"/>
                    <a:pt x="39189" y="5398"/>
                  </a:cubicBezTo>
                  <a:cubicBezTo>
                    <a:pt x="39189" y="5509"/>
                    <a:pt x="39189" y="5657"/>
                    <a:pt x="39189" y="5768"/>
                  </a:cubicBezTo>
                  <a:cubicBezTo>
                    <a:pt x="39041" y="7653"/>
                    <a:pt x="38228" y="9465"/>
                    <a:pt x="37045" y="10796"/>
                  </a:cubicBezTo>
                  <a:cubicBezTo>
                    <a:pt x="35861" y="12090"/>
                    <a:pt x="34272" y="12940"/>
                    <a:pt x="32534" y="12940"/>
                  </a:cubicBezTo>
                  <a:cubicBezTo>
                    <a:pt x="30797" y="12940"/>
                    <a:pt x="29835" y="13199"/>
                    <a:pt x="29318" y="13495"/>
                  </a:cubicBezTo>
                  <a:cubicBezTo>
                    <a:pt x="29022" y="13642"/>
                    <a:pt x="28874" y="13827"/>
                    <a:pt x="28763" y="13975"/>
                  </a:cubicBezTo>
                  <a:cubicBezTo>
                    <a:pt x="28686" y="14078"/>
                    <a:pt x="28662" y="14181"/>
                    <a:pt x="28655" y="14272"/>
                  </a:cubicBezTo>
                  <a:lnTo>
                    <a:pt x="28652" y="14271"/>
                  </a:lnTo>
                  <a:cubicBezTo>
                    <a:pt x="27802" y="16637"/>
                    <a:pt x="26286" y="17820"/>
                    <a:pt x="24475" y="18597"/>
                  </a:cubicBezTo>
                  <a:cubicBezTo>
                    <a:pt x="22700" y="19410"/>
                    <a:pt x="20630" y="19743"/>
                    <a:pt x="18818" y="20408"/>
                  </a:cubicBezTo>
                  <a:cubicBezTo>
                    <a:pt x="18300" y="20593"/>
                    <a:pt x="17857" y="20963"/>
                    <a:pt x="17487" y="21443"/>
                  </a:cubicBezTo>
                  <a:cubicBezTo>
                    <a:pt x="16822" y="22257"/>
                    <a:pt x="16341" y="23403"/>
                    <a:pt x="15860" y="24697"/>
                  </a:cubicBezTo>
                  <a:cubicBezTo>
                    <a:pt x="15158" y="26656"/>
                    <a:pt x="14566" y="28948"/>
                    <a:pt x="13716" y="30945"/>
                  </a:cubicBezTo>
                  <a:cubicBezTo>
                    <a:pt x="12866" y="32941"/>
                    <a:pt x="11831" y="34605"/>
                    <a:pt x="10352" y="35344"/>
                  </a:cubicBezTo>
                  <a:cubicBezTo>
                    <a:pt x="9464" y="35788"/>
                    <a:pt x="8503" y="36010"/>
                    <a:pt x="7579" y="36010"/>
                  </a:cubicBezTo>
                  <a:cubicBezTo>
                    <a:pt x="5804" y="36010"/>
                    <a:pt x="4067" y="35270"/>
                    <a:pt x="2773" y="34050"/>
                  </a:cubicBezTo>
                  <a:cubicBezTo>
                    <a:pt x="1479" y="32830"/>
                    <a:pt x="629" y="31130"/>
                    <a:pt x="629" y="29207"/>
                  </a:cubicBezTo>
                  <a:cubicBezTo>
                    <a:pt x="629" y="28800"/>
                    <a:pt x="665" y="28357"/>
                    <a:pt x="739" y="27913"/>
                  </a:cubicBezTo>
                  <a:cubicBezTo>
                    <a:pt x="1294" y="25029"/>
                    <a:pt x="2477" y="22626"/>
                    <a:pt x="4326" y="20630"/>
                  </a:cubicBezTo>
                  <a:cubicBezTo>
                    <a:pt x="6137" y="18670"/>
                    <a:pt x="8614" y="17081"/>
                    <a:pt x="11720" y="15972"/>
                  </a:cubicBezTo>
                  <a:cubicBezTo>
                    <a:pt x="14899" y="14825"/>
                    <a:pt x="16526" y="14086"/>
                    <a:pt x="17487" y="13162"/>
                  </a:cubicBezTo>
                  <a:cubicBezTo>
                    <a:pt x="17931" y="12681"/>
                    <a:pt x="18190" y="12164"/>
                    <a:pt x="18337" y="11609"/>
                  </a:cubicBezTo>
                  <a:cubicBezTo>
                    <a:pt x="18485" y="11054"/>
                    <a:pt x="18522" y="10426"/>
                    <a:pt x="18559" y="9724"/>
                  </a:cubicBezTo>
                  <a:cubicBezTo>
                    <a:pt x="18633" y="8245"/>
                    <a:pt x="18707" y="6396"/>
                    <a:pt x="19188" y="4769"/>
                  </a:cubicBezTo>
                  <a:cubicBezTo>
                    <a:pt x="19705" y="3143"/>
                    <a:pt x="20667" y="1775"/>
                    <a:pt x="22589" y="1072"/>
                  </a:cubicBezTo>
                  <a:cubicBezTo>
                    <a:pt x="23513" y="740"/>
                    <a:pt x="24438" y="592"/>
                    <a:pt x="25325" y="592"/>
                  </a:cubicBezTo>
                  <a:close/>
                  <a:moveTo>
                    <a:pt x="25325" y="0"/>
                  </a:moveTo>
                  <a:cubicBezTo>
                    <a:pt x="24401" y="0"/>
                    <a:pt x="23402" y="111"/>
                    <a:pt x="22367" y="481"/>
                  </a:cubicBezTo>
                  <a:cubicBezTo>
                    <a:pt x="20260" y="1257"/>
                    <a:pt x="19151" y="2847"/>
                    <a:pt x="18633" y="4585"/>
                  </a:cubicBezTo>
                  <a:cubicBezTo>
                    <a:pt x="18079" y="6322"/>
                    <a:pt x="18042" y="8208"/>
                    <a:pt x="17968" y="9687"/>
                  </a:cubicBezTo>
                  <a:cubicBezTo>
                    <a:pt x="17931" y="10389"/>
                    <a:pt x="17857" y="10981"/>
                    <a:pt x="17746" y="11461"/>
                  </a:cubicBezTo>
                  <a:cubicBezTo>
                    <a:pt x="17561" y="12164"/>
                    <a:pt x="17191" y="12681"/>
                    <a:pt x="16304" y="13310"/>
                  </a:cubicBezTo>
                  <a:cubicBezTo>
                    <a:pt x="15380" y="13901"/>
                    <a:pt x="13864" y="14567"/>
                    <a:pt x="11535" y="15380"/>
                  </a:cubicBezTo>
                  <a:cubicBezTo>
                    <a:pt x="8318" y="16526"/>
                    <a:pt x="5767" y="18153"/>
                    <a:pt x="3845" y="20223"/>
                  </a:cubicBezTo>
                  <a:cubicBezTo>
                    <a:pt x="1959" y="22294"/>
                    <a:pt x="702" y="24808"/>
                    <a:pt x="148" y="27765"/>
                  </a:cubicBezTo>
                  <a:cubicBezTo>
                    <a:pt x="37" y="28283"/>
                    <a:pt x="0" y="28726"/>
                    <a:pt x="0" y="29207"/>
                  </a:cubicBezTo>
                  <a:cubicBezTo>
                    <a:pt x="0" y="31314"/>
                    <a:pt x="924" y="33163"/>
                    <a:pt x="2329" y="34494"/>
                  </a:cubicBezTo>
                  <a:cubicBezTo>
                    <a:pt x="3734" y="35825"/>
                    <a:pt x="5620" y="36601"/>
                    <a:pt x="7579" y="36601"/>
                  </a:cubicBezTo>
                  <a:cubicBezTo>
                    <a:pt x="8614" y="36601"/>
                    <a:pt x="9649" y="36379"/>
                    <a:pt x="10611" y="35899"/>
                  </a:cubicBezTo>
                  <a:cubicBezTo>
                    <a:pt x="11942" y="35233"/>
                    <a:pt x="12866" y="34013"/>
                    <a:pt x="13642" y="32571"/>
                  </a:cubicBezTo>
                  <a:cubicBezTo>
                    <a:pt x="14751" y="30427"/>
                    <a:pt x="15491" y="27728"/>
                    <a:pt x="16267" y="25436"/>
                  </a:cubicBezTo>
                  <a:cubicBezTo>
                    <a:pt x="16637" y="24327"/>
                    <a:pt x="17043" y="23292"/>
                    <a:pt x="17487" y="22515"/>
                  </a:cubicBezTo>
                  <a:cubicBezTo>
                    <a:pt x="17931" y="21739"/>
                    <a:pt x="18448" y="21184"/>
                    <a:pt x="19003" y="21000"/>
                  </a:cubicBezTo>
                  <a:cubicBezTo>
                    <a:pt x="20777" y="20371"/>
                    <a:pt x="22848" y="20001"/>
                    <a:pt x="24733" y="19151"/>
                  </a:cubicBezTo>
                  <a:cubicBezTo>
                    <a:pt x="26619" y="18338"/>
                    <a:pt x="28319" y="17007"/>
                    <a:pt x="29244" y="14493"/>
                  </a:cubicBezTo>
                  <a:cubicBezTo>
                    <a:pt x="29271" y="14466"/>
                    <a:pt x="29278" y="14419"/>
                    <a:pt x="29266" y="14382"/>
                  </a:cubicBezTo>
                  <a:lnTo>
                    <a:pt x="29281" y="14382"/>
                  </a:lnTo>
                  <a:lnTo>
                    <a:pt x="29281" y="14345"/>
                  </a:lnTo>
                  <a:cubicBezTo>
                    <a:pt x="29281" y="14308"/>
                    <a:pt x="29318" y="14123"/>
                    <a:pt x="29761" y="13938"/>
                  </a:cubicBezTo>
                  <a:cubicBezTo>
                    <a:pt x="30205" y="13753"/>
                    <a:pt x="31055" y="13568"/>
                    <a:pt x="32534" y="13568"/>
                  </a:cubicBezTo>
                  <a:cubicBezTo>
                    <a:pt x="34494" y="13568"/>
                    <a:pt x="36231" y="12607"/>
                    <a:pt x="37525" y="11202"/>
                  </a:cubicBezTo>
                  <a:cubicBezTo>
                    <a:pt x="38782" y="9761"/>
                    <a:pt x="39632" y="7838"/>
                    <a:pt x="39780" y="5842"/>
                  </a:cubicBezTo>
                  <a:cubicBezTo>
                    <a:pt x="39817" y="5694"/>
                    <a:pt x="39817" y="5546"/>
                    <a:pt x="39817" y="5398"/>
                  </a:cubicBezTo>
                  <a:cubicBezTo>
                    <a:pt x="39817" y="4474"/>
                    <a:pt x="39559" y="3697"/>
                    <a:pt x="39078" y="3143"/>
                  </a:cubicBezTo>
                  <a:cubicBezTo>
                    <a:pt x="38375" y="2255"/>
                    <a:pt x="37303" y="1812"/>
                    <a:pt x="36194" y="1553"/>
                  </a:cubicBezTo>
                  <a:cubicBezTo>
                    <a:pt x="35048" y="1331"/>
                    <a:pt x="33865" y="1294"/>
                    <a:pt x="32830" y="1294"/>
                  </a:cubicBezTo>
                  <a:cubicBezTo>
                    <a:pt x="31869" y="1294"/>
                    <a:pt x="30723" y="961"/>
                    <a:pt x="29466" y="629"/>
                  </a:cubicBezTo>
                  <a:cubicBezTo>
                    <a:pt x="28209" y="333"/>
                    <a:pt x="26841" y="0"/>
                    <a:pt x="253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51"/>
            <p:cNvSpPr/>
            <p:nvPr/>
          </p:nvSpPr>
          <p:spPr>
            <a:xfrm>
              <a:off x="1917550" y="3189350"/>
              <a:ext cx="738725" cy="637725"/>
            </a:xfrm>
            <a:custGeom>
              <a:avLst/>
              <a:gdLst/>
              <a:ahLst/>
              <a:cxnLst/>
              <a:rect l="l" t="t" r="r" b="b"/>
              <a:pathLst>
                <a:path w="29549" h="25509" extrusionOk="0">
                  <a:moveTo>
                    <a:pt x="3335" y="0"/>
                  </a:moveTo>
                  <a:cubicBezTo>
                    <a:pt x="3240" y="0"/>
                    <a:pt x="3151" y="24"/>
                    <a:pt x="3069" y="72"/>
                  </a:cubicBezTo>
                  <a:lnTo>
                    <a:pt x="0" y="7873"/>
                  </a:lnTo>
                  <a:cubicBezTo>
                    <a:pt x="0" y="7873"/>
                    <a:pt x="8245" y="25508"/>
                    <a:pt x="9391" y="25508"/>
                  </a:cubicBezTo>
                  <a:cubicBezTo>
                    <a:pt x="10537" y="25508"/>
                    <a:pt x="23477" y="16783"/>
                    <a:pt x="23477" y="16783"/>
                  </a:cubicBezTo>
                  <a:cubicBezTo>
                    <a:pt x="23477" y="16783"/>
                    <a:pt x="23986" y="16931"/>
                    <a:pt x="24512" y="16931"/>
                  </a:cubicBezTo>
                  <a:cubicBezTo>
                    <a:pt x="24775" y="16931"/>
                    <a:pt x="25042" y="16894"/>
                    <a:pt x="25251" y="16783"/>
                  </a:cubicBezTo>
                  <a:cubicBezTo>
                    <a:pt x="25917" y="16450"/>
                    <a:pt x="27211" y="14824"/>
                    <a:pt x="27211" y="14824"/>
                  </a:cubicBezTo>
                  <a:cubicBezTo>
                    <a:pt x="27211" y="14824"/>
                    <a:pt x="28673" y="15931"/>
                    <a:pt x="29258" y="15931"/>
                  </a:cubicBezTo>
                  <a:cubicBezTo>
                    <a:pt x="29451" y="15931"/>
                    <a:pt x="29548" y="15810"/>
                    <a:pt x="29466" y="15489"/>
                  </a:cubicBezTo>
                  <a:cubicBezTo>
                    <a:pt x="29170" y="14195"/>
                    <a:pt x="27543" y="12901"/>
                    <a:pt x="26064" y="12901"/>
                  </a:cubicBezTo>
                  <a:cubicBezTo>
                    <a:pt x="24623" y="12901"/>
                    <a:pt x="22515" y="16303"/>
                    <a:pt x="22515" y="16303"/>
                  </a:cubicBezTo>
                  <a:lnTo>
                    <a:pt x="11165" y="20332"/>
                  </a:lnTo>
                  <a:cubicBezTo>
                    <a:pt x="11165" y="20332"/>
                    <a:pt x="8245" y="7688"/>
                    <a:pt x="6803" y="4620"/>
                  </a:cubicBezTo>
                  <a:cubicBezTo>
                    <a:pt x="5474" y="1862"/>
                    <a:pt x="4175" y="0"/>
                    <a:pt x="33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51"/>
            <p:cNvSpPr/>
            <p:nvPr/>
          </p:nvSpPr>
          <p:spPr>
            <a:xfrm>
              <a:off x="1908300" y="3181900"/>
              <a:ext cx="755150" cy="653500"/>
            </a:xfrm>
            <a:custGeom>
              <a:avLst/>
              <a:gdLst/>
              <a:ahLst/>
              <a:cxnLst/>
              <a:rect l="l" t="t" r="r" b="b"/>
              <a:pathLst>
                <a:path w="30206" h="26140" extrusionOk="0">
                  <a:moveTo>
                    <a:pt x="3698" y="1"/>
                  </a:moveTo>
                  <a:cubicBezTo>
                    <a:pt x="3550" y="1"/>
                    <a:pt x="3402" y="38"/>
                    <a:pt x="3291" y="112"/>
                  </a:cubicBezTo>
                  <a:cubicBezTo>
                    <a:pt x="3143" y="223"/>
                    <a:pt x="3106" y="407"/>
                    <a:pt x="3180" y="555"/>
                  </a:cubicBezTo>
                  <a:cubicBezTo>
                    <a:pt x="3225" y="645"/>
                    <a:pt x="3310" y="694"/>
                    <a:pt x="3403" y="694"/>
                  </a:cubicBezTo>
                  <a:cubicBezTo>
                    <a:pt x="3464" y="694"/>
                    <a:pt x="3528" y="673"/>
                    <a:pt x="3587" y="629"/>
                  </a:cubicBezTo>
                  <a:lnTo>
                    <a:pt x="3698" y="629"/>
                  </a:lnTo>
                  <a:cubicBezTo>
                    <a:pt x="3808" y="629"/>
                    <a:pt x="3993" y="666"/>
                    <a:pt x="4215" y="888"/>
                  </a:cubicBezTo>
                  <a:cubicBezTo>
                    <a:pt x="4585" y="1184"/>
                    <a:pt x="4992" y="1701"/>
                    <a:pt x="5472" y="2404"/>
                  </a:cubicBezTo>
                  <a:cubicBezTo>
                    <a:pt x="5916" y="3143"/>
                    <a:pt x="6396" y="4031"/>
                    <a:pt x="6877" y="5066"/>
                  </a:cubicBezTo>
                  <a:cubicBezTo>
                    <a:pt x="7247" y="5805"/>
                    <a:pt x="7690" y="7136"/>
                    <a:pt x="8171" y="8763"/>
                  </a:cubicBezTo>
                  <a:cubicBezTo>
                    <a:pt x="8873" y="11166"/>
                    <a:pt x="9650" y="14161"/>
                    <a:pt x="10241" y="16564"/>
                  </a:cubicBezTo>
                  <a:cubicBezTo>
                    <a:pt x="10537" y="17747"/>
                    <a:pt x="10796" y="18782"/>
                    <a:pt x="10981" y="19521"/>
                  </a:cubicBezTo>
                  <a:cubicBezTo>
                    <a:pt x="11129" y="20261"/>
                    <a:pt x="11240" y="20704"/>
                    <a:pt x="11240" y="20704"/>
                  </a:cubicBezTo>
                  <a:cubicBezTo>
                    <a:pt x="11277" y="20778"/>
                    <a:pt x="11314" y="20852"/>
                    <a:pt x="11387" y="20889"/>
                  </a:cubicBezTo>
                  <a:cubicBezTo>
                    <a:pt x="11431" y="20932"/>
                    <a:pt x="11487" y="20950"/>
                    <a:pt x="11541" y="20950"/>
                  </a:cubicBezTo>
                  <a:cubicBezTo>
                    <a:pt x="11579" y="20950"/>
                    <a:pt x="11616" y="20941"/>
                    <a:pt x="11646" y="20926"/>
                  </a:cubicBezTo>
                  <a:lnTo>
                    <a:pt x="22996" y="16859"/>
                  </a:lnTo>
                  <a:cubicBezTo>
                    <a:pt x="23070" y="16859"/>
                    <a:pt x="23107" y="16822"/>
                    <a:pt x="23144" y="16748"/>
                  </a:cubicBezTo>
                  <a:cubicBezTo>
                    <a:pt x="23144" y="16748"/>
                    <a:pt x="23181" y="16711"/>
                    <a:pt x="23218" y="16601"/>
                  </a:cubicBezTo>
                  <a:cubicBezTo>
                    <a:pt x="23440" y="16305"/>
                    <a:pt x="23994" y="15491"/>
                    <a:pt x="24623" y="14789"/>
                  </a:cubicBezTo>
                  <a:cubicBezTo>
                    <a:pt x="24956" y="14419"/>
                    <a:pt x="25288" y="14087"/>
                    <a:pt x="25621" y="13865"/>
                  </a:cubicBezTo>
                  <a:cubicBezTo>
                    <a:pt x="25917" y="13606"/>
                    <a:pt x="26250" y="13495"/>
                    <a:pt x="26434" y="13495"/>
                  </a:cubicBezTo>
                  <a:cubicBezTo>
                    <a:pt x="27100" y="13495"/>
                    <a:pt x="27802" y="13791"/>
                    <a:pt x="28394" y="14234"/>
                  </a:cubicBezTo>
                  <a:cubicBezTo>
                    <a:pt x="28985" y="14678"/>
                    <a:pt x="29429" y="15307"/>
                    <a:pt x="29540" y="15861"/>
                  </a:cubicBezTo>
                  <a:cubicBezTo>
                    <a:pt x="29556" y="15877"/>
                    <a:pt x="29565" y="15892"/>
                    <a:pt x="29570" y="15908"/>
                  </a:cubicBezTo>
                  <a:lnTo>
                    <a:pt x="29570" y="15908"/>
                  </a:lnTo>
                  <a:cubicBezTo>
                    <a:pt x="29496" y="15903"/>
                    <a:pt x="29352" y="15845"/>
                    <a:pt x="29207" y="15787"/>
                  </a:cubicBezTo>
                  <a:cubicBezTo>
                    <a:pt x="28875" y="15639"/>
                    <a:pt x="28542" y="15418"/>
                    <a:pt x="28246" y="15233"/>
                  </a:cubicBezTo>
                  <a:cubicBezTo>
                    <a:pt x="28098" y="15122"/>
                    <a:pt x="27987" y="15048"/>
                    <a:pt x="27913" y="14974"/>
                  </a:cubicBezTo>
                  <a:cubicBezTo>
                    <a:pt x="27802" y="14900"/>
                    <a:pt x="27765" y="14900"/>
                    <a:pt x="27765" y="14900"/>
                  </a:cubicBezTo>
                  <a:cubicBezTo>
                    <a:pt x="27697" y="14848"/>
                    <a:pt x="27620" y="14821"/>
                    <a:pt x="27550" y="14821"/>
                  </a:cubicBezTo>
                  <a:cubicBezTo>
                    <a:pt x="27470" y="14821"/>
                    <a:pt x="27398" y="14858"/>
                    <a:pt x="27359" y="14937"/>
                  </a:cubicBezTo>
                  <a:cubicBezTo>
                    <a:pt x="27359" y="14937"/>
                    <a:pt x="27248" y="15048"/>
                    <a:pt x="27137" y="15196"/>
                  </a:cubicBezTo>
                  <a:cubicBezTo>
                    <a:pt x="26952" y="15418"/>
                    <a:pt x="26619" y="15787"/>
                    <a:pt x="26324" y="16083"/>
                  </a:cubicBezTo>
                  <a:cubicBezTo>
                    <a:pt x="25991" y="16416"/>
                    <a:pt x="25658" y="16711"/>
                    <a:pt x="25510" y="16785"/>
                  </a:cubicBezTo>
                  <a:cubicBezTo>
                    <a:pt x="25362" y="16859"/>
                    <a:pt x="25141" y="16896"/>
                    <a:pt x="24882" y="16896"/>
                  </a:cubicBezTo>
                  <a:cubicBezTo>
                    <a:pt x="24660" y="16896"/>
                    <a:pt x="24401" y="16859"/>
                    <a:pt x="24216" y="16859"/>
                  </a:cubicBezTo>
                  <a:cubicBezTo>
                    <a:pt x="24142" y="16822"/>
                    <a:pt x="24068" y="16822"/>
                    <a:pt x="24031" y="16785"/>
                  </a:cubicBezTo>
                  <a:lnTo>
                    <a:pt x="23957" y="16785"/>
                  </a:lnTo>
                  <a:cubicBezTo>
                    <a:pt x="23912" y="16770"/>
                    <a:pt x="23872" y="16761"/>
                    <a:pt x="23836" y="16761"/>
                  </a:cubicBezTo>
                  <a:cubicBezTo>
                    <a:pt x="23785" y="16761"/>
                    <a:pt x="23742" y="16779"/>
                    <a:pt x="23699" y="16822"/>
                  </a:cubicBezTo>
                  <a:cubicBezTo>
                    <a:pt x="23699" y="16822"/>
                    <a:pt x="23477" y="16970"/>
                    <a:pt x="23107" y="17192"/>
                  </a:cubicBezTo>
                  <a:cubicBezTo>
                    <a:pt x="21887" y="18042"/>
                    <a:pt x="18745" y="20113"/>
                    <a:pt x="15787" y="21998"/>
                  </a:cubicBezTo>
                  <a:cubicBezTo>
                    <a:pt x="14308" y="22960"/>
                    <a:pt x="12903" y="23847"/>
                    <a:pt x="11794" y="24475"/>
                  </a:cubicBezTo>
                  <a:cubicBezTo>
                    <a:pt x="11240" y="24808"/>
                    <a:pt x="10759" y="25067"/>
                    <a:pt x="10389" y="25252"/>
                  </a:cubicBezTo>
                  <a:cubicBezTo>
                    <a:pt x="10204" y="25363"/>
                    <a:pt x="10057" y="25400"/>
                    <a:pt x="9946" y="25474"/>
                  </a:cubicBezTo>
                  <a:cubicBezTo>
                    <a:pt x="9885" y="25474"/>
                    <a:pt x="9849" y="25498"/>
                    <a:pt x="9818" y="25507"/>
                  </a:cubicBezTo>
                  <a:lnTo>
                    <a:pt x="9818" y="25507"/>
                  </a:lnTo>
                  <a:cubicBezTo>
                    <a:pt x="9771" y="25492"/>
                    <a:pt x="9673" y="25419"/>
                    <a:pt x="9576" y="25289"/>
                  </a:cubicBezTo>
                  <a:cubicBezTo>
                    <a:pt x="9095" y="24697"/>
                    <a:pt x="8282" y="23292"/>
                    <a:pt x="7321" y="21555"/>
                  </a:cubicBezTo>
                  <a:cubicBezTo>
                    <a:pt x="5953" y="18967"/>
                    <a:pt x="4252" y="15565"/>
                    <a:pt x="2921" y="12830"/>
                  </a:cubicBezTo>
                  <a:cubicBezTo>
                    <a:pt x="2293" y="11462"/>
                    <a:pt x="1701" y="10279"/>
                    <a:pt x="1294" y="9428"/>
                  </a:cubicBezTo>
                  <a:cubicBezTo>
                    <a:pt x="888" y="8541"/>
                    <a:pt x="629" y="8023"/>
                    <a:pt x="629" y="8023"/>
                  </a:cubicBezTo>
                  <a:cubicBezTo>
                    <a:pt x="575" y="7915"/>
                    <a:pt x="461" y="7846"/>
                    <a:pt x="346" y="7846"/>
                  </a:cubicBezTo>
                  <a:cubicBezTo>
                    <a:pt x="304" y="7846"/>
                    <a:pt x="262" y="7856"/>
                    <a:pt x="222" y="7875"/>
                  </a:cubicBezTo>
                  <a:cubicBezTo>
                    <a:pt x="74" y="7949"/>
                    <a:pt x="1" y="8134"/>
                    <a:pt x="74" y="8282"/>
                  </a:cubicBezTo>
                  <a:cubicBezTo>
                    <a:pt x="74" y="8282"/>
                    <a:pt x="2145" y="12719"/>
                    <a:pt x="4363" y="17118"/>
                  </a:cubicBezTo>
                  <a:cubicBezTo>
                    <a:pt x="5472" y="19336"/>
                    <a:pt x="6618" y="21555"/>
                    <a:pt x="7543" y="23218"/>
                  </a:cubicBezTo>
                  <a:cubicBezTo>
                    <a:pt x="8023" y="24032"/>
                    <a:pt x="8430" y="24734"/>
                    <a:pt x="8763" y="25252"/>
                  </a:cubicBezTo>
                  <a:cubicBezTo>
                    <a:pt x="8947" y="25474"/>
                    <a:pt x="9095" y="25695"/>
                    <a:pt x="9243" y="25843"/>
                  </a:cubicBezTo>
                  <a:cubicBezTo>
                    <a:pt x="9317" y="25917"/>
                    <a:pt x="9391" y="25991"/>
                    <a:pt x="9465" y="26028"/>
                  </a:cubicBezTo>
                  <a:cubicBezTo>
                    <a:pt x="9539" y="26065"/>
                    <a:pt x="9613" y="26139"/>
                    <a:pt x="9761" y="26139"/>
                  </a:cubicBezTo>
                  <a:cubicBezTo>
                    <a:pt x="9909" y="26139"/>
                    <a:pt x="10057" y="26065"/>
                    <a:pt x="10204" y="25991"/>
                  </a:cubicBezTo>
                  <a:cubicBezTo>
                    <a:pt x="10870" y="25732"/>
                    <a:pt x="12016" y="25104"/>
                    <a:pt x="13421" y="24217"/>
                  </a:cubicBezTo>
                  <a:cubicBezTo>
                    <a:pt x="17312" y="21862"/>
                    <a:pt x="23062" y="17994"/>
                    <a:pt x="23922" y="17414"/>
                  </a:cubicBezTo>
                  <a:lnTo>
                    <a:pt x="23922" y="17414"/>
                  </a:lnTo>
                  <a:cubicBezTo>
                    <a:pt x="24118" y="17458"/>
                    <a:pt x="24483" y="17525"/>
                    <a:pt x="24882" y="17525"/>
                  </a:cubicBezTo>
                  <a:cubicBezTo>
                    <a:pt x="25177" y="17525"/>
                    <a:pt x="25473" y="17488"/>
                    <a:pt x="25769" y="17340"/>
                  </a:cubicBezTo>
                  <a:cubicBezTo>
                    <a:pt x="25991" y="17229"/>
                    <a:pt x="26213" y="17081"/>
                    <a:pt x="26434" y="16859"/>
                  </a:cubicBezTo>
                  <a:cubicBezTo>
                    <a:pt x="26896" y="16424"/>
                    <a:pt x="27375" y="15863"/>
                    <a:pt x="27638" y="15548"/>
                  </a:cubicBezTo>
                  <a:lnTo>
                    <a:pt x="27638" y="15548"/>
                  </a:lnTo>
                  <a:cubicBezTo>
                    <a:pt x="27786" y="15650"/>
                    <a:pt x="27988" y="15788"/>
                    <a:pt x="28209" y="15935"/>
                  </a:cubicBezTo>
                  <a:cubicBezTo>
                    <a:pt x="28431" y="16083"/>
                    <a:pt x="28690" y="16231"/>
                    <a:pt x="28948" y="16342"/>
                  </a:cubicBezTo>
                  <a:cubicBezTo>
                    <a:pt x="29170" y="16453"/>
                    <a:pt x="29392" y="16527"/>
                    <a:pt x="29614" y="16527"/>
                  </a:cubicBezTo>
                  <a:cubicBezTo>
                    <a:pt x="29762" y="16527"/>
                    <a:pt x="29910" y="16490"/>
                    <a:pt x="30021" y="16379"/>
                  </a:cubicBezTo>
                  <a:cubicBezTo>
                    <a:pt x="30132" y="16268"/>
                    <a:pt x="30205" y="16120"/>
                    <a:pt x="30169" y="15972"/>
                  </a:cubicBezTo>
                  <a:cubicBezTo>
                    <a:pt x="30169" y="15898"/>
                    <a:pt x="30169" y="15787"/>
                    <a:pt x="30132" y="15713"/>
                  </a:cubicBezTo>
                  <a:cubicBezTo>
                    <a:pt x="29947" y="14974"/>
                    <a:pt x="29429" y="14271"/>
                    <a:pt x="28764" y="13754"/>
                  </a:cubicBezTo>
                  <a:cubicBezTo>
                    <a:pt x="28098" y="13236"/>
                    <a:pt x="27285" y="12867"/>
                    <a:pt x="26434" y="12867"/>
                  </a:cubicBezTo>
                  <a:cubicBezTo>
                    <a:pt x="25954" y="12867"/>
                    <a:pt x="25510" y="13125"/>
                    <a:pt x="25067" y="13458"/>
                  </a:cubicBezTo>
                  <a:cubicBezTo>
                    <a:pt x="24438" y="13976"/>
                    <a:pt x="23847" y="14715"/>
                    <a:pt x="23366" y="15344"/>
                  </a:cubicBezTo>
                  <a:cubicBezTo>
                    <a:pt x="23027" y="15796"/>
                    <a:pt x="22774" y="16183"/>
                    <a:pt x="22674" y="16341"/>
                  </a:cubicBezTo>
                  <a:lnTo>
                    <a:pt x="22674" y="16341"/>
                  </a:lnTo>
                  <a:lnTo>
                    <a:pt x="11754" y="20217"/>
                  </a:lnTo>
                  <a:lnTo>
                    <a:pt x="11754" y="20217"/>
                  </a:lnTo>
                  <a:cubicBezTo>
                    <a:pt x="11548" y="19314"/>
                    <a:pt x="10948" y="16721"/>
                    <a:pt x="10204" y="13865"/>
                  </a:cubicBezTo>
                  <a:cubicBezTo>
                    <a:pt x="9761" y="12090"/>
                    <a:pt x="9243" y="10205"/>
                    <a:pt x="8763" y="8578"/>
                  </a:cubicBezTo>
                  <a:cubicBezTo>
                    <a:pt x="8282" y="6951"/>
                    <a:pt x="7838" y="5583"/>
                    <a:pt x="7432" y="4807"/>
                  </a:cubicBezTo>
                  <a:cubicBezTo>
                    <a:pt x="6803" y="3402"/>
                    <a:pt x="6138" y="2219"/>
                    <a:pt x="5509" y="1406"/>
                  </a:cubicBezTo>
                  <a:cubicBezTo>
                    <a:pt x="5213" y="962"/>
                    <a:pt x="4918" y="629"/>
                    <a:pt x="4622" y="407"/>
                  </a:cubicBezTo>
                  <a:cubicBezTo>
                    <a:pt x="4326" y="149"/>
                    <a:pt x="4030" y="1"/>
                    <a:pt x="36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51"/>
            <p:cNvSpPr/>
            <p:nvPr/>
          </p:nvSpPr>
          <p:spPr>
            <a:xfrm>
              <a:off x="2058950" y="3511875"/>
              <a:ext cx="597325" cy="315200"/>
            </a:xfrm>
            <a:custGeom>
              <a:avLst/>
              <a:gdLst/>
              <a:ahLst/>
              <a:cxnLst/>
              <a:rect l="l" t="t" r="r" b="b"/>
              <a:pathLst>
                <a:path w="23893" h="12608" extrusionOk="0">
                  <a:moveTo>
                    <a:pt x="20408" y="0"/>
                  </a:moveTo>
                  <a:cubicBezTo>
                    <a:pt x="18967" y="0"/>
                    <a:pt x="16859" y="3402"/>
                    <a:pt x="16859" y="3402"/>
                  </a:cubicBezTo>
                  <a:lnTo>
                    <a:pt x="5509" y="7431"/>
                  </a:lnTo>
                  <a:cubicBezTo>
                    <a:pt x="5509" y="7431"/>
                    <a:pt x="5140" y="5842"/>
                    <a:pt x="4622" y="3623"/>
                  </a:cubicBezTo>
                  <a:lnTo>
                    <a:pt x="1" y="6544"/>
                  </a:lnTo>
                  <a:cubicBezTo>
                    <a:pt x="1738" y="9871"/>
                    <a:pt x="3291" y="12607"/>
                    <a:pt x="3735" y="12607"/>
                  </a:cubicBezTo>
                  <a:cubicBezTo>
                    <a:pt x="4881" y="12607"/>
                    <a:pt x="17821" y="3882"/>
                    <a:pt x="17821" y="3882"/>
                  </a:cubicBezTo>
                  <a:cubicBezTo>
                    <a:pt x="17821" y="3882"/>
                    <a:pt x="18330" y="4030"/>
                    <a:pt x="18856" y="4030"/>
                  </a:cubicBezTo>
                  <a:cubicBezTo>
                    <a:pt x="19119" y="4030"/>
                    <a:pt x="19386" y="3993"/>
                    <a:pt x="19595" y="3882"/>
                  </a:cubicBezTo>
                  <a:cubicBezTo>
                    <a:pt x="20261" y="3549"/>
                    <a:pt x="21555" y="1923"/>
                    <a:pt x="21555" y="1923"/>
                  </a:cubicBezTo>
                  <a:cubicBezTo>
                    <a:pt x="21555" y="1923"/>
                    <a:pt x="23017" y="3030"/>
                    <a:pt x="23602" y="3030"/>
                  </a:cubicBezTo>
                  <a:cubicBezTo>
                    <a:pt x="23795" y="3030"/>
                    <a:pt x="23892" y="2909"/>
                    <a:pt x="23810" y="2588"/>
                  </a:cubicBezTo>
                  <a:cubicBezTo>
                    <a:pt x="23514" y="1294"/>
                    <a:pt x="21887" y="0"/>
                    <a:pt x="204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51"/>
            <p:cNvSpPr/>
            <p:nvPr/>
          </p:nvSpPr>
          <p:spPr>
            <a:xfrm>
              <a:off x="2050625" y="3503550"/>
              <a:ext cx="612825" cy="331850"/>
            </a:xfrm>
            <a:custGeom>
              <a:avLst/>
              <a:gdLst/>
              <a:ahLst/>
              <a:cxnLst/>
              <a:rect l="l" t="t" r="r" b="b"/>
              <a:pathLst>
                <a:path w="24513" h="13274" extrusionOk="0">
                  <a:moveTo>
                    <a:pt x="20741" y="629"/>
                  </a:moveTo>
                  <a:cubicBezTo>
                    <a:pt x="21407" y="629"/>
                    <a:pt x="22109" y="925"/>
                    <a:pt x="22701" y="1368"/>
                  </a:cubicBezTo>
                  <a:cubicBezTo>
                    <a:pt x="23292" y="1812"/>
                    <a:pt x="23736" y="2441"/>
                    <a:pt x="23847" y="2995"/>
                  </a:cubicBezTo>
                  <a:cubicBezTo>
                    <a:pt x="23863" y="3011"/>
                    <a:pt x="23872" y="3026"/>
                    <a:pt x="23877" y="3042"/>
                  </a:cubicBezTo>
                  <a:lnTo>
                    <a:pt x="23877" y="3042"/>
                  </a:lnTo>
                  <a:cubicBezTo>
                    <a:pt x="23803" y="3037"/>
                    <a:pt x="23659" y="2979"/>
                    <a:pt x="23514" y="2921"/>
                  </a:cubicBezTo>
                  <a:cubicBezTo>
                    <a:pt x="23182" y="2773"/>
                    <a:pt x="22849" y="2552"/>
                    <a:pt x="22553" y="2367"/>
                  </a:cubicBezTo>
                  <a:cubicBezTo>
                    <a:pt x="22405" y="2256"/>
                    <a:pt x="22294" y="2182"/>
                    <a:pt x="22220" y="2108"/>
                  </a:cubicBezTo>
                  <a:cubicBezTo>
                    <a:pt x="22109" y="2034"/>
                    <a:pt x="22072" y="2034"/>
                    <a:pt x="22072" y="2034"/>
                  </a:cubicBezTo>
                  <a:cubicBezTo>
                    <a:pt x="22004" y="1982"/>
                    <a:pt x="21927" y="1955"/>
                    <a:pt x="21857" y="1955"/>
                  </a:cubicBezTo>
                  <a:cubicBezTo>
                    <a:pt x="21777" y="1955"/>
                    <a:pt x="21705" y="1992"/>
                    <a:pt x="21666" y="2071"/>
                  </a:cubicBezTo>
                  <a:cubicBezTo>
                    <a:pt x="21666" y="2071"/>
                    <a:pt x="21555" y="2182"/>
                    <a:pt x="21444" y="2330"/>
                  </a:cubicBezTo>
                  <a:cubicBezTo>
                    <a:pt x="21259" y="2552"/>
                    <a:pt x="20926" y="2921"/>
                    <a:pt x="20631" y="3217"/>
                  </a:cubicBezTo>
                  <a:cubicBezTo>
                    <a:pt x="20298" y="3550"/>
                    <a:pt x="19965" y="3845"/>
                    <a:pt x="19817" y="3919"/>
                  </a:cubicBezTo>
                  <a:cubicBezTo>
                    <a:pt x="19669" y="3993"/>
                    <a:pt x="19448" y="4030"/>
                    <a:pt x="19189" y="4030"/>
                  </a:cubicBezTo>
                  <a:cubicBezTo>
                    <a:pt x="18967" y="4030"/>
                    <a:pt x="18708" y="3993"/>
                    <a:pt x="18523" y="3993"/>
                  </a:cubicBezTo>
                  <a:cubicBezTo>
                    <a:pt x="18449" y="3956"/>
                    <a:pt x="18375" y="3956"/>
                    <a:pt x="18338" y="3919"/>
                  </a:cubicBezTo>
                  <a:lnTo>
                    <a:pt x="18264" y="3919"/>
                  </a:lnTo>
                  <a:cubicBezTo>
                    <a:pt x="18219" y="3904"/>
                    <a:pt x="18179" y="3895"/>
                    <a:pt x="18143" y="3895"/>
                  </a:cubicBezTo>
                  <a:cubicBezTo>
                    <a:pt x="18092" y="3895"/>
                    <a:pt x="18049" y="3913"/>
                    <a:pt x="18006" y="3956"/>
                  </a:cubicBezTo>
                  <a:cubicBezTo>
                    <a:pt x="18006" y="3956"/>
                    <a:pt x="17784" y="4104"/>
                    <a:pt x="17414" y="4326"/>
                  </a:cubicBezTo>
                  <a:cubicBezTo>
                    <a:pt x="16194" y="5176"/>
                    <a:pt x="13052" y="7247"/>
                    <a:pt x="10094" y="9132"/>
                  </a:cubicBezTo>
                  <a:cubicBezTo>
                    <a:pt x="8615" y="10094"/>
                    <a:pt x="7210" y="10981"/>
                    <a:pt x="6101" y="11609"/>
                  </a:cubicBezTo>
                  <a:cubicBezTo>
                    <a:pt x="5547" y="11942"/>
                    <a:pt x="5066" y="12201"/>
                    <a:pt x="4696" y="12386"/>
                  </a:cubicBezTo>
                  <a:cubicBezTo>
                    <a:pt x="4511" y="12497"/>
                    <a:pt x="4364" y="12534"/>
                    <a:pt x="4253" y="12608"/>
                  </a:cubicBezTo>
                  <a:cubicBezTo>
                    <a:pt x="4179" y="12608"/>
                    <a:pt x="4142" y="12645"/>
                    <a:pt x="4105" y="12645"/>
                  </a:cubicBezTo>
                  <a:cubicBezTo>
                    <a:pt x="4031" y="12608"/>
                    <a:pt x="3846" y="12386"/>
                    <a:pt x="3624" y="12053"/>
                  </a:cubicBezTo>
                  <a:cubicBezTo>
                    <a:pt x="2948" y="11092"/>
                    <a:pt x="1894" y="9171"/>
                    <a:pt x="761" y="6983"/>
                  </a:cubicBezTo>
                  <a:lnTo>
                    <a:pt x="761" y="6983"/>
                  </a:lnTo>
                  <a:lnTo>
                    <a:pt x="4740" y="4480"/>
                  </a:lnTo>
                  <a:lnTo>
                    <a:pt x="4740" y="4480"/>
                  </a:lnTo>
                  <a:cubicBezTo>
                    <a:pt x="4978" y="5399"/>
                    <a:pt x="5160" y="6192"/>
                    <a:pt x="5288" y="6766"/>
                  </a:cubicBezTo>
                  <a:cubicBezTo>
                    <a:pt x="5473" y="7432"/>
                    <a:pt x="5547" y="7838"/>
                    <a:pt x="5547" y="7838"/>
                  </a:cubicBezTo>
                  <a:cubicBezTo>
                    <a:pt x="5584" y="7912"/>
                    <a:pt x="5621" y="7986"/>
                    <a:pt x="5694" y="8023"/>
                  </a:cubicBezTo>
                  <a:cubicBezTo>
                    <a:pt x="5738" y="8066"/>
                    <a:pt x="5794" y="8084"/>
                    <a:pt x="5848" y="8084"/>
                  </a:cubicBezTo>
                  <a:cubicBezTo>
                    <a:pt x="5886" y="8084"/>
                    <a:pt x="5923" y="8075"/>
                    <a:pt x="5953" y="8060"/>
                  </a:cubicBezTo>
                  <a:lnTo>
                    <a:pt x="17303" y="3993"/>
                  </a:lnTo>
                  <a:cubicBezTo>
                    <a:pt x="17377" y="3993"/>
                    <a:pt x="17414" y="3956"/>
                    <a:pt x="17451" y="3882"/>
                  </a:cubicBezTo>
                  <a:cubicBezTo>
                    <a:pt x="17451" y="3882"/>
                    <a:pt x="17488" y="3845"/>
                    <a:pt x="17525" y="3735"/>
                  </a:cubicBezTo>
                  <a:cubicBezTo>
                    <a:pt x="17747" y="3439"/>
                    <a:pt x="18301" y="2625"/>
                    <a:pt x="18930" y="1923"/>
                  </a:cubicBezTo>
                  <a:cubicBezTo>
                    <a:pt x="19263" y="1553"/>
                    <a:pt x="19595" y="1221"/>
                    <a:pt x="19928" y="999"/>
                  </a:cubicBezTo>
                  <a:cubicBezTo>
                    <a:pt x="20224" y="740"/>
                    <a:pt x="20557" y="629"/>
                    <a:pt x="20741" y="629"/>
                  </a:cubicBezTo>
                  <a:close/>
                  <a:moveTo>
                    <a:pt x="20741" y="1"/>
                  </a:moveTo>
                  <a:cubicBezTo>
                    <a:pt x="20261" y="1"/>
                    <a:pt x="19817" y="259"/>
                    <a:pt x="19374" y="592"/>
                  </a:cubicBezTo>
                  <a:cubicBezTo>
                    <a:pt x="18745" y="1110"/>
                    <a:pt x="18154" y="1849"/>
                    <a:pt x="17673" y="2478"/>
                  </a:cubicBezTo>
                  <a:cubicBezTo>
                    <a:pt x="17334" y="2930"/>
                    <a:pt x="17081" y="3317"/>
                    <a:pt x="16981" y="3475"/>
                  </a:cubicBezTo>
                  <a:lnTo>
                    <a:pt x="16981" y="3475"/>
                  </a:lnTo>
                  <a:lnTo>
                    <a:pt x="6059" y="7352"/>
                  </a:lnTo>
                  <a:lnTo>
                    <a:pt x="6059" y="7352"/>
                  </a:lnTo>
                  <a:cubicBezTo>
                    <a:pt x="5924" y="6772"/>
                    <a:pt x="5627" y="5493"/>
                    <a:pt x="5251" y="3882"/>
                  </a:cubicBezTo>
                  <a:cubicBezTo>
                    <a:pt x="5214" y="3809"/>
                    <a:pt x="5140" y="3735"/>
                    <a:pt x="5066" y="3698"/>
                  </a:cubicBezTo>
                  <a:cubicBezTo>
                    <a:pt x="5011" y="3679"/>
                    <a:pt x="4955" y="3670"/>
                    <a:pt x="4904" y="3670"/>
                  </a:cubicBezTo>
                  <a:cubicBezTo>
                    <a:pt x="4853" y="3670"/>
                    <a:pt x="4807" y="3679"/>
                    <a:pt x="4770" y="3698"/>
                  </a:cubicBezTo>
                  <a:lnTo>
                    <a:pt x="186" y="6618"/>
                  </a:lnTo>
                  <a:cubicBezTo>
                    <a:pt x="38" y="6692"/>
                    <a:pt x="1" y="6877"/>
                    <a:pt x="75" y="7025"/>
                  </a:cubicBezTo>
                  <a:cubicBezTo>
                    <a:pt x="925" y="8689"/>
                    <a:pt x="1739" y="10204"/>
                    <a:pt x="2404" y="11314"/>
                  </a:cubicBezTo>
                  <a:cubicBezTo>
                    <a:pt x="2737" y="11868"/>
                    <a:pt x="3033" y="12349"/>
                    <a:pt x="3291" y="12645"/>
                  </a:cubicBezTo>
                  <a:cubicBezTo>
                    <a:pt x="3402" y="12829"/>
                    <a:pt x="3513" y="12940"/>
                    <a:pt x="3624" y="13051"/>
                  </a:cubicBezTo>
                  <a:cubicBezTo>
                    <a:pt x="3698" y="13125"/>
                    <a:pt x="3735" y="13162"/>
                    <a:pt x="3809" y="13199"/>
                  </a:cubicBezTo>
                  <a:cubicBezTo>
                    <a:pt x="3883" y="13236"/>
                    <a:pt x="3957" y="13273"/>
                    <a:pt x="4068" y="13273"/>
                  </a:cubicBezTo>
                  <a:cubicBezTo>
                    <a:pt x="4216" y="13273"/>
                    <a:pt x="4364" y="13199"/>
                    <a:pt x="4511" y="13125"/>
                  </a:cubicBezTo>
                  <a:cubicBezTo>
                    <a:pt x="5177" y="12866"/>
                    <a:pt x="6323" y="12238"/>
                    <a:pt x="7728" y="11351"/>
                  </a:cubicBezTo>
                  <a:cubicBezTo>
                    <a:pt x="11619" y="8996"/>
                    <a:pt x="17369" y="5128"/>
                    <a:pt x="18229" y="4548"/>
                  </a:cubicBezTo>
                  <a:lnTo>
                    <a:pt x="18229" y="4548"/>
                  </a:lnTo>
                  <a:cubicBezTo>
                    <a:pt x="18425" y="4592"/>
                    <a:pt x="18790" y="4659"/>
                    <a:pt x="19189" y="4659"/>
                  </a:cubicBezTo>
                  <a:cubicBezTo>
                    <a:pt x="19484" y="4659"/>
                    <a:pt x="19780" y="4622"/>
                    <a:pt x="20076" y="4474"/>
                  </a:cubicBezTo>
                  <a:cubicBezTo>
                    <a:pt x="20298" y="4363"/>
                    <a:pt x="20520" y="4215"/>
                    <a:pt x="20741" y="3993"/>
                  </a:cubicBezTo>
                  <a:cubicBezTo>
                    <a:pt x="21203" y="3558"/>
                    <a:pt x="21682" y="2997"/>
                    <a:pt x="21945" y="2682"/>
                  </a:cubicBezTo>
                  <a:lnTo>
                    <a:pt x="21945" y="2682"/>
                  </a:lnTo>
                  <a:cubicBezTo>
                    <a:pt x="22093" y="2784"/>
                    <a:pt x="22295" y="2922"/>
                    <a:pt x="22516" y="3069"/>
                  </a:cubicBezTo>
                  <a:cubicBezTo>
                    <a:pt x="22738" y="3217"/>
                    <a:pt x="22997" y="3365"/>
                    <a:pt x="23255" y="3476"/>
                  </a:cubicBezTo>
                  <a:cubicBezTo>
                    <a:pt x="23477" y="3587"/>
                    <a:pt x="23699" y="3661"/>
                    <a:pt x="23921" y="3661"/>
                  </a:cubicBezTo>
                  <a:cubicBezTo>
                    <a:pt x="24069" y="3661"/>
                    <a:pt x="24217" y="3624"/>
                    <a:pt x="24328" y="3513"/>
                  </a:cubicBezTo>
                  <a:cubicBezTo>
                    <a:pt x="24439" y="3402"/>
                    <a:pt x="24512" y="3254"/>
                    <a:pt x="24476" y="3106"/>
                  </a:cubicBezTo>
                  <a:cubicBezTo>
                    <a:pt x="24476" y="3032"/>
                    <a:pt x="24476" y="2921"/>
                    <a:pt x="24439" y="2847"/>
                  </a:cubicBezTo>
                  <a:cubicBezTo>
                    <a:pt x="24254" y="2108"/>
                    <a:pt x="23736" y="1405"/>
                    <a:pt x="23071" y="888"/>
                  </a:cubicBezTo>
                  <a:cubicBezTo>
                    <a:pt x="22405" y="370"/>
                    <a:pt x="21592" y="1"/>
                    <a:pt x="207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51"/>
            <p:cNvSpPr/>
            <p:nvPr/>
          </p:nvSpPr>
          <p:spPr>
            <a:xfrm>
              <a:off x="1660600" y="4206925"/>
              <a:ext cx="147900" cy="871025"/>
            </a:xfrm>
            <a:custGeom>
              <a:avLst/>
              <a:gdLst/>
              <a:ahLst/>
              <a:cxnLst/>
              <a:rect l="l" t="t" r="r" b="b"/>
              <a:pathLst>
                <a:path w="5916" h="34841" extrusionOk="0">
                  <a:moveTo>
                    <a:pt x="2514" y="0"/>
                  </a:moveTo>
                  <a:lnTo>
                    <a:pt x="0" y="555"/>
                  </a:lnTo>
                  <a:lnTo>
                    <a:pt x="4733" y="34346"/>
                  </a:lnTo>
                  <a:cubicBezTo>
                    <a:pt x="4765" y="34635"/>
                    <a:pt x="5021" y="34841"/>
                    <a:pt x="5306" y="34841"/>
                  </a:cubicBezTo>
                  <a:cubicBezTo>
                    <a:pt x="5348" y="34841"/>
                    <a:pt x="5392" y="34836"/>
                    <a:pt x="5435" y="34827"/>
                  </a:cubicBezTo>
                  <a:cubicBezTo>
                    <a:pt x="5731" y="34790"/>
                    <a:pt x="5916" y="34531"/>
                    <a:pt x="5879" y="34235"/>
                  </a:cubicBezTo>
                  <a:lnTo>
                    <a:pt x="251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51"/>
            <p:cNvSpPr/>
            <p:nvPr/>
          </p:nvSpPr>
          <p:spPr>
            <a:xfrm>
              <a:off x="1652275" y="4199525"/>
              <a:ext cx="162700" cy="886400"/>
            </a:xfrm>
            <a:custGeom>
              <a:avLst/>
              <a:gdLst/>
              <a:ahLst/>
              <a:cxnLst/>
              <a:rect l="l" t="t" r="r" b="b"/>
              <a:pathLst>
                <a:path w="6508" h="35456" extrusionOk="0">
                  <a:moveTo>
                    <a:pt x="2589" y="703"/>
                  </a:moveTo>
                  <a:lnTo>
                    <a:pt x="5912" y="34531"/>
                  </a:lnTo>
                  <a:lnTo>
                    <a:pt x="5879" y="34531"/>
                  </a:lnTo>
                  <a:lnTo>
                    <a:pt x="5916" y="34568"/>
                  </a:lnTo>
                  <a:cubicBezTo>
                    <a:pt x="5916" y="34716"/>
                    <a:pt x="5805" y="34790"/>
                    <a:pt x="5694" y="34827"/>
                  </a:cubicBezTo>
                  <a:lnTo>
                    <a:pt x="5620" y="34827"/>
                  </a:lnTo>
                  <a:cubicBezTo>
                    <a:pt x="5509" y="34827"/>
                    <a:pt x="5398" y="34753"/>
                    <a:pt x="5361" y="34605"/>
                  </a:cubicBezTo>
                  <a:lnTo>
                    <a:pt x="672" y="1118"/>
                  </a:lnTo>
                  <a:lnTo>
                    <a:pt x="672" y="1118"/>
                  </a:lnTo>
                  <a:lnTo>
                    <a:pt x="2589" y="703"/>
                  </a:lnTo>
                  <a:close/>
                  <a:moveTo>
                    <a:pt x="2773" y="0"/>
                  </a:moveTo>
                  <a:lnTo>
                    <a:pt x="259" y="555"/>
                  </a:lnTo>
                  <a:cubicBezTo>
                    <a:pt x="112" y="592"/>
                    <a:pt x="1" y="740"/>
                    <a:pt x="1" y="925"/>
                  </a:cubicBezTo>
                  <a:lnTo>
                    <a:pt x="4770" y="34716"/>
                  </a:lnTo>
                  <a:cubicBezTo>
                    <a:pt x="4844" y="35160"/>
                    <a:pt x="5214" y="35455"/>
                    <a:pt x="5620" y="35455"/>
                  </a:cubicBezTo>
                  <a:cubicBezTo>
                    <a:pt x="5694" y="35455"/>
                    <a:pt x="5768" y="35455"/>
                    <a:pt x="5842" y="35418"/>
                  </a:cubicBezTo>
                  <a:cubicBezTo>
                    <a:pt x="6249" y="35344"/>
                    <a:pt x="6507" y="34975"/>
                    <a:pt x="6507" y="34568"/>
                  </a:cubicBezTo>
                  <a:lnTo>
                    <a:pt x="6507" y="34494"/>
                  </a:lnTo>
                  <a:lnTo>
                    <a:pt x="3143" y="296"/>
                  </a:lnTo>
                  <a:cubicBezTo>
                    <a:pt x="3143" y="185"/>
                    <a:pt x="3106" y="111"/>
                    <a:pt x="3032" y="74"/>
                  </a:cubicBezTo>
                  <a:cubicBezTo>
                    <a:pt x="2958" y="0"/>
                    <a:pt x="2884" y="0"/>
                    <a:pt x="27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51"/>
            <p:cNvSpPr/>
            <p:nvPr/>
          </p:nvSpPr>
          <p:spPr>
            <a:xfrm>
              <a:off x="1118050" y="4228175"/>
              <a:ext cx="260675" cy="847075"/>
            </a:xfrm>
            <a:custGeom>
              <a:avLst/>
              <a:gdLst/>
              <a:ahLst/>
              <a:cxnLst/>
              <a:rect l="l" t="t" r="r" b="b"/>
              <a:pathLst>
                <a:path w="10427" h="33883" extrusionOk="0">
                  <a:moveTo>
                    <a:pt x="8023" y="1"/>
                  </a:moveTo>
                  <a:lnTo>
                    <a:pt x="75" y="33200"/>
                  </a:lnTo>
                  <a:cubicBezTo>
                    <a:pt x="1" y="33496"/>
                    <a:pt x="222" y="33829"/>
                    <a:pt x="555" y="33866"/>
                  </a:cubicBezTo>
                  <a:cubicBezTo>
                    <a:pt x="599" y="33877"/>
                    <a:pt x="643" y="33882"/>
                    <a:pt x="685" y="33882"/>
                  </a:cubicBezTo>
                  <a:cubicBezTo>
                    <a:pt x="924" y="33882"/>
                    <a:pt x="1121" y="33711"/>
                    <a:pt x="1184" y="33459"/>
                  </a:cubicBezTo>
                  <a:lnTo>
                    <a:pt x="10426" y="1258"/>
                  </a:lnTo>
                  <a:lnTo>
                    <a:pt x="802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51"/>
            <p:cNvSpPr/>
            <p:nvPr/>
          </p:nvSpPr>
          <p:spPr>
            <a:xfrm>
              <a:off x="1112500" y="4220175"/>
              <a:ext cx="274550" cy="862975"/>
            </a:xfrm>
            <a:custGeom>
              <a:avLst/>
              <a:gdLst/>
              <a:ahLst/>
              <a:cxnLst/>
              <a:rect l="l" t="t" r="r" b="b"/>
              <a:pathLst>
                <a:path w="10982" h="34519" extrusionOk="0">
                  <a:moveTo>
                    <a:pt x="8452" y="766"/>
                  </a:moveTo>
                  <a:lnTo>
                    <a:pt x="10279" y="1725"/>
                  </a:lnTo>
                  <a:lnTo>
                    <a:pt x="1110" y="33705"/>
                  </a:lnTo>
                  <a:cubicBezTo>
                    <a:pt x="1073" y="33816"/>
                    <a:pt x="962" y="33890"/>
                    <a:pt x="851" y="33890"/>
                  </a:cubicBezTo>
                  <a:lnTo>
                    <a:pt x="814" y="33890"/>
                  </a:lnTo>
                  <a:cubicBezTo>
                    <a:pt x="703" y="33890"/>
                    <a:pt x="592" y="33779"/>
                    <a:pt x="592" y="33631"/>
                  </a:cubicBezTo>
                  <a:lnTo>
                    <a:pt x="592" y="33594"/>
                  </a:lnTo>
                  <a:lnTo>
                    <a:pt x="8452" y="766"/>
                  </a:lnTo>
                  <a:close/>
                  <a:moveTo>
                    <a:pt x="8240" y="1"/>
                  </a:moveTo>
                  <a:cubicBezTo>
                    <a:pt x="8202" y="1"/>
                    <a:pt x="8165" y="9"/>
                    <a:pt x="8134" y="25"/>
                  </a:cubicBezTo>
                  <a:cubicBezTo>
                    <a:pt x="8060" y="62"/>
                    <a:pt x="7986" y="173"/>
                    <a:pt x="7950" y="247"/>
                  </a:cubicBezTo>
                  <a:lnTo>
                    <a:pt x="1" y="33446"/>
                  </a:lnTo>
                  <a:cubicBezTo>
                    <a:pt x="1" y="33483"/>
                    <a:pt x="1" y="33557"/>
                    <a:pt x="1" y="33631"/>
                  </a:cubicBezTo>
                  <a:cubicBezTo>
                    <a:pt x="1" y="34075"/>
                    <a:pt x="297" y="34445"/>
                    <a:pt x="740" y="34518"/>
                  </a:cubicBezTo>
                  <a:lnTo>
                    <a:pt x="851" y="34518"/>
                  </a:lnTo>
                  <a:cubicBezTo>
                    <a:pt x="1258" y="34518"/>
                    <a:pt x="1591" y="34260"/>
                    <a:pt x="1701" y="33890"/>
                  </a:cubicBezTo>
                  <a:lnTo>
                    <a:pt x="10944" y="1688"/>
                  </a:lnTo>
                  <a:cubicBezTo>
                    <a:pt x="10981" y="1541"/>
                    <a:pt x="10907" y="1393"/>
                    <a:pt x="10796" y="1319"/>
                  </a:cubicBezTo>
                  <a:lnTo>
                    <a:pt x="8393" y="62"/>
                  </a:lnTo>
                  <a:cubicBezTo>
                    <a:pt x="8350" y="18"/>
                    <a:pt x="8294" y="1"/>
                    <a:pt x="82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51"/>
            <p:cNvSpPr/>
            <p:nvPr/>
          </p:nvSpPr>
          <p:spPr>
            <a:xfrm>
              <a:off x="1551525" y="4218000"/>
              <a:ext cx="190425" cy="859700"/>
            </a:xfrm>
            <a:custGeom>
              <a:avLst/>
              <a:gdLst/>
              <a:ahLst/>
              <a:cxnLst/>
              <a:rect l="l" t="t" r="r" b="b"/>
              <a:pathLst>
                <a:path w="7617" h="34388" extrusionOk="0">
                  <a:moveTo>
                    <a:pt x="5140" y="1"/>
                  </a:moveTo>
                  <a:lnTo>
                    <a:pt x="75" y="33755"/>
                  </a:lnTo>
                  <a:cubicBezTo>
                    <a:pt x="1" y="34088"/>
                    <a:pt x="260" y="34384"/>
                    <a:pt x="592" y="34384"/>
                  </a:cubicBezTo>
                  <a:cubicBezTo>
                    <a:pt x="614" y="34386"/>
                    <a:pt x="636" y="34388"/>
                    <a:pt x="657" y="34388"/>
                  </a:cubicBezTo>
                  <a:cubicBezTo>
                    <a:pt x="925" y="34388"/>
                    <a:pt x="1150" y="34180"/>
                    <a:pt x="1184" y="33940"/>
                  </a:cubicBezTo>
                  <a:lnTo>
                    <a:pt x="7617" y="1073"/>
                  </a:lnTo>
                  <a:lnTo>
                    <a:pt x="514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51"/>
            <p:cNvSpPr/>
            <p:nvPr/>
          </p:nvSpPr>
          <p:spPr>
            <a:xfrm>
              <a:off x="1545075" y="4210000"/>
              <a:ext cx="205200" cy="875925"/>
            </a:xfrm>
            <a:custGeom>
              <a:avLst/>
              <a:gdLst/>
              <a:ahLst/>
              <a:cxnLst/>
              <a:rect l="l" t="t" r="r" b="b"/>
              <a:pathLst>
                <a:path w="8208" h="35037" extrusionOk="0">
                  <a:moveTo>
                    <a:pt x="5630" y="779"/>
                  </a:moveTo>
                  <a:lnTo>
                    <a:pt x="7505" y="1578"/>
                  </a:lnTo>
                  <a:lnTo>
                    <a:pt x="1146" y="34186"/>
                  </a:lnTo>
                  <a:cubicBezTo>
                    <a:pt x="1109" y="34334"/>
                    <a:pt x="998" y="34408"/>
                    <a:pt x="887" y="34408"/>
                  </a:cubicBezTo>
                  <a:cubicBezTo>
                    <a:pt x="739" y="34408"/>
                    <a:pt x="629" y="34297"/>
                    <a:pt x="629" y="34149"/>
                  </a:cubicBezTo>
                  <a:lnTo>
                    <a:pt x="629" y="34112"/>
                  </a:lnTo>
                  <a:lnTo>
                    <a:pt x="5630" y="779"/>
                  </a:lnTo>
                  <a:close/>
                  <a:moveTo>
                    <a:pt x="5385" y="1"/>
                  </a:moveTo>
                  <a:cubicBezTo>
                    <a:pt x="5330" y="1"/>
                    <a:pt x="5278" y="19"/>
                    <a:pt x="5213" y="62"/>
                  </a:cubicBezTo>
                  <a:cubicBezTo>
                    <a:pt x="5139" y="99"/>
                    <a:pt x="5102" y="173"/>
                    <a:pt x="5065" y="284"/>
                  </a:cubicBezTo>
                  <a:lnTo>
                    <a:pt x="0" y="34001"/>
                  </a:lnTo>
                  <a:lnTo>
                    <a:pt x="37" y="34001"/>
                  </a:lnTo>
                  <a:lnTo>
                    <a:pt x="0" y="34149"/>
                  </a:lnTo>
                  <a:cubicBezTo>
                    <a:pt x="0" y="34593"/>
                    <a:pt x="370" y="34999"/>
                    <a:pt x="850" y="35036"/>
                  </a:cubicBezTo>
                  <a:lnTo>
                    <a:pt x="887" y="35036"/>
                  </a:lnTo>
                  <a:cubicBezTo>
                    <a:pt x="1294" y="35036"/>
                    <a:pt x="1664" y="34741"/>
                    <a:pt x="1738" y="34334"/>
                  </a:cubicBezTo>
                  <a:lnTo>
                    <a:pt x="8171" y="1430"/>
                  </a:lnTo>
                  <a:cubicBezTo>
                    <a:pt x="8208" y="1282"/>
                    <a:pt x="8134" y="1134"/>
                    <a:pt x="7986" y="1097"/>
                  </a:cubicBezTo>
                  <a:lnTo>
                    <a:pt x="5509" y="25"/>
                  </a:lnTo>
                  <a:cubicBezTo>
                    <a:pt x="5463" y="10"/>
                    <a:pt x="5423" y="1"/>
                    <a:pt x="53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51"/>
            <p:cNvSpPr/>
            <p:nvPr/>
          </p:nvSpPr>
          <p:spPr>
            <a:xfrm>
              <a:off x="2127350" y="4206925"/>
              <a:ext cx="147900" cy="871025"/>
            </a:xfrm>
            <a:custGeom>
              <a:avLst/>
              <a:gdLst/>
              <a:ahLst/>
              <a:cxnLst/>
              <a:rect l="l" t="t" r="r" b="b"/>
              <a:pathLst>
                <a:path w="5916" h="34841" extrusionOk="0">
                  <a:moveTo>
                    <a:pt x="2515" y="0"/>
                  </a:moveTo>
                  <a:lnTo>
                    <a:pt x="1" y="555"/>
                  </a:lnTo>
                  <a:lnTo>
                    <a:pt x="4733" y="34346"/>
                  </a:lnTo>
                  <a:cubicBezTo>
                    <a:pt x="4797" y="34635"/>
                    <a:pt x="5029" y="34841"/>
                    <a:pt x="5307" y="34841"/>
                  </a:cubicBezTo>
                  <a:cubicBezTo>
                    <a:pt x="5349" y="34841"/>
                    <a:pt x="5392" y="34836"/>
                    <a:pt x="5435" y="34827"/>
                  </a:cubicBezTo>
                  <a:cubicBezTo>
                    <a:pt x="5731" y="34790"/>
                    <a:pt x="5916" y="34531"/>
                    <a:pt x="5879" y="34235"/>
                  </a:cubicBezTo>
                  <a:lnTo>
                    <a:pt x="251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51"/>
            <p:cNvSpPr/>
            <p:nvPr/>
          </p:nvSpPr>
          <p:spPr>
            <a:xfrm>
              <a:off x="2119025" y="4199525"/>
              <a:ext cx="162700" cy="886400"/>
            </a:xfrm>
            <a:custGeom>
              <a:avLst/>
              <a:gdLst/>
              <a:ahLst/>
              <a:cxnLst/>
              <a:rect l="l" t="t" r="r" b="b"/>
              <a:pathLst>
                <a:path w="6508" h="35456" extrusionOk="0">
                  <a:moveTo>
                    <a:pt x="2589" y="703"/>
                  </a:moveTo>
                  <a:lnTo>
                    <a:pt x="5916" y="34568"/>
                  </a:lnTo>
                  <a:cubicBezTo>
                    <a:pt x="5916" y="34716"/>
                    <a:pt x="5805" y="34790"/>
                    <a:pt x="5694" y="34827"/>
                  </a:cubicBezTo>
                  <a:lnTo>
                    <a:pt x="5657" y="34827"/>
                  </a:lnTo>
                  <a:cubicBezTo>
                    <a:pt x="5509" y="34827"/>
                    <a:pt x="5399" y="34753"/>
                    <a:pt x="5399" y="34605"/>
                  </a:cubicBezTo>
                  <a:lnTo>
                    <a:pt x="673" y="1125"/>
                  </a:lnTo>
                  <a:lnTo>
                    <a:pt x="673" y="1125"/>
                  </a:lnTo>
                  <a:lnTo>
                    <a:pt x="2589" y="703"/>
                  </a:lnTo>
                  <a:close/>
                  <a:moveTo>
                    <a:pt x="2811" y="0"/>
                  </a:moveTo>
                  <a:lnTo>
                    <a:pt x="260" y="555"/>
                  </a:lnTo>
                  <a:cubicBezTo>
                    <a:pt x="112" y="592"/>
                    <a:pt x="1" y="740"/>
                    <a:pt x="1" y="925"/>
                  </a:cubicBezTo>
                  <a:lnTo>
                    <a:pt x="4770" y="34716"/>
                  </a:lnTo>
                  <a:cubicBezTo>
                    <a:pt x="4844" y="35160"/>
                    <a:pt x="5214" y="35455"/>
                    <a:pt x="5657" y="35455"/>
                  </a:cubicBezTo>
                  <a:cubicBezTo>
                    <a:pt x="5694" y="35455"/>
                    <a:pt x="5768" y="35455"/>
                    <a:pt x="5842" y="35418"/>
                  </a:cubicBezTo>
                  <a:cubicBezTo>
                    <a:pt x="6249" y="35344"/>
                    <a:pt x="6508" y="34975"/>
                    <a:pt x="6508" y="34568"/>
                  </a:cubicBezTo>
                  <a:lnTo>
                    <a:pt x="6508" y="34494"/>
                  </a:lnTo>
                  <a:lnTo>
                    <a:pt x="3180" y="296"/>
                  </a:lnTo>
                  <a:cubicBezTo>
                    <a:pt x="3143" y="185"/>
                    <a:pt x="3106" y="111"/>
                    <a:pt x="3032" y="74"/>
                  </a:cubicBezTo>
                  <a:cubicBezTo>
                    <a:pt x="2958" y="0"/>
                    <a:pt x="2885" y="0"/>
                    <a:pt x="28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51"/>
            <p:cNvSpPr/>
            <p:nvPr/>
          </p:nvSpPr>
          <p:spPr>
            <a:xfrm>
              <a:off x="1121750" y="3236425"/>
              <a:ext cx="1197875" cy="1049075"/>
            </a:xfrm>
            <a:custGeom>
              <a:avLst/>
              <a:gdLst/>
              <a:ahLst/>
              <a:cxnLst/>
              <a:rect l="l" t="t" r="r" b="b"/>
              <a:pathLst>
                <a:path w="47915" h="41963" extrusionOk="0">
                  <a:moveTo>
                    <a:pt x="4067" y="1"/>
                  </a:moveTo>
                  <a:cubicBezTo>
                    <a:pt x="1775" y="1"/>
                    <a:pt x="1" y="2071"/>
                    <a:pt x="370" y="4327"/>
                  </a:cubicBezTo>
                  <a:lnTo>
                    <a:pt x="6138" y="41963"/>
                  </a:lnTo>
                  <a:lnTo>
                    <a:pt x="47286" y="41963"/>
                  </a:lnTo>
                  <a:cubicBezTo>
                    <a:pt x="47286" y="41963"/>
                    <a:pt x="47914" y="31130"/>
                    <a:pt x="46103" y="27285"/>
                  </a:cubicBezTo>
                  <a:cubicBezTo>
                    <a:pt x="45759" y="26556"/>
                    <a:pt x="44676" y="26262"/>
                    <a:pt x="43140" y="26262"/>
                  </a:cubicBezTo>
                  <a:cubicBezTo>
                    <a:pt x="36681" y="26262"/>
                    <a:pt x="22218" y="31467"/>
                    <a:pt x="21118" y="31467"/>
                  </a:cubicBezTo>
                  <a:cubicBezTo>
                    <a:pt x="21099" y="31467"/>
                    <a:pt x="21085" y="31466"/>
                    <a:pt x="21074" y="31463"/>
                  </a:cubicBezTo>
                  <a:cubicBezTo>
                    <a:pt x="20482" y="31315"/>
                    <a:pt x="21370" y="11906"/>
                    <a:pt x="22442" y="4290"/>
                  </a:cubicBezTo>
                  <a:cubicBezTo>
                    <a:pt x="22774" y="2034"/>
                    <a:pt x="21037" y="1"/>
                    <a:pt x="187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51"/>
            <p:cNvSpPr/>
            <p:nvPr/>
          </p:nvSpPr>
          <p:spPr>
            <a:xfrm>
              <a:off x="1121750" y="3229050"/>
              <a:ext cx="1192325" cy="1063850"/>
            </a:xfrm>
            <a:custGeom>
              <a:avLst/>
              <a:gdLst/>
              <a:ahLst/>
              <a:cxnLst/>
              <a:rect l="l" t="t" r="r" b="b"/>
              <a:pathLst>
                <a:path w="47693" h="42554" extrusionOk="0">
                  <a:moveTo>
                    <a:pt x="18745" y="592"/>
                  </a:moveTo>
                  <a:cubicBezTo>
                    <a:pt x="19706" y="592"/>
                    <a:pt x="20556" y="998"/>
                    <a:pt x="21185" y="1627"/>
                  </a:cubicBezTo>
                  <a:cubicBezTo>
                    <a:pt x="21813" y="2255"/>
                    <a:pt x="22183" y="3106"/>
                    <a:pt x="22183" y="4067"/>
                  </a:cubicBezTo>
                  <a:cubicBezTo>
                    <a:pt x="22183" y="4215"/>
                    <a:pt x="22183" y="4400"/>
                    <a:pt x="22146" y="4548"/>
                  </a:cubicBezTo>
                  <a:cubicBezTo>
                    <a:pt x="21296" y="10463"/>
                    <a:pt x="20556" y="23477"/>
                    <a:pt x="20556" y="29096"/>
                  </a:cubicBezTo>
                  <a:cubicBezTo>
                    <a:pt x="20556" y="29910"/>
                    <a:pt x="20593" y="30575"/>
                    <a:pt x="20630" y="31056"/>
                  </a:cubicBezTo>
                  <a:cubicBezTo>
                    <a:pt x="20630" y="31277"/>
                    <a:pt x="20667" y="31462"/>
                    <a:pt x="20704" y="31610"/>
                  </a:cubicBezTo>
                  <a:cubicBezTo>
                    <a:pt x="20704" y="31684"/>
                    <a:pt x="20704" y="31758"/>
                    <a:pt x="20741" y="31832"/>
                  </a:cubicBezTo>
                  <a:lnTo>
                    <a:pt x="20815" y="31943"/>
                  </a:lnTo>
                  <a:cubicBezTo>
                    <a:pt x="20852" y="31980"/>
                    <a:pt x="20889" y="32054"/>
                    <a:pt x="21000" y="32054"/>
                  </a:cubicBezTo>
                  <a:lnTo>
                    <a:pt x="21111" y="32091"/>
                  </a:lnTo>
                  <a:cubicBezTo>
                    <a:pt x="21222" y="32091"/>
                    <a:pt x="21370" y="32054"/>
                    <a:pt x="21517" y="32017"/>
                  </a:cubicBezTo>
                  <a:cubicBezTo>
                    <a:pt x="22183" y="31869"/>
                    <a:pt x="23477" y="31462"/>
                    <a:pt x="25141" y="30945"/>
                  </a:cubicBezTo>
                  <a:cubicBezTo>
                    <a:pt x="27655" y="30205"/>
                    <a:pt x="31019" y="29170"/>
                    <a:pt x="34346" y="28320"/>
                  </a:cubicBezTo>
                  <a:cubicBezTo>
                    <a:pt x="37637" y="27506"/>
                    <a:pt x="40927" y="26878"/>
                    <a:pt x="43145" y="26878"/>
                  </a:cubicBezTo>
                  <a:cubicBezTo>
                    <a:pt x="43885" y="26878"/>
                    <a:pt x="44513" y="26952"/>
                    <a:pt x="44957" y="27100"/>
                  </a:cubicBezTo>
                  <a:cubicBezTo>
                    <a:pt x="45437" y="27248"/>
                    <a:pt x="45696" y="27469"/>
                    <a:pt x="45807" y="27728"/>
                  </a:cubicBezTo>
                  <a:cubicBezTo>
                    <a:pt x="46325" y="28800"/>
                    <a:pt x="46657" y="30538"/>
                    <a:pt x="46842" y="32461"/>
                  </a:cubicBezTo>
                  <a:cubicBezTo>
                    <a:pt x="47027" y="34346"/>
                    <a:pt x="47101" y="36416"/>
                    <a:pt x="47101" y="38154"/>
                  </a:cubicBezTo>
                  <a:cubicBezTo>
                    <a:pt x="47101" y="39337"/>
                    <a:pt x="47064" y="40335"/>
                    <a:pt x="47027" y="41075"/>
                  </a:cubicBezTo>
                  <a:cubicBezTo>
                    <a:pt x="47027" y="41469"/>
                    <a:pt x="47017" y="41768"/>
                    <a:pt x="47007" y="41962"/>
                  </a:cubicBezTo>
                  <a:lnTo>
                    <a:pt x="6396" y="41962"/>
                  </a:lnTo>
                  <a:lnTo>
                    <a:pt x="666" y="4585"/>
                  </a:lnTo>
                  <a:cubicBezTo>
                    <a:pt x="629" y="4400"/>
                    <a:pt x="629" y="4215"/>
                    <a:pt x="629" y="4067"/>
                  </a:cubicBezTo>
                  <a:cubicBezTo>
                    <a:pt x="629" y="3106"/>
                    <a:pt x="999" y="2255"/>
                    <a:pt x="1627" y="1627"/>
                  </a:cubicBezTo>
                  <a:cubicBezTo>
                    <a:pt x="2256" y="998"/>
                    <a:pt x="3106" y="592"/>
                    <a:pt x="4067" y="592"/>
                  </a:cubicBezTo>
                  <a:close/>
                  <a:moveTo>
                    <a:pt x="4067" y="0"/>
                  </a:moveTo>
                  <a:cubicBezTo>
                    <a:pt x="1812" y="0"/>
                    <a:pt x="1" y="1849"/>
                    <a:pt x="1" y="4067"/>
                  </a:cubicBezTo>
                  <a:cubicBezTo>
                    <a:pt x="1" y="4252"/>
                    <a:pt x="38" y="4474"/>
                    <a:pt x="38" y="4696"/>
                  </a:cubicBezTo>
                  <a:lnTo>
                    <a:pt x="5842" y="42295"/>
                  </a:lnTo>
                  <a:cubicBezTo>
                    <a:pt x="5879" y="42443"/>
                    <a:pt x="5990" y="42554"/>
                    <a:pt x="6138" y="42554"/>
                  </a:cubicBezTo>
                  <a:lnTo>
                    <a:pt x="47286" y="42554"/>
                  </a:lnTo>
                  <a:cubicBezTo>
                    <a:pt x="47471" y="42554"/>
                    <a:pt x="47582" y="42443"/>
                    <a:pt x="47619" y="42258"/>
                  </a:cubicBezTo>
                  <a:cubicBezTo>
                    <a:pt x="47619" y="42258"/>
                    <a:pt x="47693" y="40520"/>
                    <a:pt x="47693" y="38154"/>
                  </a:cubicBezTo>
                  <a:cubicBezTo>
                    <a:pt x="47693" y="36416"/>
                    <a:pt x="47656" y="34309"/>
                    <a:pt x="47471" y="32387"/>
                  </a:cubicBezTo>
                  <a:cubicBezTo>
                    <a:pt x="47249" y="30464"/>
                    <a:pt x="46953" y="28653"/>
                    <a:pt x="46362" y="27433"/>
                  </a:cubicBezTo>
                  <a:cubicBezTo>
                    <a:pt x="46140" y="26989"/>
                    <a:pt x="45696" y="26693"/>
                    <a:pt x="45142" y="26508"/>
                  </a:cubicBezTo>
                  <a:cubicBezTo>
                    <a:pt x="44587" y="26323"/>
                    <a:pt x="43922" y="26249"/>
                    <a:pt x="43145" y="26249"/>
                  </a:cubicBezTo>
                  <a:cubicBezTo>
                    <a:pt x="39818" y="26249"/>
                    <a:pt x="34568" y="27580"/>
                    <a:pt x="30021" y="28874"/>
                  </a:cubicBezTo>
                  <a:cubicBezTo>
                    <a:pt x="27728" y="29503"/>
                    <a:pt x="25621" y="30168"/>
                    <a:pt x="23994" y="30649"/>
                  </a:cubicBezTo>
                  <a:cubicBezTo>
                    <a:pt x="23181" y="30908"/>
                    <a:pt x="22516" y="31093"/>
                    <a:pt x="21998" y="31240"/>
                  </a:cubicBezTo>
                  <a:cubicBezTo>
                    <a:pt x="21776" y="31314"/>
                    <a:pt x="21554" y="31388"/>
                    <a:pt x="21407" y="31425"/>
                  </a:cubicBezTo>
                  <a:cubicBezTo>
                    <a:pt x="21362" y="31436"/>
                    <a:pt x="21318" y="31444"/>
                    <a:pt x="21277" y="31450"/>
                  </a:cubicBezTo>
                  <a:lnTo>
                    <a:pt x="21277" y="31450"/>
                  </a:lnTo>
                  <a:cubicBezTo>
                    <a:pt x="21247" y="31286"/>
                    <a:pt x="21222" y="31024"/>
                    <a:pt x="21222" y="30686"/>
                  </a:cubicBezTo>
                  <a:cubicBezTo>
                    <a:pt x="21185" y="30242"/>
                    <a:pt x="21185" y="29725"/>
                    <a:pt x="21185" y="29096"/>
                  </a:cubicBezTo>
                  <a:cubicBezTo>
                    <a:pt x="21185" y="23514"/>
                    <a:pt x="21924" y="10500"/>
                    <a:pt x="22774" y="4659"/>
                  </a:cubicBezTo>
                  <a:cubicBezTo>
                    <a:pt x="22774" y="4437"/>
                    <a:pt x="22811" y="4252"/>
                    <a:pt x="22811" y="4067"/>
                  </a:cubicBezTo>
                  <a:cubicBezTo>
                    <a:pt x="22811" y="1849"/>
                    <a:pt x="21000" y="0"/>
                    <a:pt x="187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51"/>
            <p:cNvSpPr/>
            <p:nvPr/>
          </p:nvSpPr>
          <p:spPr>
            <a:xfrm>
              <a:off x="1495150" y="3236425"/>
              <a:ext cx="824475" cy="1049075"/>
            </a:xfrm>
            <a:custGeom>
              <a:avLst/>
              <a:gdLst/>
              <a:ahLst/>
              <a:cxnLst/>
              <a:rect l="l" t="t" r="r" b="b"/>
              <a:pathLst>
                <a:path w="32979" h="41963" extrusionOk="0">
                  <a:moveTo>
                    <a:pt x="3920" y="1"/>
                  </a:moveTo>
                  <a:cubicBezTo>
                    <a:pt x="1701" y="75"/>
                    <a:pt x="1" y="2108"/>
                    <a:pt x="333" y="4327"/>
                  </a:cubicBezTo>
                  <a:lnTo>
                    <a:pt x="6138" y="41963"/>
                  </a:lnTo>
                  <a:lnTo>
                    <a:pt x="32350" y="41963"/>
                  </a:lnTo>
                  <a:cubicBezTo>
                    <a:pt x="32350" y="41963"/>
                    <a:pt x="32978" y="31130"/>
                    <a:pt x="31167" y="27285"/>
                  </a:cubicBezTo>
                  <a:cubicBezTo>
                    <a:pt x="30823" y="26556"/>
                    <a:pt x="29740" y="26262"/>
                    <a:pt x="28204" y="26262"/>
                  </a:cubicBezTo>
                  <a:cubicBezTo>
                    <a:pt x="21745" y="26262"/>
                    <a:pt x="7282" y="31467"/>
                    <a:pt x="6182" y="31467"/>
                  </a:cubicBezTo>
                  <a:cubicBezTo>
                    <a:pt x="6163" y="31467"/>
                    <a:pt x="6149" y="31466"/>
                    <a:pt x="6138" y="31463"/>
                  </a:cubicBezTo>
                  <a:cubicBezTo>
                    <a:pt x="5546" y="31315"/>
                    <a:pt x="6434" y="11906"/>
                    <a:pt x="7506" y="4290"/>
                  </a:cubicBezTo>
                  <a:cubicBezTo>
                    <a:pt x="7838" y="2071"/>
                    <a:pt x="6175" y="75"/>
                    <a:pt x="39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51"/>
            <p:cNvSpPr/>
            <p:nvPr/>
          </p:nvSpPr>
          <p:spPr>
            <a:xfrm>
              <a:off x="1495150" y="3229050"/>
              <a:ext cx="818925" cy="1063850"/>
            </a:xfrm>
            <a:custGeom>
              <a:avLst/>
              <a:gdLst/>
              <a:ahLst/>
              <a:cxnLst/>
              <a:rect l="l" t="t" r="r" b="b"/>
              <a:pathLst>
                <a:path w="32757" h="42554" extrusionOk="0">
                  <a:moveTo>
                    <a:pt x="3938" y="629"/>
                  </a:moveTo>
                  <a:cubicBezTo>
                    <a:pt x="5814" y="676"/>
                    <a:pt x="7247" y="2225"/>
                    <a:pt x="7247" y="4067"/>
                  </a:cubicBezTo>
                  <a:cubicBezTo>
                    <a:pt x="7247" y="4215"/>
                    <a:pt x="7247" y="4400"/>
                    <a:pt x="7210" y="4548"/>
                  </a:cubicBezTo>
                  <a:cubicBezTo>
                    <a:pt x="6360" y="10463"/>
                    <a:pt x="5620" y="23477"/>
                    <a:pt x="5620" y="29096"/>
                  </a:cubicBezTo>
                  <a:cubicBezTo>
                    <a:pt x="5620" y="29910"/>
                    <a:pt x="5657" y="30575"/>
                    <a:pt x="5694" y="31056"/>
                  </a:cubicBezTo>
                  <a:cubicBezTo>
                    <a:pt x="5694" y="31277"/>
                    <a:pt x="5731" y="31462"/>
                    <a:pt x="5768" y="31610"/>
                  </a:cubicBezTo>
                  <a:cubicBezTo>
                    <a:pt x="5768" y="31684"/>
                    <a:pt x="5768" y="31758"/>
                    <a:pt x="5805" y="31832"/>
                  </a:cubicBezTo>
                  <a:lnTo>
                    <a:pt x="5879" y="31943"/>
                  </a:lnTo>
                  <a:cubicBezTo>
                    <a:pt x="5916" y="31980"/>
                    <a:pt x="5953" y="32054"/>
                    <a:pt x="6064" y="32054"/>
                  </a:cubicBezTo>
                  <a:lnTo>
                    <a:pt x="6175" y="32091"/>
                  </a:lnTo>
                  <a:cubicBezTo>
                    <a:pt x="6286" y="32091"/>
                    <a:pt x="6434" y="32054"/>
                    <a:pt x="6581" y="32017"/>
                  </a:cubicBezTo>
                  <a:cubicBezTo>
                    <a:pt x="7247" y="31869"/>
                    <a:pt x="8541" y="31462"/>
                    <a:pt x="10205" y="30945"/>
                  </a:cubicBezTo>
                  <a:cubicBezTo>
                    <a:pt x="12719" y="30205"/>
                    <a:pt x="16083" y="29170"/>
                    <a:pt x="19410" y="28320"/>
                  </a:cubicBezTo>
                  <a:cubicBezTo>
                    <a:pt x="22701" y="27506"/>
                    <a:pt x="25991" y="26878"/>
                    <a:pt x="28209" y="26878"/>
                  </a:cubicBezTo>
                  <a:cubicBezTo>
                    <a:pt x="28949" y="26878"/>
                    <a:pt x="29577" y="26952"/>
                    <a:pt x="30021" y="27100"/>
                  </a:cubicBezTo>
                  <a:cubicBezTo>
                    <a:pt x="30501" y="27248"/>
                    <a:pt x="30760" y="27469"/>
                    <a:pt x="30871" y="27728"/>
                  </a:cubicBezTo>
                  <a:cubicBezTo>
                    <a:pt x="31389" y="28800"/>
                    <a:pt x="31721" y="30538"/>
                    <a:pt x="31906" y="32461"/>
                  </a:cubicBezTo>
                  <a:cubicBezTo>
                    <a:pt x="32091" y="34346"/>
                    <a:pt x="32165" y="36416"/>
                    <a:pt x="32165" y="38154"/>
                  </a:cubicBezTo>
                  <a:cubicBezTo>
                    <a:pt x="32165" y="39337"/>
                    <a:pt x="32128" y="40335"/>
                    <a:pt x="32091" y="41075"/>
                  </a:cubicBezTo>
                  <a:cubicBezTo>
                    <a:pt x="32091" y="41469"/>
                    <a:pt x="32081" y="41768"/>
                    <a:pt x="32071" y="41962"/>
                  </a:cubicBezTo>
                  <a:lnTo>
                    <a:pt x="6397" y="41962"/>
                  </a:lnTo>
                  <a:lnTo>
                    <a:pt x="666" y="4585"/>
                  </a:lnTo>
                  <a:cubicBezTo>
                    <a:pt x="629" y="4400"/>
                    <a:pt x="629" y="4215"/>
                    <a:pt x="629" y="4067"/>
                  </a:cubicBezTo>
                  <a:cubicBezTo>
                    <a:pt x="629" y="2225"/>
                    <a:pt x="2062" y="676"/>
                    <a:pt x="3938" y="629"/>
                  </a:cubicBezTo>
                  <a:close/>
                  <a:moveTo>
                    <a:pt x="3920" y="0"/>
                  </a:moveTo>
                  <a:cubicBezTo>
                    <a:pt x="1701" y="74"/>
                    <a:pt x="1" y="1886"/>
                    <a:pt x="1" y="4067"/>
                  </a:cubicBezTo>
                  <a:cubicBezTo>
                    <a:pt x="1" y="4252"/>
                    <a:pt x="1" y="4474"/>
                    <a:pt x="38" y="4696"/>
                  </a:cubicBezTo>
                  <a:lnTo>
                    <a:pt x="5842" y="42295"/>
                  </a:lnTo>
                  <a:cubicBezTo>
                    <a:pt x="5842" y="42443"/>
                    <a:pt x="5990" y="42554"/>
                    <a:pt x="6138" y="42554"/>
                  </a:cubicBezTo>
                  <a:lnTo>
                    <a:pt x="32350" y="42554"/>
                  </a:lnTo>
                  <a:cubicBezTo>
                    <a:pt x="32535" y="42554"/>
                    <a:pt x="32646" y="42443"/>
                    <a:pt x="32683" y="42258"/>
                  </a:cubicBezTo>
                  <a:cubicBezTo>
                    <a:pt x="32683" y="42258"/>
                    <a:pt x="32757" y="40520"/>
                    <a:pt x="32757" y="38154"/>
                  </a:cubicBezTo>
                  <a:cubicBezTo>
                    <a:pt x="32757" y="36416"/>
                    <a:pt x="32720" y="34309"/>
                    <a:pt x="32535" y="32387"/>
                  </a:cubicBezTo>
                  <a:cubicBezTo>
                    <a:pt x="32313" y="30464"/>
                    <a:pt x="32017" y="28653"/>
                    <a:pt x="31426" y="27433"/>
                  </a:cubicBezTo>
                  <a:cubicBezTo>
                    <a:pt x="31204" y="26989"/>
                    <a:pt x="30760" y="26693"/>
                    <a:pt x="30206" y="26508"/>
                  </a:cubicBezTo>
                  <a:cubicBezTo>
                    <a:pt x="29651" y="26323"/>
                    <a:pt x="28986" y="26249"/>
                    <a:pt x="28209" y="26249"/>
                  </a:cubicBezTo>
                  <a:cubicBezTo>
                    <a:pt x="24882" y="26249"/>
                    <a:pt x="19632" y="27580"/>
                    <a:pt x="15085" y="28874"/>
                  </a:cubicBezTo>
                  <a:cubicBezTo>
                    <a:pt x="12792" y="29503"/>
                    <a:pt x="10685" y="30168"/>
                    <a:pt x="9058" y="30649"/>
                  </a:cubicBezTo>
                  <a:cubicBezTo>
                    <a:pt x="8245" y="30908"/>
                    <a:pt x="7580" y="31093"/>
                    <a:pt x="7062" y="31240"/>
                  </a:cubicBezTo>
                  <a:cubicBezTo>
                    <a:pt x="6840" y="31314"/>
                    <a:pt x="6618" y="31388"/>
                    <a:pt x="6471" y="31425"/>
                  </a:cubicBezTo>
                  <a:cubicBezTo>
                    <a:pt x="6426" y="31436"/>
                    <a:pt x="6382" y="31444"/>
                    <a:pt x="6341" y="31450"/>
                  </a:cubicBezTo>
                  <a:lnTo>
                    <a:pt x="6341" y="31450"/>
                  </a:lnTo>
                  <a:cubicBezTo>
                    <a:pt x="6311" y="31286"/>
                    <a:pt x="6286" y="31024"/>
                    <a:pt x="6286" y="30686"/>
                  </a:cubicBezTo>
                  <a:cubicBezTo>
                    <a:pt x="6249" y="30242"/>
                    <a:pt x="6249" y="29725"/>
                    <a:pt x="6249" y="29096"/>
                  </a:cubicBezTo>
                  <a:cubicBezTo>
                    <a:pt x="6249" y="23514"/>
                    <a:pt x="6988" y="10500"/>
                    <a:pt x="7838" y="4659"/>
                  </a:cubicBezTo>
                  <a:cubicBezTo>
                    <a:pt x="7838" y="4437"/>
                    <a:pt x="7875" y="4252"/>
                    <a:pt x="7875" y="4067"/>
                  </a:cubicBezTo>
                  <a:cubicBezTo>
                    <a:pt x="7875" y="1886"/>
                    <a:pt x="6138" y="74"/>
                    <a:pt x="39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31" name="Google Shape;2931;p51"/>
          <p:cNvSpPr txBox="1">
            <a:spLocks noGrp="1"/>
          </p:cNvSpPr>
          <p:nvPr>
            <p:ph type="subTitle" idx="2"/>
          </p:nvPr>
        </p:nvSpPr>
        <p:spPr>
          <a:xfrm>
            <a:off x="3749040" y="1252728"/>
            <a:ext cx="1636800" cy="356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Customer services</a:t>
            </a:r>
            <a:endParaRPr dirty="0"/>
          </a:p>
        </p:txBody>
      </p:sp>
      <p:sp>
        <p:nvSpPr>
          <p:cNvPr id="2932" name="Google Shape;2932;p51"/>
          <p:cNvSpPr txBox="1">
            <a:spLocks noGrp="1"/>
          </p:cNvSpPr>
          <p:nvPr>
            <p:ph type="subTitle" idx="1"/>
          </p:nvPr>
        </p:nvSpPr>
        <p:spPr>
          <a:xfrm>
            <a:off x="6217920" y="1819656"/>
            <a:ext cx="1636800" cy="356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Ticketing</a:t>
            </a:r>
            <a:endParaRPr dirty="0"/>
          </a:p>
        </p:txBody>
      </p:sp>
      <p:sp>
        <p:nvSpPr>
          <p:cNvPr id="2933" name="Google Shape;2933;p51"/>
          <p:cNvSpPr txBox="1">
            <a:spLocks noGrp="1"/>
          </p:cNvSpPr>
          <p:nvPr>
            <p:ph type="subTitle" idx="3"/>
          </p:nvPr>
        </p:nvSpPr>
        <p:spPr>
          <a:xfrm>
            <a:off x="1289304" y="1819656"/>
            <a:ext cx="1636800" cy="356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Lost and found</a:t>
            </a:r>
            <a:endParaRPr dirty="0"/>
          </a:p>
        </p:txBody>
      </p:sp>
      <p:sp>
        <p:nvSpPr>
          <p:cNvPr id="2934" name="Google Shape;2934;p51"/>
          <p:cNvSpPr txBox="1">
            <a:spLocks noGrp="1"/>
          </p:cNvSpPr>
          <p:nvPr>
            <p:ph type="subTitle" idx="4"/>
          </p:nvPr>
        </p:nvSpPr>
        <p:spPr>
          <a:xfrm>
            <a:off x="6217920" y="2139696"/>
            <a:ext cx="1636800" cy="87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latin typeface="Barlow Semi Condensed"/>
                <a:ea typeface="Barlow Semi Condensed"/>
                <a:cs typeface="Barlow Semi Condensed"/>
                <a:sym typeface="Barlow Semi Condensed"/>
              </a:rPr>
              <a:t>What can I do with the lost and found problem?</a:t>
            </a:r>
            <a:endParaRPr dirty="0">
              <a:latin typeface="Barlow Semi Condensed"/>
              <a:ea typeface="Barlow Semi Condensed"/>
              <a:cs typeface="Barlow Semi Condensed"/>
              <a:sym typeface="Barlow Semi Condensed"/>
            </a:endParaRPr>
          </a:p>
        </p:txBody>
      </p:sp>
      <p:sp>
        <p:nvSpPr>
          <p:cNvPr id="2935" name="Google Shape;2935;p51"/>
          <p:cNvSpPr txBox="1">
            <a:spLocks noGrp="1"/>
          </p:cNvSpPr>
          <p:nvPr>
            <p:ph type="subTitle" idx="5"/>
          </p:nvPr>
        </p:nvSpPr>
        <p:spPr>
          <a:xfrm>
            <a:off x="3749040" y="1581912"/>
            <a:ext cx="1636800" cy="87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latin typeface="Barlow Semi Condensed"/>
                <a:ea typeface="Barlow Semi Condensed"/>
                <a:cs typeface="Barlow Semi Condensed"/>
                <a:sym typeface="Barlow Semi Condensed"/>
              </a:rPr>
              <a:t>Too many things flow to my desk!</a:t>
            </a:r>
            <a:endParaRPr dirty="0">
              <a:latin typeface="Barlow Semi Condensed"/>
              <a:ea typeface="Barlow Semi Condensed"/>
              <a:cs typeface="Barlow Semi Condensed"/>
              <a:sym typeface="Barlow Semi Condensed"/>
            </a:endParaRPr>
          </a:p>
        </p:txBody>
      </p:sp>
      <p:sp>
        <p:nvSpPr>
          <p:cNvPr id="2936" name="Google Shape;2936;p51"/>
          <p:cNvSpPr txBox="1">
            <a:spLocks noGrp="1"/>
          </p:cNvSpPr>
          <p:nvPr>
            <p:ph type="subTitle" idx="6"/>
          </p:nvPr>
        </p:nvSpPr>
        <p:spPr>
          <a:xfrm>
            <a:off x="1289304" y="2139696"/>
            <a:ext cx="1636800" cy="87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Customer complains never reach me!</a:t>
            </a:r>
            <a:endParaRPr dirty="0">
              <a:latin typeface="Barlow Semi Condensed"/>
              <a:ea typeface="Barlow Semi Condensed"/>
              <a:cs typeface="Barlow Semi Condensed"/>
              <a:sym typeface="Barlow Semi Condensed"/>
            </a:endParaRPr>
          </a:p>
        </p:txBody>
      </p:sp>
      <p:grpSp>
        <p:nvGrpSpPr>
          <p:cNvPr id="2937" name="Google Shape;2937;p51"/>
          <p:cNvGrpSpPr/>
          <p:nvPr/>
        </p:nvGrpSpPr>
        <p:grpSpPr>
          <a:xfrm>
            <a:off x="2021644" y="1725712"/>
            <a:ext cx="175013" cy="27000"/>
            <a:chOff x="5662375" y="212375"/>
            <a:chExt cx="175013" cy="27000"/>
          </a:xfrm>
        </p:grpSpPr>
        <p:sp>
          <p:nvSpPr>
            <p:cNvPr id="2938" name="Google Shape;2938;p51"/>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51"/>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51"/>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41" name="Google Shape;2941;p51"/>
          <p:cNvGrpSpPr/>
          <p:nvPr/>
        </p:nvGrpSpPr>
        <p:grpSpPr>
          <a:xfrm>
            <a:off x="4484519" y="1167573"/>
            <a:ext cx="175013" cy="27000"/>
            <a:chOff x="5662375" y="212375"/>
            <a:chExt cx="175013" cy="27000"/>
          </a:xfrm>
        </p:grpSpPr>
        <p:sp>
          <p:nvSpPr>
            <p:cNvPr id="2942" name="Google Shape;2942;p51"/>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51"/>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51"/>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45" name="Google Shape;2945;p51"/>
          <p:cNvGrpSpPr/>
          <p:nvPr/>
        </p:nvGrpSpPr>
        <p:grpSpPr>
          <a:xfrm>
            <a:off x="6949194" y="1725699"/>
            <a:ext cx="175013" cy="27000"/>
            <a:chOff x="5662375" y="212375"/>
            <a:chExt cx="175013" cy="27000"/>
          </a:xfrm>
        </p:grpSpPr>
        <p:sp>
          <p:nvSpPr>
            <p:cNvPr id="2946" name="Google Shape;2946;p51"/>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51"/>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51"/>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49" name="Google Shape;2949;p51"/>
          <p:cNvGrpSpPr/>
          <p:nvPr/>
        </p:nvGrpSpPr>
        <p:grpSpPr>
          <a:xfrm>
            <a:off x="5495189" y="2811226"/>
            <a:ext cx="203374" cy="179736"/>
            <a:chOff x="-3137650" y="2787000"/>
            <a:chExt cx="291450" cy="257575"/>
          </a:xfrm>
        </p:grpSpPr>
        <p:sp>
          <p:nvSpPr>
            <p:cNvPr id="2950" name="Google Shape;2950;p51"/>
            <p:cNvSpPr/>
            <p:nvPr/>
          </p:nvSpPr>
          <p:spPr>
            <a:xfrm>
              <a:off x="-3137650" y="2787000"/>
              <a:ext cx="291450" cy="257575"/>
            </a:xfrm>
            <a:custGeom>
              <a:avLst/>
              <a:gdLst/>
              <a:ahLst/>
              <a:cxnLst/>
              <a:rect l="l" t="t" r="r" b="b"/>
              <a:pathLst>
                <a:path w="11658" h="10303" extrusionOk="0">
                  <a:moveTo>
                    <a:pt x="10618" y="693"/>
                  </a:moveTo>
                  <a:cubicBezTo>
                    <a:pt x="10807" y="693"/>
                    <a:pt x="10964" y="851"/>
                    <a:pt x="10964" y="1040"/>
                  </a:cubicBezTo>
                  <a:lnTo>
                    <a:pt x="10964" y="2741"/>
                  </a:lnTo>
                  <a:lnTo>
                    <a:pt x="662" y="2741"/>
                  </a:lnTo>
                  <a:lnTo>
                    <a:pt x="662" y="1040"/>
                  </a:lnTo>
                  <a:cubicBezTo>
                    <a:pt x="662" y="851"/>
                    <a:pt x="820" y="693"/>
                    <a:pt x="1009" y="693"/>
                  </a:cubicBezTo>
                  <a:close/>
                  <a:moveTo>
                    <a:pt x="10996" y="3403"/>
                  </a:moveTo>
                  <a:lnTo>
                    <a:pt x="10996" y="9231"/>
                  </a:lnTo>
                  <a:cubicBezTo>
                    <a:pt x="10964" y="9420"/>
                    <a:pt x="10838" y="9578"/>
                    <a:pt x="10618" y="9578"/>
                  </a:cubicBezTo>
                  <a:lnTo>
                    <a:pt x="1009" y="9578"/>
                  </a:lnTo>
                  <a:cubicBezTo>
                    <a:pt x="820" y="9578"/>
                    <a:pt x="662" y="9420"/>
                    <a:pt x="662" y="9231"/>
                  </a:cubicBezTo>
                  <a:lnTo>
                    <a:pt x="662" y="3403"/>
                  </a:lnTo>
                  <a:close/>
                  <a:moveTo>
                    <a:pt x="1009" y="0"/>
                  </a:moveTo>
                  <a:cubicBezTo>
                    <a:pt x="473" y="0"/>
                    <a:pt x="1" y="473"/>
                    <a:pt x="1" y="1040"/>
                  </a:cubicBezTo>
                  <a:lnTo>
                    <a:pt x="1" y="9263"/>
                  </a:lnTo>
                  <a:cubicBezTo>
                    <a:pt x="1" y="9830"/>
                    <a:pt x="473" y="10302"/>
                    <a:pt x="1009" y="10302"/>
                  </a:cubicBezTo>
                  <a:lnTo>
                    <a:pt x="10618" y="10302"/>
                  </a:lnTo>
                  <a:cubicBezTo>
                    <a:pt x="11185" y="10302"/>
                    <a:pt x="11658" y="9830"/>
                    <a:pt x="11658" y="9263"/>
                  </a:cubicBezTo>
                  <a:lnTo>
                    <a:pt x="11658" y="1040"/>
                  </a:lnTo>
                  <a:cubicBezTo>
                    <a:pt x="11658" y="441"/>
                    <a:pt x="11217" y="0"/>
                    <a:pt x="106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51"/>
            <p:cNvSpPr/>
            <p:nvPr/>
          </p:nvSpPr>
          <p:spPr>
            <a:xfrm>
              <a:off x="-3104575" y="2820875"/>
              <a:ext cx="18150" cy="17350"/>
            </a:xfrm>
            <a:custGeom>
              <a:avLst/>
              <a:gdLst/>
              <a:ahLst/>
              <a:cxnLst/>
              <a:rect l="l" t="t" r="r" b="b"/>
              <a:pathLst>
                <a:path w="726" h="694" extrusionOk="0">
                  <a:moveTo>
                    <a:pt x="348" y="0"/>
                  </a:moveTo>
                  <a:cubicBezTo>
                    <a:pt x="158" y="0"/>
                    <a:pt x="1" y="158"/>
                    <a:pt x="1" y="347"/>
                  </a:cubicBezTo>
                  <a:cubicBezTo>
                    <a:pt x="1" y="536"/>
                    <a:pt x="158" y="693"/>
                    <a:pt x="348" y="693"/>
                  </a:cubicBezTo>
                  <a:cubicBezTo>
                    <a:pt x="568" y="693"/>
                    <a:pt x="726" y="536"/>
                    <a:pt x="726" y="347"/>
                  </a:cubicBezTo>
                  <a:cubicBezTo>
                    <a:pt x="726" y="158"/>
                    <a:pt x="568" y="0"/>
                    <a:pt x="3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51"/>
            <p:cNvSpPr/>
            <p:nvPr/>
          </p:nvSpPr>
          <p:spPr>
            <a:xfrm>
              <a:off x="-3069900" y="2820875"/>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51"/>
            <p:cNvSpPr/>
            <p:nvPr/>
          </p:nvSpPr>
          <p:spPr>
            <a:xfrm>
              <a:off x="-3035250" y="2820875"/>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51"/>
            <p:cNvSpPr/>
            <p:nvPr/>
          </p:nvSpPr>
          <p:spPr>
            <a:xfrm>
              <a:off x="-3002175" y="2820875"/>
              <a:ext cx="121325" cy="17350"/>
            </a:xfrm>
            <a:custGeom>
              <a:avLst/>
              <a:gdLst/>
              <a:ahLst/>
              <a:cxnLst/>
              <a:rect l="l" t="t" r="r" b="b"/>
              <a:pathLst>
                <a:path w="4853" h="694" extrusionOk="0">
                  <a:moveTo>
                    <a:pt x="347" y="0"/>
                  </a:moveTo>
                  <a:cubicBezTo>
                    <a:pt x="158" y="0"/>
                    <a:pt x="1" y="158"/>
                    <a:pt x="1" y="347"/>
                  </a:cubicBezTo>
                  <a:cubicBezTo>
                    <a:pt x="32" y="536"/>
                    <a:pt x="190" y="693"/>
                    <a:pt x="347" y="693"/>
                  </a:cubicBezTo>
                  <a:lnTo>
                    <a:pt x="4506" y="693"/>
                  </a:lnTo>
                  <a:cubicBezTo>
                    <a:pt x="4695" y="693"/>
                    <a:pt x="4852" y="536"/>
                    <a:pt x="4852" y="347"/>
                  </a:cubicBezTo>
                  <a:cubicBezTo>
                    <a:pt x="4852" y="158"/>
                    <a:pt x="4695" y="0"/>
                    <a:pt x="45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51"/>
            <p:cNvSpPr/>
            <p:nvPr/>
          </p:nvSpPr>
          <p:spPr>
            <a:xfrm>
              <a:off x="-2948625" y="2907300"/>
              <a:ext cx="52025" cy="85300"/>
            </a:xfrm>
            <a:custGeom>
              <a:avLst/>
              <a:gdLst/>
              <a:ahLst/>
              <a:cxnLst/>
              <a:rect l="l" t="t" r="r" b="b"/>
              <a:pathLst>
                <a:path w="2081" h="3412" extrusionOk="0">
                  <a:moveTo>
                    <a:pt x="347" y="1"/>
                  </a:moveTo>
                  <a:cubicBezTo>
                    <a:pt x="261" y="1"/>
                    <a:pt x="174" y="24"/>
                    <a:pt x="127" y="72"/>
                  </a:cubicBezTo>
                  <a:cubicBezTo>
                    <a:pt x="1" y="198"/>
                    <a:pt x="1" y="450"/>
                    <a:pt x="127" y="544"/>
                  </a:cubicBezTo>
                  <a:lnTo>
                    <a:pt x="1261" y="1710"/>
                  </a:lnTo>
                  <a:lnTo>
                    <a:pt x="127" y="2844"/>
                  </a:lnTo>
                  <a:cubicBezTo>
                    <a:pt x="1" y="2970"/>
                    <a:pt x="1" y="3191"/>
                    <a:pt x="127" y="3317"/>
                  </a:cubicBezTo>
                  <a:cubicBezTo>
                    <a:pt x="174" y="3380"/>
                    <a:pt x="261" y="3411"/>
                    <a:pt x="347" y="3411"/>
                  </a:cubicBezTo>
                  <a:cubicBezTo>
                    <a:pt x="434" y="3411"/>
                    <a:pt x="521" y="3380"/>
                    <a:pt x="568" y="3317"/>
                  </a:cubicBezTo>
                  <a:lnTo>
                    <a:pt x="1954" y="1930"/>
                  </a:lnTo>
                  <a:cubicBezTo>
                    <a:pt x="2080" y="1804"/>
                    <a:pt x="2080" y="1584"/>
                    <a:pt x="1954" y="1458"/>
                  </a:cubicBezTo>
                  <a:lnTo>
                    <a:pt x="568" y="72"/>
                  </a:lnTo>
                  <a:cubicBezTo>
                    <a:pt x="521" y="24"/>
                    <a:pt x="434" y="1"/>
                    <a:pt x="3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51"/>
            <p:cNvSpPr/>
            <p:nvPr/>
          </p:nvSpPr>
          <p:spPr>
            <a:xfrm>
              <a:off x="-3088025" y="2907300"/>
              <a:ext cx="53575" cy="85300"/>
            </a:xfrm>
            <a:custGeom>
              <a:avLst/>
              <a:gdLst/>
              <a:ahLst/>
              <a:cxnLst/>
              <a:rect l="l" t="t" r="r" b="b"/>
              <a:pathLst>
                <a:path w="2143" h="3412" extrusionOk="0">
                  <a:moveTo>
                    <a:pt x="1749" y="1"/>
                  </a:moveTo>
                  <a:cubicBezTo>
                    <a:pt x="1662" y="1"/>
                    <a:pt x="1576" y="24"/>
                    <a:pt x="1513" y="72"/>
                  </a:cubicBezTo>
                  <a:lnTo>
                    <a:pt x="127" y="1458"/>
                  </a:lnTo>
                  <a:cubicBezTo>
                    <a:pt x="1" y="1584"/>
                    <a:pt x="1" y="1804"/>
                    <a:pt x="127" y="1930"/>
                  </a:cubicBezTo>
                  <a:lnTo>
                    <a:pt x="1513" y="3317"/>
                  </a:lnTo>
                  <a:cubicBezTo>
                    <a:pt x="1576" y="3380"/>
                    <a:pt x="1662" y="3411"/>
                    <a:pt x="1749" y="3411"/>
                  </a:cubicBezTo>
                  <a:cubicBezTo>
                    <a:pt x="1836" y="3411"/>
                    <a:pt x="1922" y="3380"/>
                    <a:pt x="1985" y="3317"/>
                  </a:cubicBezTo>
                  <a:cubicBezTo>
                    <a:pt x="2111" y="3191"/>
                    <a:pt x="2111" y="2970"/>
                    <a:pt x="1985" y="2844"/>
                  </a:cubicBezTo>
                  <a:lnTo>
                    <a:pt x="851" y="1710"/>
                  </a:lnTo>
                  <a:lnTo>
                    <a:pt x="1985" y="544"/>
                  </a:lnTo>
                  <a:cubicBezTo>
                    <a:pt x="2143" y="450"/>
                    <a:pt x="2143" y="198"/>
                    <a:pt x="1985" y="72"/>
                  </a:cubicBezTo>
                  <a:cubicBezTo>
                    <a:pt x="1922" y="24"/>
                    <a:pt x="1836" y="1"/>
                    <a:pt x="174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51"/>
            <p:cNvSpPr/>
            <p:nvPr/>
          </p:nvSpPr>
          <p:spPr>
            <a:xfrm>
              <a:off x="-3019500" y="2888975"/>
              <a:ext cx="54375" cy="119400"/>
            </a:xfrm>
            <a:custGeom>
              <a:avLst/>
              <a:gdLst/>
              <a:ahLst/>
              <a:cxnLst/>
              <a:rect l="l" t="t" r="r" b="b"/>
              <a:pathLst>
                <a:path w="2175" h="4776" extrusionOk="0">
                  <a:moveTo>
                    <a:pt x="1778" y="0"/>
                  </a:moveTo>
                  <a:cubicBezTo>
                    <a:pt x="1617" y="0"/>
                    <a:pt x="1501" y="108"/>
                    <a:pt x="1450" y="237"/>
                  </a:cubicBezTo>
                  <a:lnTo>
                    <a:pt x="63" y="4333"/>
                  </a:lnTo>
                  <a:cubicBezTo>
                    <a:pt x="0" y="4522"/>
                    <a:pt x="95" y="4680"/>
                    <a:pt x="253" y="4743"/>
                  </a:cubicBezTo>
                  <a:cubicBezTo>
                    <a:pt x="305" y="4765"/>
                    <a:pt x="354" y="4775"/>
                    <a:pt x="399" y="4775"/>
                  </a:cubicBezTo>
                  <a:cubicBezTo>
                    <a:pt x="543" y="4775"/>
                    <a:pt x="646" y="4674"/>
                    <a:pt x="694" y="4554"/>
                  </a:cubicBezTo>
                  <a:lnTo>
                    <a:pt x="2080" y="458"/>
                  </a:lnTo>
                  <a:cubicBezTo>
                    <a:pt x="2174" y="300"/>
                    <a:pt x="2048" y="111"/>
                    <a:pt x="1891" y="17"/>
                  </a:cubicBezTo>
                  <a:cubicBezTo>
                    <a:pt x="1851" y="6"/>
                    <a:pt x="1813" y="0"/>
                    <a:pt x="177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58" name="Google Shape;2958;p51"/>
          <p:cNvGrpSpPr/>
          <p:nvPr/>
        </p:nvGrpSpPr>
        <p:grpSpPr>
          <a:xfrm>
            <a:off x="3830965" y="2799136"/>
            <a:ext cx="203915" cy="203915"/>
            <a:chOff x="-6354300" y="2757075"/>
            <a:chExt cx="292225" cy="292225"/>
          </a:xfrm>
        </p:grpSpPr>
        <p:sp>
          <p:nvSpPr>
            <p:cNvPr id="2959" name="Google Shape;2959;p51"/>
            <p:cNvSpPr/>
            <p:nvPr/>
          </p:nvSpPr>
          <p:spPr>
            <a:xfrm>
              <a:off x="-6354300" y="2757075"/>
              <a:ext cx="292225" cy="292225"/>
            </a:xfrm>
            <a:custGeom>
              <a:avLst/>
              <a:gdLst/>
              <a:ahLst/>
              <a:cxnLst/>
              <a:rect l="l" t="t" r="r" b="b"/>
              <a:pathLst>
                <a:path w="11689" h="11689" extrusionOk="0">
                  <a:moveTo>
                    <a:pt x="10681" y="4159"/>
                  </a:moveTo>
                  <a:cubicBezTo>
                    <a:pt x="10870" y="4159"/>
                    <a:pt x="11027" y="4316"/>
                    <a:pt x="11027" y="4505"/>
                  </a:cubicBezTo>
                  <a:lnTo>
                    <a:pt x="11027" y="4915"/>
                  </a:lnTo>
                  <a:cubicBezTo>
                    <a:pt x="10901" y="4883"/>
                    <a:pt x="10775" y="4883"/>
                    <a:pt x="10681" y="4883"/>
                  </a:cubicBezTo>
                  <a:lnTo>
                    <a:pt x="9609" y="4883"/>
                  </a:lnTo>
                  <a:lnTo>
                    <a:pt x="9609" y="4190"/>
                  </a:lnTo>
                  <a:lnTo>
                    <a:pt x="10681" y="4190"/>
                  </a:lnTo>
                  <a:lnTo>
                    <a:pt x="10681" y="4159"/>
                  </a:lnTo>
                  <a:close/>
                  <a:moveTo>
                    <a:pt x="2048" y="2773"/>
                  </a:moveTo>
                  <a:lnTo>
                    <a:pt x="2048" y="6207"/>
                  </a:lnTo>
                  <a:lnTo>
                    <a:pt x="662" y="6207"/>
                  </a:lnTo>
                  <a:lnTo>
                    <a:pt x="662" y="3151"/>
                  </a:lnTo>
                  <a:cubicBezTo>
                    <a:pt x="694" y="2930"/>
                    <a:pt x="851" y="2773"/>
                    <a:pt x="1009" y="2773"/>
                  </a:cubicBezTo>
                  <a:close/>
                  <a:moveTo>
                    <a:pt x="8885" y="693"/>
                  </a:moveTo>
                  <a:lnTo>
                    <a:pt x="8885" y="4883"/>
                  </a:lnTo>
                  <a:cubicBezTo>
                    <a:pt x="8538" y="4915"/>
                    <a:pt x="8223" y="5104"/>
                    <a:pt x="8066" y="5419"/>
                  </a:cubicBezTo>
                  <a:lnTo>
                    <a:pt x="7751" y="6049"/>
                  </a:lnTo>
                  <a:cubicBezTo>
                    <a:pt x="7719" y="6175"/>
                    <a:pt x="7593" y="6238"/>
                    <a:pt x="7436" y="6238"/>
                  </a:cubicBezTo>
                  <a:lnTo>
                    <a:pt x="2710" y="6238"/>
                  </a:lnTo>
                  <a:lnTo>
                    <a:pt x="2710" y="693"/>
                  </a:lnTo>
                  <a:close/>
                  <a:moveTo>
                    <a:pt x="10681" y="5513"/>
                  </a:moveTo>
                  <a:cubicBezTo>
                    <a:pt x="10870" y="5513"/>
                    <a:pt x="11027" y="5671"/>
                    <a:pt x="11027" y="5860"/>
                  </a:cubicBezTo>
                  <a:lnTo>
                    <a:pt x="11027" y="10649"/>
                  </a:lnTo>
                  <a:cubicBezTo>
                    <a:pt x="11027" y="10869"/>
                    <a:pt x="10870" y="11027"/>
                    <a:pt x="10681" y="11027"/>
                  </a:cubicBezTo>
                  <a:lnTo>
                    <a:pt x="1009" y="11027"/>
                  </a:lnTo>
                  <a:cubicBezTo>
                    <a:pt x="820" y="11027"/>
                    <a:pt x="662" y="10869"/>
                    <a:pt x="662" y="10649"/>
                  </a:cubicBezTo>
                  <a:lnTo>
                    <a:pt x="662" y="6868"/>
                  </a:lnTo>
                  <a:lnTo>
                    <a:pt x="7436" y="6868"/>
                  </a:lnTo>
                  <a:cubicBezTo>
                    <a:pt x="7845" y="6868"/>
                    <a:pt x="8192" y="6648"/>
                    <a:pt x="8349" y="6333"/>
                  </a:cubicBezTo>
                  <a:lnTo>
                    <a:pt x="8664" y="5703"/>
                  </a:lnTo>
                  <a:cubicBezTo>
                    <a:pt x="8696" y="5576"/>
                    <a:pt x="8822" y="5513"/>
                    <a:pt x="8979" y="5513"/>
                  </a:cubicBezTo>
                  <a:close/>
                  <a:moveTo>
                    <a:pt x="2395" y="0"/>
                  </a:moveTo>
                  <a:cubicBezTo>
                    <a:pt x="2206" y="0"/>
                    <a:pt x="2048" y="158"/>
                    <a:pt x="2048" y="347"/>
                  </a:cubicBezTo>
                  <a:lnTo>
                    <a:pt x="2048" y="2111"/>
                  </a:lnTo>
                  <a:lnTo>
                    <a:pt x="1009" y="2111"/>
                  </a:lnTo>
                  <a:cubicBezTo>
                    <a:pt x="473" y="2111"/>
                    <a:pt x="0" y="2584"/>
                    <a:pt x="0" y="3151"/>
                  </a:cubicBezTo>
                  <a:lnTo>
                    <a:pt x="0" y="10649"/>
                  </a:lnTo>
                  <a:cubicBezTo>
                    <a:pt x="0" y="11216"/>
                    <a:pt x="473" y="11688"/>
                    <a:pt x="1009" y="11688"/>
                  </a:cubicBezTo>
                  <a:lnTo>
                    <a:pt x="10618" y="11688"/>
                  </a:lnTo>
                  <a:cubicBezTo>
                    <a:pt x="11185" y="11688"/>
                    <a:pt x="11657" y="11216"/>
                    <a:pt x="11657" y="10649"/>
                  </a:cubicBezTo>
                  <a:lnTo>
                    <a:pt x="11657" y="4505"/>
                  </a:lnTo>
                  <a:cubicBezTo>
                    <a:pt x="11689" y="3938"/>
                    <a:pt x="11216" y="3466"/>
                    <a:pt x="10681" y="3466"/>
                  </a:cubicBezTo>
                  <a:lnTo>
                    <a:pt x="9609" y="3466"/>
                  </a:lnTo>
                  <a:lnTo>
                    <a:pt x="9609" y="347"/>
                  </a:lnTo>
                  <a:cubicBezTo>
                    <a:pt x="9609" y="158"/>
                    <a:pt x="9452" y="0"/>
                    <a:pt x="926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51"/>
            <p:cNvSpPr/>
            <p:nvPr/>
          </p:nvSpPr>
          <p:spPr>
            <a:xfrm>
              <a:off x="-6268450" y="2790150"/>
              <a:ext cx="119750" cy="18125"/>
            </a:xfrm>
            <a:custGeom>
              <a:avLst/>
              <a:gdLst/>
              <a:ahLst/>
              <a:cxnLst/>
              <a:rect l="l" t="t" r="r" b="b"/>
              <a:pathLst>
                <a:path w="4790" h="725" extrusionOk="0">
                  <a:moveTo>
                    <a:pt x="347" y="0"/>
                  </a:moveTo>
                  <a:cubicBezTo>
                    <a:pt x="158" y="0"/>
                    <a:pt x="1" y="158"/>
                    <a:pt x="1" y="347"/>
                  </a:cubicBezTo>
                  <a:cubicBezTo>
                    <a:pt x="1" y="599"/>
                    <a:pt x="158" y="725"/>
                    <a:pt x="347" y="725"/>
                  </a:cubicBezTo>
                  <a:lnTo>
                    <a:pt x="4443" y="725"/>
                  </a:lnTo>
                  <a:cubicBezTo>
                    <a:pt x="4632" y="725"/>
                    <a:pt x="4789" y="567"/>
                    <a:pt x="4789" y="347"/>
                  </a:cubicBezTo>
                  <a:cubicBezTo>
                    <a:pt x="4789" y="158"/>
                    <a:pt x="4632" y="0"/>
                    <a:pt x="444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51"/>
            <p:cNvSpPr/>
            <p:nvPr/>
          </p:nvSpPr>
          <p:spPr>
            <a:xfrm>
              <a:off x="-6268450" y="2825600"/>
              <a:ext cx="119750" cy="18125"/>
            </a:xfrm>
            <a:custGeom>
              <a:avLst/>
              <a:gdLst/>
              <a:ahLst/>
              <a:cxnLst/>
              <a:rect l="l" t="t" r="r" b="b"/>
              <a:pathLst>
                <a:path w="4790" h="725" extrusionOk="0">
                  <a:moveTo>
                    <a:pt x="347" y="0"/>
                  </a:moveTo>
                  <a:cubicBezTo>
                    <a:pt x="158" y="0"/>
                    <a:pt x="1" y="158"/>
                    <a:pt x="1" y="347"/>
                  </a:cubicBezTo>
                  <a:cubicBezTo>
                    <a:pt x="1" y="599"/>
                    <a:pt x="158" y="725"/>
                    <a:pt x="347" y="725"/>
                  </a:cubicBezTo>
                  <a:lnTo>
                    <a:pt x="4443" y="725"/>
                  </a:lnTo>
                  <a:cubicBezTo>
                    <a:pt x="4632" y="725"/>
                    <a:pt x="4789" y="567"/>
                    <a:pt x="4789" y="347"/>
                  </a:cubicBezTo>
                  <a:cubicBezTo>
                    <a:pt x="4789" y="158"/>
                    <a:pt x="4632" y="0"/>
                    <a:pt x="444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51"/>
            <p:cNvSpPr/>
            <p:nvPr/>
          </p:nvSpPr>
          <p:spPr>
            <a:xfrm>
              <a:off x="-6268450" y="2860250"/>
              <a:ext cx="119750" cy="17350"/>
            </a:xfrm>
            <a:custGeom>
              <a:avLst/>
              <a:gdLst/>
              <a:ahLst/>
              <a:cxnLst/>
              <a:rect l="l" t="t" r="r" b="b"/>
              <a:pathLst>
                <a:path w="4790" h="694" extrusionOk="0">
                  <a:moveTo>
                    <a:pt x="347" y="0"/>
                  </a:moveTo>
                  <a:cubicBezTo>
                    <a:pt x="158" y="0"/>
                    <a:pt x="1" y="158"/>
                    <a:pt x="1" y="347"/>
                  </a:cubicBezTo>
                  <a:cubicBezTo>
                    <a:pt x="1" y="536"/>
                    <a:pt x="158" y="693"/>
                    <a:pt x="347" y="693"/>
                  </a:cubicBezTo>
                  <a:lnTo>
                    <a:pt x="4443" y="693"/>
                  </a:lnTo>
                  <a:cubicBezTo>
                    <a:pt x="4632" y="693"/>
                    <a:pt x="4789" y="536"/>
                    <a:pt x="4789" y="347"/>
                  </a:cubicBezTo>
                  <a:cubicBezTo>
                    <a:pt x="4789" y="158"/>
                    <a:pt x="4632" y="0"/>
                    <a:pt x="444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63" name="Google Shape;2963;p51"/>
          <p:cNvGrpSpPr/>
          <p:nvPr/>
        </p:nvGrpSpPr>
        <p:grpSpPr>
          <a:xfrm>
            <a:off x="4917834" y="2603164"/>
            <a:ext cx="203374" cy="203915"/>
            <a:chOff x="-1700225" y="2768875"/>
            <a:chExt cx="291450" cy="292225"/>
          </a:xfrm>
        </p:grpSpPr>
        <p:sp>
          <p:nvSpPr>
            <p:cNvPr id="2964" name="Google Shape;2964;p51"/>
            <p:cNvSpPr/>
            <p:nvPr/>
          </p:nvSpPr>
          <p:spPr>
            <a:xfrm>
              <a:off x="-1700225" y="2768875"/>
              <a:ext cx="291450" cy="292225"/>
            </a:xfrm>
            <a:custGeom>
              <a:avLst/>
              <a:gdLst/>
              <a:ahLst/>
              <a:cxnLst/>
              <a:rect l="l" t="t" r="r" b="b"/>
              <a:pathLst>
                <a:path w="11658" h="11689" extrusionOk="0">
                  <a:moveTo>
                    <a:pt x="10617" y="662"/>
                  </a:moveTo>
                  <a:cubicBezTo>
                    <a:pt x="10806" y="662"/>
                    <a:pt x="10964" y="820"/>
                    <a:pt x="10964" y="1009"/>
                  </a:cubicBezTo>
                  <a:lnTo>
                    <a:pt x="10964" y="2710"/>
                  </a:lnTo>
                  <a:lnTo>
                    <a:pt x="662" y="2710"/>
                  </a:lnTo>
                  <a:lnTo>
                    <a:pt x="662" y="1009"/>
                  </a:lnTo>
                  <a:cubicBezTo>
                    <a:pt x="662" y="820"/>
                    <a:pt x="819" y="662"/>
                    <a:pt x="1008" y="662"/>
                  </a:cubicBezTo>
                  <a:close/>
                  <a:moveTo>
                    <a:pt x="10933" y="3372"/>
                  </a:moveTo>
                  <a:lnTo>
                    <a:pt x="10933" y="9232"/>
                  </a:lnTo>
                  <a:cubicBezTo>
                    <a:pt x="10964" y="9484"/>
                    <a:pt x="10806" y="9610"/>
                    <a:pt x="10617" y="9610"/>
                  </a:cubicBezTo>
                  <a:lnTo>
                    <a:pt x="8916" y="9610"/>
                  </a:lnTo>
                  <a:lnTo>
                    <a:pt x="8570" y="9232"/>
                  </a:lnTo>
                  <a:cubicBezTo>
                    <a:pt x="8601" y="9169"/>
                    <a:pt x="8664" y="9043"/>
                    <a:pt x="8696" y="8917"/>
                  </a:cubicBezTo>
                  <a:lnTo>
                    <a:pt x="9200" y="8917"/>
                  </a:lnTo>
                  <a:cubicBezTo>
                    <a:pt x="9389" y="8917"/>
                    <a:pt x="9546" y="8759"/>
                    <a:pt x="9546" y="8570"/>
                  </a:cubicBezTo>
                  <a:lnTo>
                    <a:pt x="9546" y="7184"/>
                  </a:lnTo>
                  <a:cubicBezTo>
                    <a:pt x="9546" y="6995"/>
                    <a:pt x="9389" y="6837"/>
                    <a:pt x="9200" y="6837"/>
                  </a:cubicBezTo>
                  <a:lnTo>
                    <a:pt x="8696" y="6837"/>
                  </a:lnTo>
                  <a:cubicBezTo>
                    <a:pt x="8664" y="6711"/>
                    <a:pt x="8601" y="6648"/>
                    <a:pt x="8570" y="6522"/>
                  </a:cubicBezTo>
                  <a:lnTo>
                    <a:pt x="8916" y="6176"/>
                  </a:lnTo>
                  <a:cubicBezTo>
                    <a:pt x="9042" y="6050"/>
                    <a:pt x="9042" y="5798"/>
                    <a:pt x="8916" y="5703"/>
                  </a:cubicBezTo>
                  <a:lnTo>
                    <a:pt x="7940" y="4695"/>
                  </a:lnTo>
                  <a:cubicBezTo>
                    <a:pt x="7877" y="4648"/>
                    <a:pt x="7790" y="4624"/>
                    <a:pt x="7703" y="4624"/>
                  </a:cubicBezTo>
                  <a:cubicBezTo>
                    <a:pt x="7617" y="4624"/>
                    <a:pt x="7530" y="4648"/>
                    <a:pt x="7467" y="4695"/>
                  </a:cubicBezTo>
                  <a:lnTo>
                    <a:pt x="7120" y="5073"/>
                  </a:lnTo>
                  <a:cubicBezTo>
                    <a:pt x="7026" y="5041"/>
                    <a:pt x="6931" y="4978"/>
                    <a:pt x="6805" y="4947"/>
                  </a:cubicBezTo>
                  <a:lnTo>
                    <a:pt x="6805" y="4443"/>
                  </a:lnTo>
                  <a:cubicBezTo>
                    <a:pt x="6805" y="4222"/>
                    <a:pt x="6648" y="4065"/>
                    <a:pt x="6459" y="4065"/>
                  </a:cubicBezTo>
                  <a:lnTo>
                    <a:pt x="5073" y="4065"/>
                  </a:lnTo>
                  <a:cubicBezTo>
                    <a:pt x="4884" y="4065"/>
                    <a:pt x="4726" y="4222"/>
                    <a:pt x="4726" y="4443"/>
                  </a:cubicBezTo>
                  <a:lnTo>
                    <a:pt x="4726" y="4947"/>
                  </a:lnTo>
                  <a:cubicBezTo>
                    <a:pt x="4600" y="4978"/>
                    <a:pt x="4506" y="5010"/>
                    <a:pt x="4411" y="5073"/>
                  </a:cubicBezTo>
                  <a:lnTo>
                    <a:pt x="4033" y="4695"/>
                  </a:lnTo>
                  <a:cubicBezTo>
                    <a:pt x="3986" y="4648"/>
                    <a:pt x="3899" y="4624"/>
                    <a:pt x="3808" y="4624"/>
                  </a:cubicBezTo>
                  <a:cubicBezTo>
                    <a:pt x="3718" y="4624"/>
                    <a:pt x="3623" y="4648"/>
                    <a:pt x="3560" y="4695"/>
                  </a:cubicBezTo>
                  <a:lnTo>
                    <a:pt x="2584" y="5703"/>
                  </a:lnTo>
                  <a:cubicBezTo>
                    <a:pt x="2458" y="5829"/>
                    <a:pt x="2458" y="6050"/>
                    <a:pt x="2584" y="6176"/>
                  </a:cubicBezTo>
                  <a:lnTo>
                    <a:pt x="2930" y="6522"/>
                  </a:lnTo>
                  <a:cubicBezTo>
                    <a:pt x="2899" y="6585"/>
                    <a:pt x="2867" y="6711"/>
                    <a:pt x="2836" y="6837"/>
                  </a:cubicBezTo>
                  <a:lnTo>
                    <a:pt x="2300" y="6837"/>
                  </a:lnTo>
                  <a:cubicBezTo>
                    <a:pt x="2111" y="6837"/>
                    <a:pt x="1954" y="6995"/>
                    <a:pt x="1954" y="7184"/>
                  </a:cubicBezTo>
                  <a:lnTo>
                    <a:pt x="1954" y="8570"/>
                  </a:lnTo>
                  <a:cubicBezTo>
                    <a:pt x="1954" y="8759"/>
                    <a:pt x="2111" y="8917"/>
                    <a:pt x="2300" y="8917"/>
                  </a:cubicBezTo>
                  <a:lnTo>
                    <a:pt x="2836" y="8917"/>
                  </a:lnTo>
                  <a:cubicBezTo>
                    <a:pt x="2867" y="9043"/>
                    <a:pt x="2899" y="9137"/>
                    <a:pt x="2930" y="9232"/>
                  </a:cubicBezTo>
                  <a:lnTo>
                    <a:pt x="2584" y="9610"/>
                  </a:lnTo>
                  <a:lnTo>
                    <a:pt x="977" y="9610"/>
                  </a:lnTo>
                  <a:cubicBezTo>
                    <a:pt x="788" y="9610"/>
                    <a:pt x="630" y="9452"/>
                    <a:pt x="630" y="9232"/>
                  </a:cubicBezTo>
                  <a:lnTo>
                    <a:pt x="630" y="3372"/>
                  </a:lnTo>
                  <a:close/>
                  <a:moveTo>
                    <a:pt x="6112" y="4726"/>
                  </a:moveTo>
                  <a:lnTo>
                    <a:pt x="6112" y="5136"/>
                  </a:lnTo>
                  <a:cubicBezTo>
                    <a:pt x="6112" y="5294"/>
                    <a:pt x="6207" y="5420"/>
                    <a:pt x="6364" y="5451"/>
                  </a:cubicBezTo>
                  <a:cubicBezTo>
                    <a:pt x="6553" y="5514"/>
                    <a:pt x="6805" y="5609"/>
                    <a:pt x="6994" y="5735"/>
                  </a:cubicBezTo>
                  <a:cubicBezTo>
                    <a:pt x="7041" y="5769"/>
                    <a:pt x="7096" y="5783"/>
                    <a:pt x="7153" y="5783"/>
                  </a:cubicBezTo>
                  <a:cubicBezTo>
                    <a:pt x="7251" y="5783"/>
                    <a:pt x="7356" y="5743"/>
                    <a:pt x="7435" y="5703"/>
                  </a:cubicBezTo>
                  <a:lnTo>
                    <a:pt x="7751" y="5388"/>
                  </a:lnTo>
                  <a:lnTo>
                    <a:pt x="8223" y="5861"/>
                  </a:lnTo>
                  <a:lnTo>
                    <a:pt x="7908" y="6176"/>
                  </a:lnTo>
                  <a:cubicBezTo>
                    <a:pt x="7782" y="6302"/>
                    <a:pt x="7782" y="6459"/>
                    <a:pt x="7877" y="6617"/>
                  </a:cubicBezTo>
                  <a:cubicBezTo>
                    <a:pt x="7971" y="6806"/>
                    <a:pt x="8066" y="6995"/>
                    <a:pt x="8129" y="7247"/>
                  </a:cubicBezTo>
                  <a:cubicBezTo>
                    <a:pt x="8192" y="7404"/>
                    <a:pt x="8286" y="7499"/>
                    <a:pt x="8444" y="7499"/>
                  </a:cubicBezTo>
                  <a:lnTo>
                    <a:pt x="8885" y="7499"/>
                  </a:lnTo>
                  <a:lnTo>
                    <a:pt x="8885" y="8192"/>
                  </a:lnTo>
                  <a:lnTo>
                    <a:pt x="8444" y="8192"/>
                  </a:lnTo>
                  <a:cubicBezTo>
                    <a:pt x="8286" y="8192"/>
                    <a:pt x="8192" y="8286"/>
                    <a:pt x="8129" y="8444"/>
                  </a:cubicBezTo>
                  <a:cubicBezTo>
                    <a:pt x="8097" y="8665"/>
                    <a:pt x="7971" y="8885"/>
                    <a:pt x="7877" y="9074"/>
                  </a:cubicBezTo>
                  <a:cubicBezTo>
                    <a:pt x="7782" y="9200"/>
                    <a:pt x="7814" y="9389"/>
                    <a:pt x="7908" y="9515"/>
                  </a:cubicBezTo>
                  <a:lnTo>
                    <a:pt x="8223" y="9830"/>
                  </a:lnTo>
                  <a:lnTo>
                    <a:pt x="7751" y="10303"/>
                  </a:lnTo>
                  <a:lnTo>
                    <a:pt x="7435" y="9988"/>
                  </a:lnTo>
                  <a:cubicBezTo>
                    <a:pt x="7368" y="9920"/>
                    <a:pt x="7291" y="9889"/>
                    <a:pt x="7211" y="9889"/>
                  </a:cubicBezTo>
                  <a:cubicBezTo>
                    <a:pt x="7141" y="9889"/>
                    <a:pt x="7068" y="9912"/>
                    <a:pt x="6994" y="9956"/>
                  </a:cubicBezTo>
                  <a:cubicBezTo>
                    <a:pt x="6805" y="10082"/>
                    <a:pt x="6616" y="10145"/>
                    <a:pt x="6364" y="10208"/>
                  </a:cubicBezTo>
                  <a:cubicBezTo>
                    <a:pt x="6207" y="10271"/>
                    <a:pt x="6112" y="10366"/>
                    <a:pt x="6112" y="10555"/>
                  </a:cubicBezTo>
                  <a:lnTo>
                    <a:pt x="6112" y="10964"/>
                  </a:lnTo>
                  <a:lnTo>
                    <a:pt x="5419" y="10964"/>
                  </a:lnTo>
                  <a:lnTo>
                    <a:pt x="5419" y="10555"/>
                  </a:lnTo>
                  <a:cubicBezTo>
                    <a:pt x="5419" y="10366"/>
                    <a:pt x="5325" y="10271"/>
                    <a:pt x="5167" y="10208"/>
                  </a:cubicBezTo>
                  <a:cubicBezTo>
                    <a:pt x="4947" y="10177"/>
                    <a:pt x="4726" y="10051"/>
                    <a:pt x="4537" y="9956"/>
                  </a:cubicBezTo>
                  <a:cubicBezTo>
                    <a:pt x="4491" y="9921"/>
                    <a:pt x="4436" y="9908"/>
                    <a:pt x="4379" y="9908"/>
                  </a:cubicBezTo>
                  <a:cubicBezTo>
                    <a:pt x="4281" y="9908"/>
                    <a:pt x="4176" y="9948"/>
                    <a:pt x="4096" y="9988"/>
                  </a:cubicBezTo>
                  <a:lnTo>
                    <a:pt x="3781" y="10303"/>
                  </a:lnTo>
                  <a:lnTo>
                    <a:pt x="3308" y="9830"/>
                  </a:lnTo>
                  <a:lnTo>
                    <a:pt x="3623" y="9515"/>
                  </a:lnTo>
                  <a:cubicBezTo>
                    <a:pt x="3749" y="9389"/>
                    <a:pt x="3749" y="9232"/>
                    <a:pt x="3655" y="9074"/>
                  </a:cubicBezTo>
                  <a:cubicBezTo>
                    <a:pt x="3529" y="8885"/>
                    <a:pt x="3466" y="8696"/>
                    <a:pt x="3371" y="8444"/>
                  </a:cubicBezTo>
                  <a:cubicBezTo>
                    <a:pt x="3340" y="8286"/>
                    <a:pt x="3214" y="8192"/>
                    <a:pt x="3056" y="8192"/>
                  </a:cubicBezTo>
                  <a:lnTo>
                    <a:pt x="2647" y="8192"/>
                  </a:lnTo>
                  <a:lnTo>
                    <a:pt x="2647" y="7499"/>
                  </a:lnTo>
                  <a:lnTo>
                    <a:pt x="3056" y="7499"/>
                  </a:lnTo>
                  <a:cubicBezTo>
                    <a:pt x="3214" y="7499"/>
                    <a:pt x="3340" y="7404"/>
                    <a:pt x="3371" y="7247"/>
                  </a:cubicBezTo>
                  <a:cubicBezTo>
                    <a:pt x="3434" y="7026"/>
                    <a:pt x="3529" y="6806"/>
                    <a:pt x="3655" y="6617"/>
                  </a:cubicBezTo>
                  <a:cubicBezTo>
                    <a:pt x="3749" y="6491"/>
                    <a:pt x="3686" y="6302"/>
                    <a:pt x="3623" y="6176"/>
                  </a:cubicBezTo>
                  <a:lnTo>
                    <a:pt x="3308" y="5861"/>
                  </a:lnTo>
                  <a:lnTo>
                    <a:pt x="3781" y="5388"/>
                  </a:lnTo>
                  <a:lnTo>
                    <a:pt x="4096" y="5703"/>
                  </a:lnTo>
                  <a:cubicBezTo>
                    <a:pt x="4163" y="5771"/>
                    <a:pt x="4240" y="5802"/>
                    <a:pt x="4321" y="5802"/>
                  </a:cubicBezTo>
                  <a:cubicBezTo>
                    <a:pt x="4391" y="5802"/>
                    <a:pt x="4464" y="5778"/>
                    <a:pt x="4537" y="5735"/>
                  </a:cubicBezTo>
                  <a:cubicBezTo>
                    <a:pt x="4726" y="5609"/>
                    <a:pt x="4915" y="5546"/>
                    <a:pt x="5167" y="5451"/>
                  </a:cubicBezTo>
                  <a:cubicBezTo>
                    <a:pt x="5325" y="5420"/>
                    <a:pt x="5419" y="5294"/>
                    <a:pt x="5419" y="5136"/>
                  </a:cubicBezTo>
                  <a:lnTo>
                    <a:pt x="5419" y="4726"/>
                  </a:lnTo>
                  <a:close/>
                  <a:moveTo>
                    <a:pt x="1008" y="1"/>
                  </a:moveTo>
                  <a:cubicBezTo>
                    <a:pt x="473" y="1"/>
                    <a:pt x="0" y="473"/>
                    <a:pt x="0" y="1009"/>
                  </a:cubicBezTo>
                  <a:lnTo>
                    <a:pt x="0" y="9295"/>
                  </a:lnTo>
                  <a:cubicBezTo>
                    <a:pt x="0" y="9830"/>
                    <a:pt x="473" y="10303"/>
                    <a:pt x="1008" y="10303"/>
                  </a:cubicBezTo>
                  <a:lnTo>
                    <a:pt x="2867" y="10303"/>
                  </a:lnTo>
                  <a:lnTo>
                    <a:pt x="3623" y="11059"/>
                  </a:lnTo>
                  <a:cubicBezTo>
                    <a:pt x="3671" y="11122"/>
                    <a:pt x="3757" y="11153"/>
                    <a:pt x="3848" y="11153"/>
                  </a:cubicBezTo>
                  <a:cubicBezTo>
                    <a:pt x="3938" y="11153"/>
                    <a:pt x="4033" y="11122"/>
                    <a:pt x="4096" y="11059"/>
                  </a:cubicBezTo>
                  <a:lnTo>
                    <a:pt x="4442" y="10712"/>
                  </a:lnTo>
                  <a:cubicBezTo>
                    <a:pt x="4506" y="10744"/>
                    <a:pt x="4632" y="10775"/>
                    <a:pt x="4758" y="10807"/>
                  </a:cubicBezTo>
                  <a:lnTo>
                    <a:pt x="4758" y="11342"/>
                  </a:lnTo>
                  <a:cubicBezTo>
                    <a:pt x="4758" y="11531"/>
                    <a:pt x="4915" y="11689"/>
                    <a:pt x="5104" y="11689"/>
                  </a:cubicBezTo>
                  <a:lnTo>
                    <a:pt x="6490" y="11689"/>
                  </a:lnTo>
                  <a:cubicBezTo>
                    <a:pt x="6679" y="11689"/>
                    <a:pt x="6837" y="11531"/>
                    <a:pt x="6837" y="11342"/>
                  </a:cubicBezTo>
                  <a:lnTo>
                    <a:pt x="6837" y="10807"/>
                  </a:lnTo>
                  <a:cubicBezTo>
                    <a:pt x="6963" y="10775"/>
                    <a:pt x="7026" y="10744"/>
                    <a:pt x="7152" y="10712"/>
                  </a:cubicBezTo>
                  <a:lnTo>
                    <a:pt x="7498" y="11059"/>
                  </a:lnTo>
                  <a:cubicBezTo>
                    <a:pt x="7561" y="11122"/>
                    <a:pt x="7656" y="11153"/>
                    <a:pt x="7747" y="11153"/>
                  </a:cubicBezTo>
                  <a:cubicBezTo>
                    <a:pt x="7837" y="11153"/>
                    <a:pt x="7924" y="11122"/>
                    <a:pt x="7971" y="11059"/>
                  </a:cubicBezTo>
                  <a:lnTo>
                    <a:pt x="8727" y="10303"/>
                  </a:lnTo>
                  <a:lnTo>
                    <a:pt x="10617" y="10303"/>
                  </a:lnTo>
                  <a:cubicBezTo>
                    <a:pt x="11185" y="10303"/>
                    <a:pt x="11657" y="9830"/>
                    <a:pt x="11657" y="9295"/>
                  </a:cubicBezTo>
                  <a:lnTo>
                    <a:pt x="11657" y="1009"/>
                  </a:lnTo>
                  <a:cubicBezTo>
                    <a:pt x="11657" y="473"/>
                    <a:pt x="11216" y="1"/>
                    <a:pt x="106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51"/>
            <p:cNvSpPr/>
            <p:nvPr/>
          </p:nvSpPr>
          <p:spPr>
            <a:xfrm>
              <a:off x="-1667150" y="2801950"/>
              <a:ext cx="18150" cy="18150"/>
            </a:xfrm>
            <a:custGeom>
              <a:avLst/>
              <a:gdLst/>
              <a:ahLst/>
              <a:cxnLst/>
              <a:rect l="l" t="t" r="r" b="b"/>
              <a:pathLst>
                <a:path w="726" h="726" extrusionOk="0">
                  <a:moveTo>
                    <a:pt x="347" y="1"/>
                  </a:moveTo>
                  <a:cubicBezTo>
                    <a:pt x="158" y="1"/>
                    <a:pt x="1" y="158"/>
                    <a:pt x="1" y="347"/>
                  </a:cubicBezTo>
                  <a:cubicBezTo>
                    <a:pt x="1" y="536"/>
                    <a:pt x="158" y="726"/>
                    <a:pt x="347" y="726"/>
                  </a:cubicBezTo>
                  <a:cubicBezTo>
                    <a:pt x="568" y="726"/>
                    <a:pt x="725" y="536"/>
                    <a:pt x="725" y="347"/>
                  </a:cubicBezTo>
                  <a:cubicBezTo>
                    <a:pt x="725" y="158"/>
                    <a:pt x="568" y="1"/>
                    <a:pt x="3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51"/>
            <p:cNvSpPr/>
            <p:nvPr/>
          </p:nvSpPr>
          <p:spPr>
            <a:xfrm>
              <a:off x="-1632500" y="2801950"/>
              <a:ext cx="17350" cy="18150"/>
            </a:xfrm>
            <a:custGeom>
              <a:avLst/>
              <a:gdLst/>
              <a:ahLst/>
              <a:cxnLst/>
              <a:rect l="l" t="t" r="r" b="b"/>
              <a:pathLst>
                <a:path w="694" h="726" extrusionOk="0">
                  <a:moveTo>
                    <a:pt x="347" y="1"/>
                  </a:moveTo>
                  <a:cubicBezTo>
                    <a:pt x="158" y="1"/>
                    <a:pt x="1" y="158"/>
                    <a:pt x="1" y="347"/>
                  </a:cubicBezTo>
                  <a:cubicBezTo>
                    <a:pt x="1" y="568"/>
                    <a:pt x="158" y="726"/>
                    <a:pt x="347" y="726"/>
                  </a:cubicBezTo>
                  <a:cubicBezTo>
                    <a:pt x="536" y="726"/>
                    <a:pt x="694" y="568"/>
                    <a:pt x="694" y="347"/>
                  </a:cubicBezTo>
                  <a:cubicBezTo>
                    <a:pt x="694" y="158"/>
                    <a:pt x="536" y="1"/>
                    <a:pt x="3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51"/>
            <p:cNvSpPr/>
            <p:nvPr/>
          </p:nvSpPr>
          <p:spPr>
            <a:xfrm>
              <a:off x="-1597850" y="2801950"/>
              <a:ext cx="17375" cy="18150"/>
            </a:xfrm>
            <a:custGeom>
              <a:avLst/>
              <a:gdLst/>
              <a:ahLst/>
              <a:cxnLst/>
              <a:rect l="l" t="t" r="r" b="b"/>
              <a:pathLst>
                <a:path w="695" h="726" extrusionOk="0">
                  <a:moveTo>
                    <a:pt x="347" y="1"/>
                  </a:moveTo>
                  <a:cubicBezTo>
                    <a:pt x="158" y="1"/>
                    <a:pt x="1" y="158"/>
                    <a:pt x="1" y="347"/>
                  </a:cubicBezTo>
                  <a:cubicBezTo>
                    <a:pt x="1" y="568"/>
                    <a:pt x="158" y="726"/>
                    <a:pt x="347" y="726"/>
                  </a:cubicBezTo>
                  <a:cubicBezTo>
                    <a:pt x="537" y="726"/>
                    <a:pt x="694" y="568"/>
                    <a:pt x="694" y="347"/>
                  </a:cubicBezTo>
                  <a:cubicBezTo>
                    <a:pt x="694" y="158"/>
                    <a:pt x="537" y="1"/>
                    <a:pt x="3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51"/>
            <p:cNvSpPr/>
            <p:nvPr/>
          </p:nvSpPr>
          <p:spPr>
            <a:xfrm>
              <a:off x="-1564750" y="2801950"/>
              <a:ext cx="120525" cy="18150"/>
            </a:xfrm>
            <a:custGeom>
              <a:avLst/>
              <a:gdLst/>
              <a:ahLst/>
              <a:cxnLst/>
              <a:rect l="l" t="t" r="r" b="b"/>
              <a:pathLst>
                <a:path w="4821" h="726" extrusionOk="0">
                  <a:moveTo>
                    <a:pt x="347" y="1"/>
                  </a:moveTo>
                  <a:cubicBezTo>
                    <a:pt x="158" y="1"/>
                    <a:pt x="0" y="158"/>
                    <a:pt x="0" y="347"/>
                  </a:cubicBezTo>
                  <a:cubicBezTo>
                    <a:pt x="32" y="568"/>
                    <a:pt x="189" y="726"/>
                    <a:pt x="347" y="726"/>
                  </a:cubicBezTo>
                  <a:lnTo>
                    <a:pt x="4442" y="726"/>
                  </a:lnTo>
                  <a:cubicBezTo>
                    <a:pt x="4663" y="726"/>
                    <a:pt x="4820" y="568"/>
                    <a:pt x="4820" y="347"/>
                  </a:cubicBezTo>
                  <a:cubicBezTo>
                    <a:pt x="4820" y="158"/>
                    <a:pt x="4663" y="1"/>
                    <a:pt x="444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51"/>
            <p:cNvSpPr/>
            <p:nvPr/>
          </p:nvSpPr>
          <p:spPr>
            <a:xfrm>
              <a:off x="-1597850" y="2924050"/>
              <a:ext cx="85100" cy="85075"/>
            </a:xfrm>
            <a:custGeom>
              <a:avLst/>
              <a:gdLst/>
              <a:ahLst/>
              <a:cxnLst/>
              <a:rect l="l" t="t" r="r" b="b"/>
              <a:pathLst>
                <a:path w="3404" h="3403" extrusionOk="0">
                  <a:moveTo>
                    <a:pt x="1671" y="662"/>
                  </a:moveTo>
                  <a:cubicBezTo>
                    <a:pt x="2238" y="662"/>
                    <a:pt x="2710" y="1134"/>
                    <a:pt x="2710" y="1701"/>
                  </a:cubicBezTo>
                  <a:cubicBezTo>
                    <a:pt x="2710" y="2237"/>
                    <a:pt x="2269" y="2710"/>
                    <a:pt x="1671" y="2710"/>
                  </a:cubicBezTo>
                  <a:cubicBezTo>
                    <a:pt x="1135" y="2710"/>
                    <a:pt x="663" y="2237"/>
                    <a:pt x="663" y="1701"/>
                  </a:cubicBezTo>
                  <a:cubicBezTo>
                    <a:pt x="663" y="1134"/>
                    <a:pt x="1135" y="662"/>
                    <a:pt x="1671" y="662"/>
                  </a:cubicBezTo>
                  <a:close/>
                  <a:moveTo>
                    <a:pt x="1671" y="0"/>
                  </a:moveTo>
                  <a:cubicBezTo>
                    <a:pt x="726" y="0"/>
                    <a:pt x="1" y="756"/>
                    <a:pt x="1" y="1701"/>
                  </a:cubicBezTo>
                  <a:cubicBezTo>
                    <a:pt x="1" y="2647"/>
                    <a:pt x="726" y="3403"/>
                    <a:pt x="1671" y="3403"/>
                  </a:cubicBezTo>
                  <a:cubicBezTo>
                    <a:pt x="2616" y="3403"/>
                    <a:pt x="3372" y="2647"/>
                    <a:pt x="3372" y="1701"/>
                  </a:cubicBezTo>
                  <a:cubicBezTo>
                    <a:pt x="3403" y="756"/>
                    <a:pt x="2616" y="0"/>
                    <a:pt x="167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6059861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F5D92BFE-BCA8-4E4A-9BC8-07C12A38536F}"/>
              </a:ext>
            </a:extLst>
          </p:cNvPr>
          <p:cNvPicPr>
            <a:picLocks noChangeAspect="1"/>
          </p:cNvPicPr>
          <p:nvPr/>
        </p:nvPicPr>
        <p:blipFill>
          <a:blip r:embed="rId3"/>
          <a:stretch>
            <a:fillRect/>
          </a:stretch>
        </p:blipFill>
        <p:spPr>
          <a:xfrm>
            <a:off x="3588180" y="1070517"/>
            <a:ext cx="3060214" cy="3506073"/>
          </a:xfrm>
          <a:prstGeom prst="rect">
            <a:avLst/>
          </a:prstGeom>
        </p:spPr>
      </p:pic>
      <p:sp>
        <p:nvSpPr>
          <p:cNvPr id="2" name="Title 1">
            <a:extLst>
              <a:ext uri="{FF2B5EF4-FFF2-40B4-BE49-F238E27FC236}">
                <a16:creationId xmlns:a16="http://schemas.microsoft.com/office/drawing/2014/main" id="{2C4019C4-5BDB-BA48-94F7-6BD7D6B04BBC}"/>
              </a:ext>
            </a:extLst>
          </p:cNvPr>
          <p:cNvSpPr>
            <a:spLocks noGrp="1"/>
          </p:cNvSpPr>
          <p:nvPr>
            <p:ph type="title"/>
          </p:nvPr>
        </p:nvSpPr>
        <p:spPr>
          <a:xfrm>
            <a:off x="792677" y="410900"/>
            <a:ext cx="6352041" cy="594300"/>
          </a:xfrm>
        </p:spPr>
        <p:txBody>
          <a:bodyPr/>
          <a:lstStyle/>
          <a:p>
            <a:pPr algn="l"/>
            <a:r>
              <a:rPr lang="en-TH" dirty="0"/>
              <a:t>Ground truth and topic modeling result</a:t>
            </a:r>
          </a:p>
        </p:txBody>
      </p:sp>
      <p:pic>
        <p:nvPicPr>
          <p:cNvPr id="4" name="Picture 3">
            <a:extLst>
              <a:ext uri="{FF2B5EF4-FFF2-40B4-BE49-F238E27FC236}">
                <a16:creationId xmlns:a16="http://schemas.microsoft.com/office/drawing/2014/main" id="{227DFC7A-B838-E544-BE1D-DA7D6BB86336}"/>
              </a:ext>
            </a:extLst>
          </p:cNvPr>
          <p:cNvPicPr>
            <a:picLocks noChangeAspect="1"/>
          </p:cNvPicPr>
          <p:nvPr/>
        </p:nvPicPr>
        <p:blipFill>
          <a:blip r:embed="rId4"/>
          <a:stretch>
            <a:fillRect/>
          </a:stretch>
        </p:blipFill>
        <p:spPr>
          <a:xfrm>
            <a:off x="1089054" y="1144685"/>
            <a:ext cx="2085789" cy="3873608"/>
          </a:xfrm>
          <a:prstGeom prst="rect">
            <a:avLst/>
          </a:prstGeom>
        </p:spPr>
      </p:pic>
      <p:sp>
        <p:nvSpPr>
          <p:cNvPr id="30" name="Google Shape;2225;p41">
            <a:extLst>
              <a:ext uri="{FF2B5EF4-FFF2-40B4-BE49-F238E27FC236}">
                <a16:creationId xmlns:a16="http://schemas.microsoft.com/office/drawing/2014/main" id="{12FD4DF5-0565-E24A-A172-0F5CCCF47DD9}"/>
              </a:ext>
            </a:extLst>
          </p:cNvPr>
          <p:cNvSpPr txBox="1">
            <a:spLocks noGrp="1"/>
          </p:cNvSpPr>
          <p:nvPr>
            <p:ph type="subTitle" idx="1"/>
          </p:nvPr>
        </p:nvSpPr>
        <p:spPr>
          <a:xfrm>
            <a:off x="1505711" y="809951"/>
            <a:ext cx="1601699" cy="3750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1800" dirty="0">
                <a:solidFill>
                  <a:schemeClr val="accent1"/>
                </a:solidFill>
              </a:rPr>
              <a:t>Ground truth</a:t>
            </a:r>
            <a:endParaRPr dirty="0"/>
          </a:p>
        </p:txBody>
      </p:sp>
      <p:pic>
        <p:nvPicPr>
          <p:cNvPr id="7" name="Picture 6">
            <a:extLst>
              <a:ext uri="{FF2B5EF4-FFF2-40B4-BE49-F238E27FC236}">
                <a16:creationId xmlns:a16="http://schemas.microsoft.com/office/drawing/2014/main" id="{80301172-0FA1-2F40-81EF-E71DA9AA2333}"/>
              </a:ext>
            </a:extLst>
          </p:cNvPr>
          <p:cNvPicPr>
            <a:picLocks noChangeAspect="1"/>
          </p:cNvPicPr>
          <p:nvPr/>
        </p:nvPicPr>
        <p:blipFill rotWithShape="1">
          <a:blip r:embed="rId5"/>
          <a:srcRect l="-126" t="3913" r="51775" b="53714"/>
          <a:stretch/>
        </p:blipFill>
        <p:spPr>
          <a:xfrm>
            <a:off x="7571029" y="376193"/>
            <a:ext cx="1353861" cy="1014039"/>
          </a:xfrm>
          <a:prstGeom prst="rect">
            <a:avLst/>
          </a:prstGeom>
        </p:spPr>
      </p:pic>
      <p:pic>
        <p:nvPicPr>
          <p:cNvPr id="34" name="Picture 33">
            <a:extLst>
              <a:ext uri="{FF2B5EF4-FFF2-40B4-BE49-F238E27FC236}">
                <a16:creationId xmlns:a16="http://schemas.microsoft.com/office/drawing/2014/main" id="{79042AFA-D87A-C643-A24D-07A8C2645AC7}"/>
              </a:ext>
            </a:extLst>
          </p:cNvPr>
          <p:cNvPicPr>
            <a:picLocks noChangeAspect="1"/>
          </p:cNvPicPr>
          <p:nvPr/>
        </p:nvPicPr>
        <p:blipFill rotWithShape="1">
          <a:blip r:embed="rId5"/>
          <a:srcRect l="51546" t="4761" r="103" b="52866"/>
          <a:stretch/>
        </p:blipFill>
        <p:spPr>
          <a:xfrm>
            <a:off x="7571029" y="1551926"/>
            <a:ext cx="1353861" cy="1014039"/>
          </a:xfrm>
          <a:prstGeom prst="rect">
            <a:avLst/>
          </a:prstGeom>
        </p:spPr>
      </p:pic>
      <p:pic>
        <p:nvPicPr>
          <p:cNvPr id="42" name="Picture 41">
            <a:extLst>
              <a:ext uri="{FF2B5EF4-FFF2-40B4-BE49-F238E27FC236}">
                <a16:creationId xmlns:a16="http://schemas.microsoft.com/office/drawing/2014/main" id="{6295D821-BEA8-774D-BA52-D55E18A7FA5F}"/>
              </a:ext>
            </a:extLst>
          </p:cNvPr>
          <p:cNvPicPr>
            <a:picLocks noChangeAspect="1"/>
          </p:cNvPicPr>
          <p:nvPr/>
        </p:nvPicPr>
        <p:blipFill rotWithShape="1">
          <a:blip r:embed="rId5"/>
          <a:srcRect l="1649" t="58068" r="50000" b="-441"/>
          <a:stretch/>
        </p:blipFill>
        <p:spPr>
          <a:xfrm>
            <a:off x="7569458" y="2727659"/>
            <a:ext cx="1353861" cy="1014039"/>
          </a:xfrm>
          <a:prstGeom prst="rect">
            <a:avLst/>
          </a:prstGeom>
        </p:spPr>
      </p:pic>
      <p:pic>
        <p:nvPicPr>
          <p:cNvPr id="46" name="Picture 45">
            <a:extLst>
              <a:ext uri="{FF2B5EF4-FFF2-40B4-BE49-F238E27FC236}">
                <a16:creationId xmlns:a16="http://schemas.microsoft.com/office/drawing/2014/main" id="{2246BA9A-39D4-2247-AD25-ADDE6EEC5F31}"/>
              </a:ext>
            </a:extLst>
          </p:cNvPr>
          <p:cNvPicPr>
            <a:picLocks noChangeAspect="1"/>
          </p:cNvPicPr>
          <p:nvPr/>
        </p:nvPicPr>
        <p:blipFill rotWithShape="1">
          <a:blip r:embed="rId5"/>
          <a:srcRect l="50000" t="58851" r="1649" b="-1224"/>
          <a:stretch/>
        </p:blipFill>
        <p:spPr>
          <a:xfrm>
            <a:off x="7569458" y="3903391"/>
            <a:ext cx="1353861" cy="1014039"/>
          </a:xfrm>
          <a:prstGeom prst="rect">
            <a:avLst/>
          </a:prstGeom>
        </p:spPr>
      </p:pic>
      <p:cxnSp>
        <p:nvCxnSpPr>
          <p:cNvPr id="9" name="Curved Connector 8">
            <a:extLst>
              <a:ext uri="{FF2B5EF4-FFF2-40B4-BE49-F238E27FC236}">
                <a16:creationId xmlns:a16="http://schemas.microsoft.com/office/drawing/2014/main" id="{EB2E00EF-10CD-D043-A502-BF41F34B60FC}"/>
              </a:ext>
            </a:extLst>
          </p:cNvPr>
          <p:cNvCxnSpPr>
            <a:endCxn id="7" idx="1"/>
          </p:cNvCxnSpPr>
          <p:nvPr/>
        </p:nvCxnSpPr>
        <p:spPr>
          <a:xfrm rot="5400000" flipH="1" flipV="1">
            <a:off x="6106291" y="1200970"/>
            <a:ext cx="1782495" cy="1146982"/>
          </a:xfrm>
          <a:prstGeom prst="curvedConnector2">
            <a:avLst/>
          </a:prstGeom>
          <a:ln w="38100">
            <a:solidFill>
              <a:srgbClr val="3082BA"/>
            </a:solidFill>
            <a:tailEnd type="triangle"/>
          </a:ln>
        </p:spPr>
        <p:style>
          <a:lnRef idx="1">
            <a:schemeClr val="accent1"/>
          </a:lnRef>
          <a:fillRef idx="0">
            <a:schemeClr val="accent1"/>
          </a:fillRef>
          <a:effectRef idx="0">
            <a:schemeClr val="accent1"/>
          </a:effectRef>
          <a:fontRef idx="minor">
            <a:schemeClr val="tx1"/>
          </a:fontRef>
        </p:style>
      </p:cxnSp>
      <p:cxnSp>
        <p:nvCxnSpPr>
          <p:cNvPr id="47" name="Curved Connector 46">
            <a:extLst>
              <a:ext uri="{FF2B5EF4-FFF2-40B4-BE49-F238E27FC236}">
                <a16:creationId xmlns:a16="http://schemas.microsoft.com/office/drawing/2014/main" id="{C827F66D-A0D7-C54D-9D92-6F8CCCCE6128}"/>
              </a:ext>
            </a:extLst>
          </p:cNvPr>
          <p:cNvCxnSpPr>
            <a:cxnSpLocks/>
            <a:endCxn id="34" idx="1"/>
          </p:cNvCxnSpPr>
          <p:nvPr/>
        </p:nvCxnSpPr>
        <p:spPr>
          <a:xfrm>
            <a:off x="4608513" y="1512220"/>
            <a:ext cx="2962516" cy="546726"/>
          </a:xfrm>
          <a:prstGeom prst="curvedConnector3">
            <a:avLst>
              <a:gd name="adj1" fmla="val 50000"/>
            </a:avLst>
          </a:prstGeom>
          <a:ln w="38100">
            <a:solidFill>
              <a:srgbClr val="FF7B08"/>
            </a:solidFill>
            <a:tailEnd type="triangle"/>
          </a:ln>
        </p:spPr>
        <p:style>
          <a:lnRef idx="1">
            <a:schemeClr val="accent1"/>
          </a:lnRef>
          <a:fillRef idx="0">
            <a:schemeClr val="accent1"/>
          </a:fillRef>
          <a:effectRef idx="0">
            <a:schemeClr val="accent1"/>
          </a:effectRef>
          <a:fontRef idx="minor">
            <a:schemeClr val="tx1"/>
          </a:fontRef>
        </p:style>
      </p:cxnSp>
      <p:cxnSp>
        <p:nvCxnSpPr>
          <p:cNvPr id="48" name="Curved Connector 47">
            <a:extLst>
              <a:ext uri="{FF2B5EF4-FFF2-40B4-BE49-F238E27FC236}">
                <a16:creationId xmlns:a16="http://schemas.microsoft.com/office/drawing/2014/main" id="{3E5764B7-8DDC-764F-B731-B3F34FB28B18}"/>
              </a:ext>
            </a:extLst>
          </p:cNvPr>
          <p:cNvCxnSpPr>
            <a:cxnSpLocks/>
            <a:endCxn id="42" idx="1"/>
          </p:cNvCxnSpPr>
          <p:nvPr/>
        </p:nvCxnSpPr>
        <p:spPr>
          <a:xfrm flipV="1">
            <a:off x="4095907" y="3234679"/>
            <a:ext cx="3473551" cy="478882"/>
          </a:xfrm>
          <a:prstGeom prst="curvedConnector3">
            <a:avLst>
              <a:gd name="adj1" fmla="val 50000"/>
            </a:avLst>
          </a:prstGeom>
          <a:ln w="38100">
            <a:solidFill>
              <a:srgbClr val="269E26"/>
            </a:solidFill>
            <a:tailEnd type="triangle"/>
          </a:ln>
        </p:spPr>
        <p:style>
          <a:lnRef idx="1">
            <a:schemeClr val="accent1"/>
          </a:lnRef>
          <a:fillRef idx="0">
            <a:schemeClr val="accent1"/>
          </a:fillRef>
          <a:effectRef idx="0">
            <a:schemeClr val="accent1"/>
          </a:effectRef>
          <a:fontRef idx="minor">
            <a:schemeClr val="tx1"/>
          </a:fontRef>
        </p:style>
      </p:cxnSp>
      <p:cxnSp>
        <p:nvCxnSpPr>
          <p:cNvPr id="49" name="Curved Connector 48">
            <a:extLst>
              <a:ext uri="{FF2B5EF4-FFF2-40B4-BE49-F238E27FC236}">
                <a16:creationId xmlns:a16="http://schemas.microsoft.com/office/drawing/2014/main" id="{B2E56C0E-9F5C-A44D-ABE1-914F24908582}"/>
              </a:ext>
            </a:extLst>
          </p:cNvPr>
          <p:cNvCxnSpPr>
            <a:cxnSpLocks/>
            <a:endCxn id="46" idx="1"/>
          </p:cNvCxnSpPr>
          <p:nvPr/>
        </p:nvCxnSpPr>
        <p:spPr>
          <a:xfrm>
            <a:off x="4095907" y="1819504"/>
            <a:ext cx="3473551" cy="2590907"/>
          </a:xfrm>
          <a:prstGeom prst="curvedConnector3">
            <a:avLst>
              <a:gd name="adj1" fmla="val 50000"/>
            </a:avLst>
          </a:prstGeom>
          <a:ln w="38100">
            <a:solidFill>
              <a:srgbClr val="D72727"/>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1294056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Google Shape;6788;p63">
            <a:extLst>
              <a:ext uri="{FF2B5EF4-FFF2-40B4-BE49-F238E27FC236}">
                <a16:creationId xmlns:a16="http://schemas.microsoft.com/office/drawing/2014/main" id="{1D3B4EEE-A17E-5B4F-9213-41B29F968425}"/>
              </a:ext>
            </a:extLst>
          </p:cNvPr>
          <p:cNvGrpSpPr/>
          <p:nvPr/>
        </p:nvGrpSpPr>
        <p:grpSpPr>
          <a:xfrm rot="16200000">
            <a:off x="2953056" y="82587"/>
            <a:ext cx="3016183" cy="5676303"/>
            <a:chOff x="5213586" y="1210600"/>
            <a:chExt cx="3538214" cy="2904775"/>
          </a:xfrm>
        </p:grpSpPr>
        <p:sp>
          <p:nvSpPr>
            <p:cNvPr id="51" name="Google Shape;6789;p63">
              <a:extLst>
                <a:ext uri="{FF2B5EF4-FFF2-40B4-BE49-F238E27FC236}">
                  <a16:creationId xmlns:a16="http://schemas.microsoft.com/office/drawing/2014/main" id="{7BF5F459-5858-8444-8FB3-87B7B6E44071}"/>
                </a:ext>
              </a:extLst>
            </p:cNvPr>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6790;p63">
              <a:extLst>
                <a:ext uri="{FF2B5EF4-FFF2-40B4-BE49-F238E27FC236}">
                  <a16:creationId xmlns:a16="http://schemas.microsoft.com/office/drawing/2014/main" id="{9430520A-2053-674A-BF6D-11FC2CBE5425}"/>
                </a:ext>
              </a:extLst>
            </p:cNvPr>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6791;p63">
              <a:extLst>
                <a:ext uri="{FF2B5EF4-FFF2-40B4-BE49-F238E27FC236}">
                  <a16:creationId xmlns:a16="http://schemas.microsoft.com/office/drawing/2014/main" id="{2077FA1D-D81B-C443-8FAD-82DED0CF95C1}"/>
                </a:ext>
              </a:extLst>
            </p:cNvPr>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6792;p63">
              <a:extLst>
                <a:ext uri="{FF2B5EF4-FFF2-40B4-BE49-F238E27FC236}">
                  <a16:creationId xmlns:a16="http://schemas.microsoft.com/office/drawing/2014/main" id="{31892E4C-1A64-5848-890B-D0F3004A29F2}"/>
                </a:ext>
              </a:extLst>
            </p:cNvPr>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5" name="Google Shape;6793;p63">
              <a:extLst>
                <a:ext uri="{FF2B5EF4-FFF2-40B4-BE49-F238E27FC236}">
                  <a16:creationId xmlns:a16="http://schemas.microsoft.com/office/drawing/2014/main" id="{11D2B0AA-BDEA-9A4A-886D-518BBEF89061}"/>
                </a:ext>
              </a:extLst>
            </p:cNvPr>
            <p:cNvCxnSpPr/>
            <p:nvPr/>
          </p:nvCxnSpPr>
          <p:spPr>
            <a:xfrm>
              <a:off x="5213586" y="2263128"/>
              <a:ext cx="922800" cy="0"/>
            </a:xfrm>
            <a:prstGeom prst="straightConnector1">
              <a:avLst/>
            </a:prstGeom>
            <a:noFill/>
            <a:ln w="19050" cap="flat" cmpd="sng">
              <a:solidFill>
                <a:srgbClr val="869FB2"/>
              </a:solidFill>
              <a:prstDash val="solid"/>
              <a:round/>
              <a:headEnd type="oval" w="med" len="med"/>
              <a:tailEnd type="none" w="med" len="med"/>
            </a:ln>
          </p:spPr>
        </p:cxnSp>
        <p:cxnSp>
          <p:nvCxnSpPr>
            <p:cNvPr id="56" name="Google Shape;6794;p63">
              <a:extLst>
                <a:ext uri="{FF2B5EF4-FFF2-40B4-BE49-F238E27FC236}">
                  <a16:creationId xmlns:a16="http://schemas.microsoft.com/office/drawing/2014/main" id="{4F0A0F29-B167-F440-83A2-08D7AA02F2D3}"/>
                </a:ext>
              </a:extLst>
            </p:cNvPr>
            <p:cNvCxnSpPr/>
            <p:nvPr/>
          </p:nvCxnSpPr>
          <p:spPr>
            <a:xfrm rot="10800000">
              <a:off x="8169792" y="1561133"/>
              <a:ext cx="559200" cy="0"/>
            </a:xfrm>
            <a:prstGeom prst="straightConnector1">
              <a:avLst/>
            </a:prstGeom>
            <a:noFill/>
            <a:ln w="19050" cap="flat" cmpd="sng">
              <a:solidFill>
                <a:srgbClr val="BAC8D3"/>
              </a:solidFill>
              <a:prstDash val="solid"/>
              <a:round/>
              <a:headEnd type="oval" w="med" len="med"/>
              <a:tailEnd type="none" w="med" len="med"/>
            </a:ln>
          </p:spPr>
        </p:cxnSp>
        <p:cxnSp>
          <p:nvCxnSpPr>
            <p:cNvPr id="57" name="Google Shape;6795;p63">
              <a:extLst>
                <a:ext uri="{FF2B5EF4-FFF2-40B4-BE49-F238E27FC236}">
                  <a16:creationId xmlns:a16="http://schemas.microsoft.com/office/drawing/2014/main" id="{812DE9A6-FDDC-F544-84A7-2D07C10D0DE9}"/>
                </a:ext>
              </a:extLst>
            </p:cNvPr>
            <p:cNvCxnSpPr/>
            <p:nvPr/>
          </p:nvCxnSpPr>
          <p:spPr>
            <a:xfrm rot="10800000">
              <a:off x="7467500" y="2943528"/>
              <a:ext cx="1284300" cy="0"/>
            </a:xfrm>
            <a:prstGeom prst="straightConnector1">
              <a:avLst/>
            </a:prstGeom>
            <a:noFill/>
            <a:ln w="19050" cap="flat" cmpd="sng">
              <a:solidFill>
                <a:srgbClr val="5F7D95"/>
              </a:solidFill>
              <a:prstDash val="solid"/>
              <a:round/>
              <a:headEnd type="oval" w="med" len="med"/>
              <a:tailEnd type="none" w="med" len="med"/>
            </a:ln>
          </p:spPr>
        </p:cxnSp>
        <p:sp>
          <p:nvSpPr>
            <p:cNvPr id="59" name="Google Shape;6797;p63">
              <a:extLst>
                <a:ext uri="{FF2B5EF4-FFF2-40B4-BE49-F238E27FC236}">
                  <a16:creationId xmlns:a16="http://schemas.microsoft.com/office/drawing/2014/main" id="{2F44F8D4-312F-804A-839B-F71A8F567018}"/>
                </a:ext>
              </a:extLst>
            </p:cNvPr>
            <p:cNvSpPr/>
            <p:nvPr/>
          </p:nvSpPr>
          <p:spPr>
            <a:xfrm>
              <a:off x="6601902" y="3690575"/>
              <a:ext cx="566400" cy="424800"/>
            </a:xfrm>
            <a:prstGeom prst="downArrow">
              <a:avLst>
                <a:gd name="adj1" fmla="val 50000"/>
                <a:gd name="adj2" fmla="val 50000"/>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Title 3">
            <a:extLst>
              <a:ext uri="{FF2B5EF4-FFF2-40B4-BE49-F238E27FC236}">
                <a16:creationId xmlns:a16="http://schemas.microsoft.com/office/drawing/2014/main" id="{1CBCE8F9-859F-D14F-82D1-9F0B75EBDF50}"/>
              </a:ext>
            </a:extLst>
          </p:cNvPr>
          <p:cNvSpPr>
            <a:spLocks noGrp="1"/>
          </p:cNvSpPr>
          <p:nvPr>
            <p:ph type="title"/>
          </p:nvPr>
        </p:nvSpPr>
        <p:spPr>
          <a:xfrm>
            <a:off x="802311" y="338328"/>
            <a:ext cx="5577900" cy="594300"/>
          </a:xfrm>
        </p:spPr>
        <p:txBody>
          <a:bodyPr/>
          <a:lstStyle/>
          <a:p>
            <a:pPr algn="l"/>
            <a:r>
              <a:rPr lang="en-TH" dirty="0"/>
              <a:t>What can topic modeling do?</a:t>
            </a:r>
          </a:p>
        </p:txBody>
      </p:sp>
      <p:sp>
        <p:nvSpPr>
          <p:cNvPr id="60" name="Google Shape;2931;p51">
            <a:extLst>
              <a:ext uri="{FF2B5EF4-FFF2-40B4-BE49-F238E27FC236}">
                <a16:creationId xmlns:a16="http://schemas.microsoft.com/office/drawing/2014/main" id="{002FC629-A2A9-5E43-967D-5EB8B0629D35}"/>
              </a:ext>
            </a:extLst>
          </p:cNvPr>
          <p:cNvSpPr txBox="1">
            <a:spLocks/>
          </p:cNvSpPr>
          <p:nvPr/>
        </p:nvSpPr>
        <p:spPr>
          <a:xfrm>
            <a:off x="617239" y="1883915"/>
            <a:ext cx="1405922" cy="169104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1pPr>
            <a:lvl2pPr marR="0" lvl="1"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2pPr>
            <a:lvl3pPr marR="0" lvl="2"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3pPr>
            <a:lvl4pPr marR="0" lvl="3"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4pPr>
            <a:lvl5pPr marR="0" lvl="4"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5pPr>
            <a:lvl6pPr marR="0" lvl="5"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6pPr>
            <a:lvl7pPr marR="0" lvl="6"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7pPr>
            <a:lvl8pPr marR="0" lvl="7"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8pPr>
            <a:lvl9pPr marR="0" lvl="8"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9pPr>
          </a:lstStyle>
          <a:p>
            <a:r>
              <a:rPr lang="en-US" dirty="0">
                <a:solidFill>
                  <a:schemeClr val="tx1"/>
                </a:solidFill>
              </a:rPr>
              <a:t>Enormous pool of tweet mentioning our airline</a:t>
            </a:r>
          </a:p>
        </p:txBody>
      </p:sp>
      <p:sp>
        <p:nvSpPr>
          <p:cNvPr id="61" name="Google Shape;2225;p41">
            <a:extLst>
              <a:ext uri="{FF2B5EF4-FFF2-40B4-BE49-F238E27FC236}">
                <a16:creationId xmlns:a16="http://schemas.microsoft.com/office/drawing/2014/main" id="{3885AE96-F53B-6E47-85D8-42FBF3F418C9}"/>
              </a:ext>
            </a:extLst>
          </p:cNvPr>
          <p:cNvSpPr txBox="1">
            <a:spLocks noGrp="1"/>
          </p:cNvSpPr>
          <p:nvPr>
            <p:ph type="subTitle" idx="1"/>
          </p:nvPr>
        </p:nvSpPr>
        <p:spPr>
          <a:xfrm>
            <a:off x="1366226" y="947981"/>
            <a:ext cx="2063909" cy="37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dirty="0">
                <a:solidFill>
                  <a:schemeClr val="accent1"/>
                </a:solidFill>
              </a:rPr>
              <a:t>Sentiment Classifier</a:t>
            </a:r>
            <a:endParaRPr dirty="0"/>
          </a:p>
        </p:txBody>
      </p:sp>
      <p:sp>
        <p:nvSpPr>
          <p:cNvPr id="62" name="Google Shape;2931;p51">
            <a:extLst>
              <a:ext uri="{FF2B5EF4-FFF2-40B4-BE49-F238E27FC236}">
                <a16:creationId xmlns:a16="http://schemas.microsoft.com/office/drawing/2014/main" id="{0AB09A4E-52CE-F945-8EB5-4F19B2821068}"/>
              </a:ext>
            </a:extLst>
          </p:cNvPr>
          <p:cNvSpPr txBox="1">
            <a:spLocks/>
          </p:cNvSpPr>
          <p:nvPr/>
        </p:nvSpPr>
        <p:spPr>
          <a:xfrm>
            <a:off x="2138478" y="2577735"/>
            <a:ext cx="1537304" cy="47769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1pPr>
            <a:lvl2pPr marR="0" lvl="1"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2pPr>
            <a:lvl3pPr marR="0" lvl="2"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3pPr>
            <a:lvl4pPr marR="0" lvl="3"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4pPr>
            <a:lvl5pPr marR="0" lvl="4"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5pPr>
            <a:lvl6pPr marR="0" lvl="5"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6pPr>
            <a:lvl7pPr marR="0" lvl="6"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7pPr>
            <a:lvl8pPr marR="0" lvl="7"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8pPr>
            <a:lvl9pPr marR="0" lvl="8"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9pPr>
          </a:lstStyle>
          <a:p>
            <a:r>
              <a:rPr lang="en-US" dirty="0">
                <a:solidFill>
                  <a:schemeClr val="tx1"/>
                </a:solidFill>
              </a:rPr>
              <a:t>Negative Sentiment</a:t>
            </a:r>
          </a:p>
        </p:txBody>
      </p:sp>
      <p:sp>
        <p:nvSpPr>
          <p:cNvPr id="63" name="Google Shape;2225;p41">
            <a:extLst>
              <a:ext uri="{FF2B5EF4-FFF2-40B4-BE49-F238E27FC236}">
                <a16:creationId xmlns:a16="http://schemas.microsoft.com/office/drawing/2014/main" id="{ED9C7813-0E88-BB4B-860F-223A4AD48395}"/>
              </a:ext>
            </a:extLst>
          </p:cNvPr>
          <p:cNvSpPr txBox="1">
            <a:spLocks/>
          </p:cNvSpPr>
          <p:nvPr/>
        </p:nvSpPr>
        <p:spPr>
          <a:xfrm>
            <a:off x="2826505" y="4430172"/>
            <a:ext cx="1706529" cy="375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1pPr>
            <a:lvl2pPr marR="0" lvl="1"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2pPr>
            <a:lvl3pPr marR="0" lvl="2"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3pPr>
            <a:lvl4pPr marR="0" lvl="3"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4pPr>
            <a:lvl5pPr marR="0" lvl="4"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5pPr>
            <a:lvl6pPr marR="0" lvl="5"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6pPr>
            <a:lvl7pPr marR="0" lvl="6"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7pPr>
            <a:lvl8pPr marR="0" lvl="7"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8pPr>
            <a:lvl9pPr marR="0" lvl="8"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9pPr>
          </a:lstStyle>
          <a:p>
            <a:r>
              <a:rPr lang="en-US" dirty="0"/>
              <a:t>Topic modeling</a:t>
            </a:r>
          </a:p>
        </p:txBody>
      </p:sp>
      <p:sp>
        <p:nvSpPr>
          <p:cNvPr id="64" name="Google Shape;2931;p51">
            <a:extLst>
              <a:ext uri="{FF2B5EF4-FFF2-40B4-BE49-F238E27FC236}">
                <a16:creationId xmlns:a16="http://schemas.microsoft.com/office/drawing/2014/main" id="{A1E45B9A-2F83-F34B-B04E-0212E2159E8E}"/>
              </a:ext>
            </a:extLst>
          </p:cNvPr>
          <p:cNvSpPr txBox="1">
            <a:spLocks/>
          </p:cNvSpPr>
          <p:nvPr/>
        </p:nvSpPr>
        <p:spPr>
          <a:xfrm>
            <a:off x="3616910" y="2628317"/>
            <a:ext cx="1374845" cy="47769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1pPr>
            <a:lvl2pPr marR="0" lvl="1"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2pPr>
            <a:lvl3pPr marR="0" lvl="2"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3pPr>
            <a:lvl4pPr marR="0" lvl="3"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4pPr>
            <a:lvl5pPr marR="0" lvl="4"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5pPr>
            <a:lvl6pPr marR="0" lvl="5"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6pPr>
            <a:lvl7pPr marR="0" lvl="6"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7pPr>
            <a:lvl8pPr marR="0" lvl="7"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8pPr>
            <a:lvl9pPr marR="0" lvl="8"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9pPr>
          </a:lstStyle>
          <a:p>
            <a:r>
              <a:rPr lang="en-US" dirty="0">
                <a:solidFill>
                  <a:schemeClr val="tx1"/>
                </a:solidFill>
              </a:rPr>
              <a:t>Subcategory of problems</a:t>
            </a:r>
          </a:p>
        </p:txBody>
      </p:sp>
      <p:sp>
        <p:nvSpPr>
          <p:cNvPr id="65" name="Google Shape;2225;p41">
            <a:extLst>
              <a:ext uri="{FF2B5EF4-FFF2-40B4-BE49-F238E27FC236}">
                <a16:creationId xmlns:a16="http://schemas.microsoft.com/office/drawing/2014/main" id="{FFBEB252-F5DE-9E48-BD88-0E55F73A9CD5}"/>
              </a:ext>
            </a:extLst>
          </p:cNvPr>
          <p:cNvSpPr txBox="1">
            <a:spLocks/>
          </p:cNvSpPr>
          <p:nvPr/>
        </p:nvSpPr>
        <p:spPr>
          <a:xfrm>
            <a:off x="4028741" y="954610"/>
            <a:ext cx="1961235" cy="375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1pPr>
            <a:lvl2pPr marR="0" lvl="1"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2pPr>
            <a:lvl3pPr marR="0" lvl="2"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3pPr>
            <a:lvl4pPr marR="0" lvl="3"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4pPr>
            <a:lvl5pPr marR="0" lvl="4"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5pPr>
            <a:lvl6pPr marR="0" lvl="5"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6pPr>
            <a:lvl7pPr marR="0" lvl="6"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7pPr>
            <a:lvl8pPr marR="0" lvl="7"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8pPr>
            <a:lvl9pPr marR="0" lvl="8"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9pPr>
          </a:lstStyle>
          <a:p>
            <a:r>
              <a:rPr lang="en-US" dirty="0"/>
              <a:t>Problems Classifier</a:t>
            </a:r>
          </a:p>
        </p:txBody>
      </p:sp>
      <p:sp>
        <p:nvSpPr>
          <p:cNvPr id="67" name="Google Shape;2931;p51">
            <a:extLst>
              <a:ext uri="{FF2B5EF4-FFF2-40B4-BE49-F238E27FC236}">
                <a16:creationId xmlns:a16="http://schemas.microsoft.com/office/drawing/2014/main" id="{A0BBC810-F882-4944-A197-51A81D626DB3}"/>
              </a:ext>
            </a:extLst>
          </p:cNvPr>
          <p:cNvSpPr txBox="1">
            <a:spLocks/>
          </p:cNvSpPr>
          <p:nvPr/>
        </p:nvSpPr>
        <p:spPr>
          <a:xfrm>
            <a:off x="7956914" y="1873554"/>
            <a:ext cx="1187086" cy="591423"/>
          </a:xfrm>
          <a:prstGeom prst="rect">
            <a:avLst/>
          </a:prstGeom>
          <a:solidFill>
            <a:schemeClr val="accent3">
              <a:lumMod val="75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1pPr>
            <a:lvl2pPr marR="0" lvl="1"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2pPr>
            <a:lvl3pPr marR="0" lvl="2"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3pPr>
            <a:lvl4pPr marR="0" lvl="3"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4pPr>
            <a:lvl5pPr marR="0" lvl="4"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5pPr>
            <a:lvl6pPr marR="0" lvl="5"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6pPr>
            <a:lvl7pPr marR="0" lvl="6"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7pPr>
            <a:lvl8pPr marR="0" lvl="7"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8pPr>
            <a:lvl9pPr marR="0" lvl="8"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9pPr>
          </a:lstStyle>
          <a:p>
            <a:r>
              <a:rPr lang="en-US" dirty="0">
                <a:solidFill>
                  <a:schemeClr val="tx1"/>
                </a:solidFill>
              </a:rPr>
              <a:t>Customer services</a:t>
            </a:r>
          </a:p>
        </p:txBody>
      </p:sp>
      <p:sp>
        <p:nvSpPr>
          <p:cNvPr id="70" name="Google Shape;2931;p51">
            <a:extLst>
              <a:ext uri="{FF2B5EF4-FFF2-40B4-BE49-F238E27FC236}">
                <a16:creationId xmlns:a16="http://schemas.microsoft.com/office/drawing/2014/main" id="{A2BCABB0-ADEA-3745-93C7-EF830C54261B}"/>
              </a:ext>
            </a:extLst>
          </p:cNvPr>
          <p:cNvSpPr txBox="1">
            <a:spLocks/>
          </p:cNvSpPr>
          <p:nvPr/>
        </p:nvSpPr>
        <p:spPr>
          <a:xfrm>
            <a:off x="7956914" y="2502437"/>
            <a:ext cx="1187086" cy="591423"/>
          </a:xfrm>
          <a:prstGeom prst="rect">
            <a:avLst/>
          </a:prstGeom>
          <a:solidFill>
            <a:schemeClr val="accent5">
              <a:lumMod val="20000"/>
              <a:lumOff val="8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1pPr>
            <a:lvl2pPr marR="0" lvl="1"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2pPr>
            <a:lvl3pPr marR="0" lvl="2"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3pPr>
            <a:lvl4pPr marR="0" lvl="3"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4pPr>
            <a:lvl5pPr marR="0" lvl="4"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5pPr>
            <a:lvl6pPr marR="0" lvl="5"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6pPr>
            <a:lvl7pPr marR="0" lvl="6"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7pPr>
            <a:lvl8pPr marR="0" lvl="7"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8pPr>
            <a:lvl9pPr marR="0" lvl="8"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9pPr>
          </a:lstStyle>
          <a:p>
            <a:r>
              <a:rPr lang="en-US" dirty="0">
                <a:solidFill>
                  <a:schemeClr val="tx1"/>
                </a:solidFill>
              </a:rPr>
              <a:t>Lost and Found</a:t>
            </a:r>
          </a:p>
        </p:txBody>
      </p:sp>
      <p:sp>
        <p:nvSpPr>
          <p:cNvPr id="71" name="Google Shape;2931;p51">
            <a:extLst>
              <a:ext uri="{FF2B5EF4-FFF2-40B4-BE49-F238E27FC236}">
                <a16:creationId xmlns:a16="http://schemas.microsoft.com/office/drawing/2014/main" id="{A6C3D6F2-78F4-B248-ADAF-21AB5E1AD562}"/>
              </a:ext>
            </a:extLst>
          </p:cNvPr>
          <p:cNvSpPr txBox="1">
            <a:spLocks/>
          </p:cNvSpPr>
          <p:nvPr/>
        </p:nvSpPr>
        <p:spPr>
          <a:xfrm>
            <a:off x="7956914" y="3139200"/>
            <a:ext cx="1187086" cy="477694"/>
          </a:xfrm>
          <a:prstGeom prst="rect">
            <a:avLst/>
          </a:prstGeom>
          <a:solidFill>
            <a:schemeClr val="accent3">
              <a:lumMod val="75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1pPr>
            <a:lvl2pPr marR="0" lvl="1"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2pPr>
            <a:lvl3pPr marR="0" lvl="2"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3pPr>
            <a:lvl4pPr marR="0" lvl="3"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4pPr>
            <a:lvl5pPr marR="0" lvl="4"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5pPr>
            <a:lvl6pPr marR="0" lvl="5"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6pPr>
            <a:lvl7pPr marR="0" lvl="6"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7pPr>
            <a:lvl8pPr marR="0" lvl="7"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8pPr>
            <a:lvl9pPr marR="0" lvl="8"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9pPr>
          </a:lstStyle>
          <a:p>
            <a:r>
              <a:rPr lang="en-US" dirty="0">
                <a:solidFill>
                  <a:schemeClr val="tx1"/>
                </a:solidFill>
              </a:rPr>
              <a:t>Ticketing</a:t>
            </a:r>
          </a:p>
        </p:txBody>
      </p:sp>
      <p:sp>
        <p:nvSpPr>
          <p:cNvPr id="72" name="Google Shape;2931;p51">
            <a:extLst>
              <a:ext uri="{FF2B5EF4-FFF2-40B4-BE49-F238E27FC236}">
                <a16:creationId xmlns:a16="http://schemas.microsoft.com/office/drawing/2014/main" id="{246738EB-516F-DC45-B811-24514DEF1F57}"/>
              </a:ext>
            </a:extLst>
          </p:cNvPr>
          <p:cNvSpPr txBox="1">
            <a:spLocks/>
          </p:cNvSpPr>
          <p:nvPr/>
        </p:nvSpPr>
        <p:spPr>
          <a:xfrm>
            <a:off x="7956914" y="3666322"/>
            <a:ext cx="1187086" cy="477694"/>
          </a:xfrm>
          <a:prstGeom prst="rect">
            <a:avLst/>
          </a:prstGeom>
          <a:solidFill>
            <a:schemeClr val="accent5">
              <a:lumMod val="20000"/>
              <a:lumOff val="8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1pPr>
            <a:lvl2pPr marR="0" lvl="1"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2pPr>
            <a:lvl3pPr marR="0" lvl="2"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3pPr>
            <a:lvl4pPr marR="0" lvl="3"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4pPr>
            <a:lvl5pPr marR="0" lvl="4"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5pPr>
            <a:lvl6pPr marR="0" lvl="5"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6pPr>
            <a:lvl7pPr marR="0" lvl="6"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7pPr>
            <a:lvl8pPr marR="0" lvl="7"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8pPr>
            <a:lvl9pPr marR="0" lvl="8"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9pPr>
          </a:lstStyle>
          <a:p>
            <a:r>
              <a:rPr lang="en-US" dirty="0">
                <a:solidFill>
                  <a:schemeClr val="tx1"/>
                </a:solidFill>
              </a:rPr>
              <a:t>Marketing</a:t>
            </a:r>
          </a:p>
        </p:txBody>
      </p:sp>
      <p:cxnSp>
        <p:nvCxnSpPr>
          <p:cNvPr id="14" name="Curved Connector 13">
            <a:extLst>
              <a:ext uri="{FF2B5EF4-FFF2-40B4-BE49-F238E27FC236}">
                <a16:creationId xmlns:a16="http://schemas.microsoft.com/office/drawing/2014/main" id="{0541FA5D-1F62-1F43-A1BD-FD8372004509}"/>
              </a:ext>
            </a:extLst>
          </p:cNvPr>
          <p:cNvCxnSpPr>
            <a:stCxn id="59" idx="2"/>
            <a:endCxn id="67" idx="1"/>
          </p:cNvCxnSpPr>
          <p:nvPr/>
        </p:nvCxnSpPr>
        <p:spPr>
          <a:xfrm flipV="1">
            <a:off x="7299300" y="2169266"/>
            <a:ext cx="657614" cy="834665"/>
          </a:xfrm>
          <a:prstGeom prst="curvedConnector3">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73" name="Curved Connector 72">
            <a:extLst>
              <a:ext uri="{FF2B5EF4-FFF2-40B4-BE49-F238E27FC236}">
                <a16:creationId xmlns:a16="http://schemas.microsoft.com/office/drawing/2014/main" id="{B726B044-BD2D-D84F-8F26-D471773EFBC5}"/>
              </a:ext>
            </a:extLst>
          </p:cNvPr>
          <p:cNvCxnSpPr>
            <a:cxnSpLocks/>
            <a:stCxn id="59" idx="2"/>
            <a:endCxn id="70" idx="1"/>
          </p:cNvCxnSpPr>
          <p:nvPr/>
        </p:nvCxnSpPr>
        <p:spPr>
          <a:xfrm flipV="1">
            <a:off x="7299300" y="2798149"/>
            <a:ext cx="657614" cy="205782"/>
          </a:xfrm>
          <a:prstGeom prst="curvedConnector3">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74" name="Curved Connector 73">
            <a:extLst>
              <a:ext uri="{FF2B5EF4-FFF2-40B4-BE49-F238E27FC236}">
                <a16:creationId xmlns:a16="http://schemas.microsoft.com/office/drawing/2014/main" id="{C914565B-7EAB-794A-846D-BC90BD080FA8}"/>
              </a:ext>
            </a:extLst>
          </p:cNvPr>
          <p:cNvCxnSpPr>
            <a:cxnSpLocks/>
            <a:stCxn id="59" idx="2"/>
            <a:endCxn id="71" idx="1"/>
          </p:cNvCxnSpPr>
          <p:nvPr/>
        </p:nvCxnSpPr>
        <p:spPr>
          <a:xfrm>
            <a:off x="7299300" y="3003931"/>
            <a:ext cx="657614" cy="374116"/>
          </a:xfrm>
          <a:prstGeom prst="curvedConnector3">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77" name="Curved Connector 76">
            <a:extLst>
              <a:ext uri="{FF2B5EF4-FFF2-40B4-BE49-F238E27FC236}">
                <a16:creationId xmlns:a16="http://schemas.microsoft.com/office/drawing/2014/main" id="{CF4D6272-56D0-744A-B1C6-0025611073F9}"/>
              </a:ext>
            </a:extLst>
          </p:cNvPr>
          <p:cNvCxnSpPr>
            <a:cxnSpLocks/>
            <a:stCxn id="59" idx="2"/>
            <a:endCxn id="72" idx="1"/>
          </p:cNvCxnSpPr>
          <p:nvPr/>
        </p:nvCxnSpPr>
        <p:spPr>
          <a:xfrm>
            <a:off x="7299300" y="3003931"/>
            <a:ext cx="657614" cy="901238"/>
          </a:xfrm>
          <a:prstGeom prst="curvedConnector3">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80" name="Rectangle 79">
            <a:extLst>
              <a:ext uri="{FF2B5EF4-FFF2-40B4-BE49-F238E27FC236}">
                <a16:creationId xmlns:a16="http://schemas.microsoft.com/office/drawing/2014/main" id="{21EBDBCA-576F-2940-AC03-163B2C1B6283}"/>
              </a:ext>
            </a:extLst>
          </p:cNvPr>
          <p:cNvSpPr/>
          <p:nvPr/>
        </p:nvSpPr>
        <p:spPr>
          <a:xfrm>
            <a:off x="4557273" y="912050"/>
            <a:ext cx="4586727" cy="3442972"/>
          </a:xfrm>
          <a:prstGeom prst="rect">
            <a:avLst/>
          </a:prstGeom>
          <a:noFill/>
          <a:ln>
            <a:solidFill>
              <a:srgbClr val="3082BA"/>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a:p>
        </p:txBody>
      </p:sp>
      <p:sp>
        <p:nvSpPr>
          <p:cNvPr id="81" name="Google Shape;2931;p51">
            <a:extLst>
              <a:ext uri="{FF2B5EF4-FFF2-40B4-BE49-F238E27FC236}">
                <a16:creationId xmlns:a16="http://schemas.microsoft.com/office/drawing/2014/main" id="{F177F75D-5600-3746-A404-E8EFA6B12B95}"/>
              </a:ext>
            </a:extLst>
          </p:cNvPr>
          <p:cNvSpPr txBox="1">
            <a:spLocks/>
          </p:cNvSpPr>
          <p:nvPr/>
        </p:nvSpPr>
        <p:spPr>
          <a:xfrm>
            <a:off x="6253262" y="4275662"/>
            <a:ext cx="1374845" cy="47769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1pPr>
            <a:lvl2pPr marR="0" lvl="1"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2pPr>
            <a:lvl3pPr marR="0" lvl="2"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3pPr>
            <a:lvl4pPr marR="0" lvl="3"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4pPr>
            <a:lvl5pPr marR="0" lvl="4"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5pPr>
            <a:lvl6pPr marR="0" lvl="5"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6pPr>
            <a:lvl7pPr marR="0" lvl="6"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7pPr>
            <a:lvl8pPr marR="0" lvl="7"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8pPr>
            <a:lvl9pPr marR="0" lvl="8"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9pPr>
          </a:lstStyle>
          <a:p>
            <a:r>
              <a:rPr lang="en-US" dirty="0">
                <a:solidFill>
                  <a:srgbClr val="3082BA"/>
                </a:solidFill>
              </a:rPr>
              <a:t>Future scope</a:t>
            </a:r>
          </a:p>
        </p:txBody>
      </p:sp>
    </p:spTree>
    <p:extLst>
      <p:ext uri="{BB962C8B-B14F-4D97-AF65-F5344CB8AC3E}">
        <p14:creationId xmlns:p14="http://schemas.microsoft.com/office/powerpoint/2010/main" val="1800103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0"/>
                                        </p:tgtEl>
                                        <p:attrNameLst>
                                          <p:attrName>style.visibility</p:attrName>
                                        </p:attrNameLst>
                                      </p:cBhvr>
                                      <p:to>
                                        <p:strVal val="visible"/>
                                      </p:to>
                                    </p:set>
                                    <p:animEffect transition="in" filter="fade">
                                      <p:cBhvr>
                                        <p:cTn id="7" dur="500"/>
                                        <p:tgtEl>
                                          <p:spTgt spid="8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1"/>
                                        </p:tgtEl>
                                        <p:attrNameLst>
                                          <p:attrName>style.visibility</p:attrName>
                                        </p:attrNameLst>
                                      </p:cBhvr>
                                      <p:to>
                                        <p:strVal val="visible"/>
                                      </p:to>
                                    </p:set>
                                    <p:animEffect transition="in" filter="fade">
                                      <p:cBhvr>
                                        <p:cTn id="10" dur="5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animBg="1"/>
      <p:bldP spid="81"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604"/>
        <p:cNvGrpSpPr/>
        <p:nvPr/>
      </p:nvGrpSpPr>
      <p:grpSpPr>
        <a:xfrm>
          <a:off x="0" y="0"/>
          <a:ext cx="0" cy="0"/>
          <a:chOff x="0" y="0"/>
          <a:chExt cx="0" cy="0"/>
        </a:xfrm>
      </p:grpSpPr>
      <p:sp>
        <p:nvSpPr>
          <p:cNvPr id="3605" name="Google Shape;3605;p63"/>
          <p:cNvSpPr txBox="1">
            <a:spLocks noGrp="1"/>
          </p:cNvSpPr>
          <p:nvPr>
            <p:ph type="title"/>
          </p:nvPr>
        </p:nvSpPr>
        <p:spPr>
          <a:xfrm>
            <a:off x="2105425" y="384048"/>
            <a:ext cx="4937700" cy="1079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7200"/>
              <a:t>Thanks!</a:t>
            </a:r>
            <a:endParaRPr sz="7200"/>
          </a:p>
        </p:txBody>
      </p:sp>
      <p:sp>
        <p:nvSpPr>
          <p:cNvPr id="3606" name="Google Shape;3606;p63"/>
          <p:cNvSpPr txBox="1">
            <a:spLocks noGrp="1"/>
          </p:cNvSpPr>
          <p:nvPr>
            <p:ph type="subTitle" idx="1"/>
          </p:nvPr>
        </p:nvSpPr>
        <p:spPr>
          <a:xfrm>
            <a:off x="3017520" y="1709928"/>
            <a:ext cx="3099900" cy="1435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a:solidFill>
                  <a:schemeClr val="accent1"/>
                </a:solidFill>
                <a:latin typeface="Barlow Semi Condensed"/>
                <a:ea typeface="Barlow Semi Condensed"/>
                <a:cs typeface="Barlow Semi Condensed"/>
                <a:sym typeface="Barlow Semi Condensed"/>
              </a:rPr>
              <a:t>Do you have any questions?</a:t>
            </a:r>
            <a:endParaRPr dirty="0">
              <a:solidFill>
                <a:schemeClr val="accent1"/>
              </a:solidFill>
              <a:latin typeface="Barlow Semi Condensed"/>
              <a:ea typeface="Barlow Semi Condensed"/>
              <a:cs typeface="Barlow Semi Condensed"/>
              <a:sym typeface="Barlow Semi Condensed"/>
            </a:endParaRPr>
          </a:p>
          <a:p>
            <a:pPr marL="0" lvl="0" indent="0" algn="ctr" rtl="0">
              <a:spcBef>
                <a:spcPts val="0"/>
              </a:spcBef>
              <a:spcAft>
                <a:spcPts val="0"/>
              </a:spcAft>
              <a:buClr>
                <a:schemeClr val="dk1"/>
              </a:buClr>
              <a:buSzPts val="1100"/>
              <a:buFont typeface="Arial"/>
              <a:buNone/>
            </a:pPr>
            <a:endParaRPr dirty="0">
              <a:solidFill>
                <a:srgbClr val="595959"/>
              </a:solidFill>
              <a:latin typeface="Barlow Semi Condensed"/>
              <a:ea typeface="Barlow Semi Condensed"/>
              <a:cs typeface="Barlow Semi Condensed"/>
              <a:sym typeface="Barlow Semi Condensed"/>
            </a:endParaRPr>
          </a:p>
          <a:p>
            <a:pPr marL="0" lvl="0" indent="0" algn="ctr" rtl="0">
              <a:spcBef>
                <a:spcPts val="0"/>
              </a:spcBef>
              <a:spcAft>
                <a:spcPts val="0"/>
              </a:spcAft>
              <a:buClr>
                <a:schemeClr val="dk1"/>
              </a:buClr>
              <a:buSzPts val="1100"/>
              <a:buFont typeface="Arial"/>
              <a:buNone/>
            </a:pPr>
            <a:r>
              <a:rPr lang="en-US" dirty="0">
                <a:solidFill>
                  <a:schemeClr val="dk2"/>
                </a:solidFill>
                <a:latin typeface="Barlow Semi Condensed"/>
                <a:ea typeface="Barlow Semi Condensed"/>
                <a:cs typeface="Barlow Semi Condensed"/>
                <a:sym typeface="Barlow Semi Condensed"/>
              </a:rPr>
              <a:t>W</a:t>
            </a:r>
            <a:r>
              <a:rPr lang="en" dirty="0" err="1">
                <a:solidFill>
                  <a:schemeClr val="dk2"/>
                </a:solidFill>
                <a:latin typeface="Barlow Semi Condensed"/>
                <a:ea typeface="Barlow Semi Condensed"/>
                <a:cs typeface="Barlow Semi Condensed"/>
                <a:sym typeface="Barlow Semi Condensed"/>
              </a:rPr>
              <a:t>irach.lee@gmail.com</a:t>
            </a:r>
            <a:r>
              <a:rPr lang="en" dirty="0">
                <a:solidFill>
                  <a:schemeClr val="dk2"/>
                </a:solidFill>
                <a:latin typeface="Barlow Semi Condensed"/>
                <a:ea typeface="Barlow Semi Condensed"/>
                <a:cs typeface="Barlow Semi Condensed"/>
                <a:sym typeface="Barlow Semi Condensed"/>
              </a:rPr>
              <a:t> </a:t>
            </a:r>
            <a:endParaRPr dirty="0">
              <a:solidFill>
                <a:schemeClr val="dk2"/>
              </a:solidFill>
              <a:latin typeface="Barlow Semi Condensed"/>
              <a:ea typeface="Barlow Semi Condensed"/>
              <a:cs typeface="Barlow Semi Condensed"/>
              <a:sym typeface="Barlow Semi Condensed"/>
            </a:endParaRPr>
          </a:p>
          <a:p>
            <a:pPr marL="0" lvl="0" indent="0" algn="ctr" rtl="0">
              <a:spcBef>
                <a:spcPts val="0"/>
              </a:spcBef>
              <a:spcAft>
                <a:spcPts val="0"/>
              </a:spcAft>
              <a:buClr>
                <a:schemeClr val="dk1"/>
              </a:buClr>
              <a:buSzPts val="1100"/>
              <a:buFont typeface="Arial"/>
              <a:buNone/>
            </a:pPr>
            <a:r>
              <a:rPr lang="en" dirty="0">
                <a:solidFill>
                  <a:schemeClr val="dk2"/>
                </a:solidFill>
                <a:latin typeface="Barlow Semi Condensed"/>
                <a:ea typeface="Barlow Semi Condensed"/>
                <a:cs typeface="Barlow Semi Condensed"/>
                <a:sym typeface="Barlow Semi Condensed"/>
              </a:rPr>
              <a:t>+66  81 453 6326</a:t>
            </a:r>
            <a:endParaRPr dirty="0">
              <a:solidFill>
                <a:schemeClr val="dk2"/>
              </a:solidFill>
              <a:latin typeface="Barlow Semi Condensed"/>
              <a:ea typeface="Barlow Semi Condensed"/>
              <a:cs typeface="Barlow Semi Condensed"/>
              <a:sym typeface="Barlow Semi Condensed"/>
            </a:endParaRPr>
          </a:p>
        </p:txBody>
      </p:sp>
      <p:sp>
        <p:nvSpPr>
          <p:cNvPr id="3607" name="Google Shape;3607;p63"/>
          <p:cNvSpPr txBox="1">
            <a:spLocks noGrp="1"/>
          </p:cNvSpPr>
          <p:nvPr>
            <p:ph type="subTitle" idx="4294967295"/>
          </p:nvPr>
        </p:nvSpPr>
        <p:spPr>
          <a:xfrm>
            <a:off x="2673650" y="4233275"/>
            <a:ext cx="3793200" cy="338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100" dirty="0">
                <a:latin typeface="Barlow Semi Condensed"/>
                <a:ea typeface="Barlow Semi Condensed"/>
                <a:cs typeface="Barlow Semi Condensed"/>
                <a:sym typeface="Barlow Semi Condensed"/>
              </a:rPr>
              <a:t>Please keep this slide for attribution</a:t>
            </a:r>
            <a:endParaRPr sz="1100" dirty="0">
              <a:latin typeface="Barlow Semi Condensed"/>
              <a:ea typeface="Barlow Semi Condensed"/>
              <a:cs typeface="Barlow Semi Condensed"/>
              <a:sym typeface="Barlow Semi Condense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161"/>
        <p:cNvGrpSpPr/>
        <p:nvPr/>
      </p:nvGrpSpPr>
      <p:grpSpPr>
        <a:xfrm>
          <a:off x="0" y="0"/>
          <a:ext cx="0" cy="0"/>
          <a:chOff x="0" y="0"/>
          <a:chExt cx="0" cy="0"/>
        </a:xfrm>
      </p:grpSpPr>
      <p:grpSp>
        <p:nvGrpSpPr>
          <p:cNvPr id="2162" name="Google Shape;2162;p39"/>
          <p:cNvGrpSpPr/>
          <p:nvPr/>
        </p:nvGrpSpPr>
        <p:grpSpPr>
          <a:xfrm>
            <a:off x="3732436" y="526916"/>
            <a:ext cx="1679127" cy="1679127"/>
            <a:chOff x="3614228" y="234880"/>
            <a:chExt cx="1915500" cy="1915500"/>
          </a:xfrm>
        </p:grpSpPr>
        <p:sp>
          <p:nvSpPr>
            <p:cNvPr id="2163" name="Google Shape;2163;p39"/>
            <p:cNvSpPr/>
            <p:nvPr/>
          </p:nvSpPr>
          <p:spPr>
            <a:xfrm>
              <a:off x="3614228" y="234880"/>
              <a:ext cx="1915500" cy="1915500"/>
            </a:xfrm>
            <a:prstGeom prst="ellipse">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39"/>
            <p:cNvSpPr/>
            <p:nvPr/>
          </p:nvSpPr>
          <p:spPr>
            <a:xfrm>
              <a:off x="3869711" y="490401"/>
              <a:ext cx="1404000" cy="14040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77" name="Google Shape;2177;p39"/>
          <p:cNvSpPr txBox="1">
            <a:spLocks noGrp="1"/>
          </p:cNvSpPr>
          <p:nvPr>
            <p:ph type="title"/>
          </p:nvPr>
        </p:nvSpPr>
        <p:spPr>
          <a:xfrm>
            <a:off x="2167128" y="2478024"/>
            <a:ext cx="4809600" cy="57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Twitter</a:t>
            </a:r>
            <a:endParaRPr dirty="0"/>
          </a:p>
        </p:txBody>
      </p:sp>
      <p:sp>
        <p:nvSpPr>
          <p:cNvPr id="2178" name="Google Shape;2178;p39"/>
          <p:cNvSpPr txBox="1">
            <a:spLocks noGrp="1"/>
          </p:cNvSpPr>
          <p:nvPr>
            <p:ph type="subTitle" idx="1"/>
          </p:nvPr>
        </p:nvSpPr>
        <p:spPr>
          <a:xfrm>
            <a:off x="2003444" y="3054096"/>
            <a:ext cx="5136642" cy="1134000"/>
          </a:xfrm>
          <a:prstGeom prst="rect">
            <a:avLst/>
          </a:prstGeom>
        </p:spPr>
        <p:txBody>
          <a:bodyPr spcFirstLastPara="1" wrap="square" lIns="91425" tIns="91425" rIns="91425" bIns="91425" anchor="t" anchorCtr="0">
            <a:noAutofit/>
          </a:bodyPr>
          <a:lstStyle/>
          <a:p>
            <a:pPr lvl="0"/>
            <a:r>
              <a:rPr lang="en-US" b="1" dirty="0"/>
              <a:t>Twitter</a:t>
            </a:r>
            <a:r>
              <a:rPr lang="en-US" dirty="0"/>
              <a:t> is a </a:t>
            </a:r>
            <a:r>
              <a:rPr lang="en-US" b="1" dirty="0"/>
              <a:t>'microblogging</a:t>
            </a:r>
            <a:r>
              <a:rPr lang="en-US" dirty="0"/>
              <a:t>' system that allows you to </a:t>
            </a:r>
            <a:r>
              <a:rPr lang="en-US" b="1" dirty="0"/>
              <a:t>send</a:t>
            </a:r>
            <a:r>
              <a:rPr lang="en-US" dirty="0"/>
              <a:t> and </a:t>
            </a:r>
            <a:r>
              <a:rPr lang="en-US" b="1" dirty="0"/>
              <a:t>receive</a:t>
            </a:r>
            <a:r>
              <a:rPr lang="en-US" dirty="0"/>
              <a:t> short posts called </a:t>
            </a:r>
            <a:r>
              <a:rPr lang="en-US" b="1" dirty="0"/>
              <a:t>tweets</a:t>
            </a:r>
            <a:r>
              <a:rPr lang="en-US" dirty="0"/>
              <a:t>. Tweets can be up to </a:t>
            </a:r>
            <a:r>
              <a:rPr lang="en-US" b="1" dirty="0"/>
              <a:t>280 characters long</a:t>
            </a:r>
            <a:r>
              <a:rPr lang="en-US" dirty="0"/>
              <a:t> and can include links to relevant websites and resources.</a:t>
            </a:r>
            <a:endParaRPr dirty="0">
              <a:latin typeface="Barlow Semi Condensed"/>
              <a:ea typeface="Barlow Semi Condensed"/>
              <a:cs typeface="Barlow Semi Condensed"/>
              <a:sym typeface="Barlow Semi Condensed"/>
            </a:endParaRPr>
          </a:p>
        </p:txBody>
      </p:sp>
      <p:pic>
        <p:nvPicPr>
          <p:cNvPr id="2" name="Picture 1">
            <a:extLst>
              <a:ext uri="{FF2B5EF4-FFF2-40B4-BE49-F238E27FC236}">
                <a16:creationId xmlns:a16="http://schemas.microsoft.com/office/drawing/2014/main" id="{94E668D9-A87E-5E4F-84B4-50E1E408B95E}"/>
              </a:ext>
            </a:extLst>
          </p:cNvPr>
          <p:cNvPicPr>
            <a:picLocks noChangeAspect="1"/>
          </p:cNvPicPr>
          <p:nvPr/>
        </p:nvPicPr>
        <p:blipFill>
          <a:blip r:embed="rId3"/>
          <a:stretch>
            <a:fillRect/>
          </a:stretch>
        </p:blipFill>
        <p:spPr>
          <a:xfrm>
            <a:off x="3896760" y="750906"/>
            <a:ext cx="1350010" cy="1350010"/>
          </a:xfrm>
          <a:prstGeom prst="rect">
            <a:avLst/>
          </a:prstGeom>
        </p:spPr>
      </p:pic>
      <p:sp>
        <p:nvSpPr>
          <p:cNvPr id="5" name="TextBox 4">
            <a:extLst>
              <a:ext uri="{FF2B5EF4-FFF2-40B4-BE49-F238E27FC236}">
                <a16:creationId xmlns:a16="http://schemas.microsoft.com/office/drawing/2014/main" id="{AFEDB7DC-EFEC-8D4C-8718-0B896656A740}"/>
              </a:ext>
            </a:extLst>
          </p:cNvPr>
          <p:cNvSpPr txBox="1"/>
          <p:nvPr/>
        </p:nvSpPr>
        <p:spPr>
          <a:xfrm>
            <a:off x="3623310" y="4856614"/>
            <a:ext cx="4581703" cy="246221"/>
          </a:xfrm>
          <a:prstGeom prst="rect">
            <a:avLst/>
          </a:prstGeom>
          <a:noFill/>
        </p:spPr>
        <p:txBody>
          <a:bodyPr wrap="none" rtlCol="0">
            <a:spAutoFit/>
          </a:bodyPr>
          <a:lstStyle/>
          <a:p>
            <a:r>
              <a:rPr lang="en-US" sz="1000" dirty="0"/>
              <a:t>https://</a:t>
            </a:r>
            <a:r>
              <a:rPr lang="en-US" sz="1000" dirty="0" err="1"/>
              <a:t>esrc.ukri.org</a:t>
            </a:r>
            <a:r>
              <a:rPr lang="en-US" sz="1000" dirty="0"/>
              <a:t>/research/impact-toolkit/social-media/twitter/what-is-twitter/</a:t>
            </a:r>
            <a:endParaRPr lang="en-TH" sz="1000" dirty="0"/>
          </a:p>
        </p:txBody>
      </p:sp>
    </p:spTree>
    <p:extLst>
      <p:ext uri="{BB962C8B-B14F-4D97-AF65-F5344CB8AC3E}">
        <p14:creationId xmlns:p14="http://schemas.microsoft.com/office/powerpoint/2010/main" val="40902031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A0279C33-1D32-2E48-A659-C3E90628B3D9}"/>
              </a:ext>
            </a:extLst>
          </p:cNvPr>
          <p:cNvSpPr>
            <a:spLocks noGrp="1"/>
          </p:cNvSpPr>
          <p:nvPr>
            <p:ph type="subTitle" idx="1"/>
          </p:nvPr>
        </p:nvSpPr>
        <p:spPr/>
        <p:txBody>
          <a:bodyPr/>
          <a:lstStyle/>
          <a:p>
            <a:endParaRPr lang="en-TH"/>
          </a:p>
        </p:txBody>
      </p:sp>
      <p:sp>
        <p:nvSpPr>
          <p:cNvPr id="3" name="Title 2">
            <a:extLst>
              <a:ext uri="{FF2B5EF4-FFF2-40B4-BE49-F238E27FC236}">
                <a16:creationId xmlns:a16="http://schemas.microsoft.com/office/drawing/2014/main" id="{8CD3795F-9788-D44D-A724-B1B56F0FC3E7}"/>
              </a:ext>
            </a:extLst>
          </p:cNvPr>
          <p:cNvSpPr>
            <a:spLocks noGrp="1"/>
          </p:cNvSpPr>
          <p:nvPr>
            <p:ph type="title"/>
          </p:nvPr>
        </p:nvSpPr>
        <p:spPr/>
        <p:txBody>
          <a:bodyPr/>
          <a:lstStyle/>
          <a:p>
            <a:endParaRPr lang="en-TH" dirty="0"/>
          </a:p>
        </p:txBody>
      </p:sp>
      <p:pic>
        <p:nvPicPr>
          <p:cNvPr id="4" name="Picture 3">
            <a:extLst>
              <a:ext uri="{FF2B5EF4-FFF2-40B4-BE49-F238E27FC236}">
                <a16:creationId xmlns:a16="http://schemas.microsoft.com/office/drawing/2014/main" id="{9B0D080C-69A2-D14A-9363-4C7FED34611A}"/>
              </a:ext>
            </a:extLst>
          </p:cNvPr>
          <p:cNvPicPr>
            <a:picLocks noChangeAspect="1"/>
          </p:cNvPicPr>
          <p:nvPr/>
        </p:nvPicPr>
        <p:blipFill>
          <a:blip r:embed="rId2"/>
          <a:stretch>
            <a:fillRect/>
          </a:stretch>
        </p:blipFill>
        <p:spPr>
          <a:xfrm>
            <a:off x="0" y="-9396"/>
            <a:ext cx="4202482" cy="2215439"/>
          </a:xfrm>
          <a:prstGeom prst="rect">
            <a:avLst/>
          </a:prstGeom>
        </p:spPr>
      </p:pic>
      <p:pic>
        <p:nvPicPr>
          <p:cNvPr id="5" name="Picture 4">
            <a:extLst>
              <a:ext uri="{FF2B5EF4-FFF2-40B4-BE49-F238E27FC236}">
                <a16:creationId xmlns:a16="http://schemas.microsoft.com/office/drawing/2014/main" id="{B494B456-D241-4B49-BCE2-EBE83FD09644}"/>
              </a:ext>
            </a:extLst>
          </p:cNvPr>
          <p:cNvPicPr>
            <a:picLocks noChangeAspect="1"/>
          </p:cNvPicPr>
          <p:nvPr/>
        </p:nvPicPr>
        <p:blipFill>
          <a:blip r:embed="rId3"/>
          <a:stretch>
            <a:fillRect/>
          </a:stretch>
        </p:blipFill>
        <p:spPr>
          <a:xfrm>
            <a:off x="3162300" y="0"/>
            <a:ext cx="5981700" cy="3060700"/>
          </a:xfrm>
          <a:prstGeom prst="rect">
            <a:avLst/>
          </a:prstGeom>
        </p:spPr>
      </p:pic>
      <p:pic>
        <p:nvPicPr>
          <p:cNvPr id="6" name="Picture 5">
            <a:extLst>
              <a:ext uri="{FF2B5EF4-FFF2-40B4-BE49-F238E27FC236}">
                <a16:creationId xmlns:a16="http://schemas.microsoft.com/office/drawing/2014/main" id="{B129E759-AA48-CC41-AD2F-9AC753E237A1}"/>
              </a:ext>
            </a:extLst>
          </p:cNvPr>
          <p:cNvPicPr>
            <a:picLocks noChangeAspect="1"/>
          </p:cNvPicPr>
          <p:nvPr/>
        </p:nvPicPr>
        <p:blipFill>
          <a:blip r:embed="rId4"/>
          <a:stretch>
            <a:fillRect/>
          </a:stretch>
        </p:blipFill>
        <p:spPr>
          <a:xfrm>
            <a:off x="0" y="1953132"/>
            <a:ext cx="4809600" cy="3190368"/>
          </a:xfrm>
          <a:prstGeom prst="rect">
            <a:avLst/>
          </a:prstGeom>
        </p:spPr>
      </p:pic>
      <p:pic>
        <p:nvPicPr>
          <p:cNvPr id="7" name="Picture 6">
            <a:extLst>
              <a:ext uri="{FF2B5EF4-FFF2-40B4-BE49-F238E27FC236}">
                <a16:creationId xmlns:a16="http://schemas.microsoft.com/office/drawing/2014/main" id="{5D19EB72-FCA6-E748-A398-33C398B7CF4C}"/>
              </a:ext>
            </a:extLst>
          </p:cNvPr>
          <p:cNvPicPr>
            <a:picLocks noChangeAspect="1"/>
          </p:cNvPicPr>
          <p:nvPr/>
        </p:nvPicPr>
        <p:blipFill>
          <a:blip r:embed="rId5"/>
          <a:stretch>
            <a:fillRect/>
          </a:stretch>
        </p:blipFill>
        <p:spPr>
          <a:xfrm>
            <a:off x="4334401" y="1481999"/>
            <a:ext cx="4809599" cy="3661501"/>
          </a:xfrm>
          <a:prstGeom prst="rect">
            <a:avLst/>
          </a:prstGeom>
        </p:spPr>
      </p:pic>
    </p:spTree>
    <p:extLst>
      <p:ext uri="{BB962C8B-B14F-4D97-AF65-F5344CB8AC3E}">
        <p14:creationId xmlns:p14="http://schemas.microsoft.com/office/powerpoint/2010/main" val="3961863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161"/>
        <p:cNvGrpSpPr/>
        <p:nvPr/>
      </p:nvGrpSpPr>
      <p:grpSpPr>
        <a:xfrm>
          <a:off x="0" y="0"/>
          <a:ext cx="0" cy="0"/>
          <a:chOff x="0" y="0"/>
          <a:chExt cx="0" cy="0"/>
        </a:xfrm>
      </p:grpSpPr>
      <p:sp>
        <p:nvSpPr>
          <p:cNvPr id="2177" name="Google Shape;2177;p39"/>
          <p:cNvSpPr txBox="1">
            <a:spLocks noGrp="1"/>
          </p:cNvSpPr>
          <p:nvPr>
            <p:ph type="title"/>
          </p:nvPr>
        </p:nvSpPr>
        <p:spPr>
          <a:xfrm>
            <a:off x="2167128" y="2478024"/>
            <a:ext cx="4809600" cy="57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Sentiment Analysis</a:t>
            </a:r>
            <a:endParaRPr dirty="0"/>
          </a:p>
        </p:txBody>
      </p:sp>
      <p:sp>
        <p:nvSpPr>
          <p:cNvPr id="2178" name="Google Shape;2178;p39"/>
          <p:cNvSpPr txBox="1">
            <a:spLocks noGrp="1"/>
          </p:cNvSpPr>
          <p:nvPr>
            <p:ph type="subTitle" idx="1"/>
          </p:nvPr>
        </p:nvSpPr>
        <p:spPr>
          <a:xfrm>
            <a:off x="2003444" y="3054096"/>
            <a:ext cx="5136642" cy="1134000"/>
          </a:xfrm>
          <a:prstGeom prst="rect">
            <a:avLst/>
          </a:prstGeom>
        </p:spPr>
        <p:txBody>
          <a:bodyPr spcFirstLastPara="1" wrap="square" lIns="91425" tIns="91425" rIns="91425" bIns="91425" anchor="t" anchorCtr="0">
            <a:noAutofit/>
          </a:bodyPr>
          <a:lstStyle/>
          <a:p>
            <a:pPr lvl="0"/>
            <a:r>
              <a:rPr lang="en-US" dirty="0"/>
              <a:t>Sentiment analysis is a natural language processing technique used to </a:t>
            </a:r>
            <a:r>
              <a:rPr lang="en-US" b="1" dirty="0"/>
              <a:t>determine whether data is positive, negative or neutral</a:t>
            </a:r>
            <a:r>
              <a:rPr lang="en-US" dirty="0"/>
              <a:t> to help businesses monitor brand and product sentiment in customer feedback, and </a:t>
            </a:r>
            <a:r>
              <a:rPr lang="en-US" b="1" dirty="0"/>
              <a:t>understand customer needs.</a:t>
            </a:r>
            <a:endParaRPr b="1" dirty="0">
              <a:latin typeface="Barlow Semi Condensed"/>
              <a:ea typeface="Barlow Semi Condensed"/>
              <a:cs typeface="Barlow Semi Condensed"/>
              <a:sym typeface="Barlow Semi Condensed"/>
            </a:endParaRPr>
          </a:p>
        </p:txBody>
      </p:sp>
      <p:sp>
        <p:nvSpPr>
          <p:cNvPr id="5" name="TextBox 4">
            <a:extLst>
              <a:ext uri="{FF2B5EF4-FFF2-40B4-BE49-F238E27FC236}">
                <a16:creationId xmlns:a16="http://schemas.microsoft.com/office/drawing/2014/main" id="{AFEDB7DC-EFEC-8D4C-8718-0B896656A740}"/>
              </a:ext>
            </a:extLst>
          </p:cNvPr>
          <p:cNvSpPr txBox="1"/>
          <p:nvPr/>
        </p:nvSpPr>
        <p:spPr>
          <a:xfrm>
            <a:off x="5492253" y="4859179"/>
            <a:ext cx="2702984" cy="246221"/>
          </a:xfrm>
          <a:prstGeom prst="rect">
            <a:avLst/>
          </a:prstGeom>
          <a:noFill/>
        </p:spPr>
        <p:txBody>
          <a:bodyPr wrap="none" rtlCol="0">
            <a:spAutoFit/>
          </a:bodyPr>
          <a:lstStyle/>
          <a:p>
            <a:r>
              <a:rPr lang="en-US" sz="1000" dirty="0"/>
              <a:t>https://</a:t>
            </a:r>
            <a:r>
              <a:rPr lang="en-US" sz="1000" dirty="0" err="1"/>
              <a:t>monkeylearn.com</a:t>
            </a:r>
            <a:r>
              <a:rPr lang="en-US" sz="1000" dirty="0"/>
              <a:t>/sentiment-analysis/</a:t>
            </a:r>
            <a:endParaRPr lang="en-TH" sz="1000" dirty="0"/>
          </a:p>
        </p:txBody>
      </p:sp>
      <p:grpSp>
        <p:nvGrpSpPr>
          <p:cNvPr id="3" name="Group 2">
            <a:extLst>
              <a:ext uri="{FF2B5EF4-FFF2-40B4-BE49-F238E27FC236}">
                <a16:creationId xmlns:a16="http://schemas.microsoft.com/office/drawing/2014/main" id="{61B1527E-3A83-8B49-B4F7-3AE1A12FCEB7}"/>
              </a:ext>
            </a:extLst>
          </p:cNvPr>
          <p:cNvGrpSpPr/>
          <p:nvPr/>
        </p:nvGrpSpPr>
        <p:grpSpPr>
          <a:xfrm>
            <a:off x="3611072" y="447241"/>
            <a:ext cx="1921856" cy="1853730"/>
            <a:chOff x="3611072" y="447241"/>
            <a:chExt cx="1921856" cy="1853730"/>
          </a:xfrm>
        </p:grpSpPr>
        <p:sp>
          <p:nvSpPr>
            <p:cNvPr id="10" name="Google Shape;9823;p70">
              <a:extLst>
                <a:ext uri="{FF2B5EF4-FFF2-40B4-BE49-F238E27FC236}">
                  <a16:creationId xmlns:a16="http://schemas.microsoft.com/office/drawing/2014/main" id="{D89C8FC6-E2D0-3B4E-BB5E-B8CDDC882523}"/>
                </a:ext>
              </a:extLst>
            </p:cNvPr>
            <p:cNvSpPr/>
            <p:nvPr/>
          </p:nvSpPr>
          <p:spPr>
            <a:xfrm>
              <a:off x="4660182" y="1099055"/>
              <a:ext cx="441546" cy="215839"/>
            </a:xfrm>
            <a:custGeom>
              <a:avLst/>
              <a:gdLst/>
              <a:ahLst/>
              <a:cxnLst/>
              <a:rect l="l" t="t" r="r" b="b"/>
              <a:pathLst>
                <a:path w="2774" h="1356" extrusionOk="0">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9824;p70">
              <a:extLst>
                <a:ext uri="{FF2B5EF4-FFF2-40B4-BE49-F238E27FC236}">
                  <a16:creationId xmlns:a16="http://schemas.microsoft.com/office/drawing/2014/main" id="{2E4572F5-B5C6-9844-8F91-C4D9B9851D58}"/>
                </a:ext>
              </a:extLst>
            </p:cNvPr>
            <p:cNvSpPr/>
            <p:nvPr/>
          </p:nvSpPr>
          <p:spPr>
            <a:xfrm>
              <a:off x="4770489" y="778162"/>
              <a:ext cx="210904" cy="210745"/>
            </a:xfrm>
            <a:custGeom>
              <a:avLst/>
              <a:gdLst/>
              <a:ahLst/>
              <a:cxnLst/>
              <a:rect l="l" t="t" r="r" b="b"/>
              <a:pathLst>
                <a:path w="1325" h="1324" extrusionOk="0">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9825;p70">
              <a:extLst>
                <a:ext uri="{FF2B5EF4-FFF2-40B4-BE49-F238E27FC236}">
                  <a16:creationId xmlns:a16="http://schemas.microsoft.com/office/drawing/2014/main" id="{82FFE484-B9CA-CB4F-97FE-FB3D6AD9A9B0}"/>
                </a:ext>
              </a:extLst>
            </p:cNvPr>
            <p:cNvSpPr/>
            <p:nvPr/>
          </p:nvSpPr>
          <p:spPr>
            <a:xfrm>
              <a:off x="3611072" y="447241"/>
              <a:ext cx="1921856" cy="1853730"/>
            </a:xfrm>
            <a:custGeom>
              <a:avLst/>
              <a:gdLst/>
              <a:ahLst/>
              <a:cxnLst/>
              <a:rect l="l" t="t" r="r" b="b"/>
              <a:pathLst>
                <a:path w="12074" h="11646" extrusionOk="0">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 name="Group 7">
            <a:extLst>
              <a:ext uri="{FF2B5EF4-FFF2-40B4-BE49-F238E27FC236}">
                <a16:creationId xmlns:a16="http://schemas.microsoft.com/office/drawing/2014/main" id="{0F40FF39-304E-C342-AAC1-618754F9C3D1}"/>
              </a:ext>
            </a:extLst>
          </p:cNvPr>
          <p:cNvGrpSpPr/>
          <p:nvPr/>
        </p:nvGrpSpPr>
        <p:grpSpPr>
          <a:xfrm>
            <a:off x="816996" y="626438"/>
            <a:ext cx="3209730" cy="1851586"/>
            <a:chOff x="401342" y="627314"/>
            <a:chExt cx="3209730" cy="1851586"/>
          </a:xfrm>
        </p:grpSpPr>
        <p:sp>
          <p:nvSpPr>
            <p:cNvPr id="15" name="Google Shape;2178;p39">
              <a:extLst>
                <a:ext uri="{FF2B5EF4-FFF2-40B4-BE49-F238E27FC236}">
                  <a16:creationId xmlns:a16="http://schemas.microsoft.com/office/drawing/2014/main" id="{D85372BB-DA18-A94D-8912-821523A915B7}"/>
                </a:ext>
              </a:extLst>
            </p:cNvPr>
            <p:cNvSpPr txBox="1">
              <a:spLocks/>
            </p:cNvSpPr>
            <p:nvPr/>
          </p:nvSpPr>
          <p:spPr>
            <a:xfrm>
              <a:off x="1175284" y="627314"/>
              <a:ext cx="2435788" cy="943481"/>
            </a:xfrm>
            <a:prstGeom prst="wedgeRoundRectCallout">
              <a:avLst>
                <a:gd name="adj1" fmla="val -56288"/>
                <a:gd name="adj2" fmla="val 73269"/>
                <a:gd name="adj3" fmla="val 16667"/>
              </a:avLst>
            </a:prstGeom>
            <a:solidFill>
              <a:schemeClr val="accent3"/>
            </a:solidFill>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1pPr>
              <a:lvl2pPr marR="0" lvl="1"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2pPr>
              <a:lvl3pPr marR="0" lvl="2"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3pPr>
              <a:lvl4pPr marR="0" lvl="3"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4pPr>
              <a:lvl5pPr marR="0" lvl="4"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5pPr>
              <a:lvl6pPr marR="0" lvl="5"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6pPr>
              <a:lvl7pPr marR="0" lvl="6"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7pPr>
              <a:lvl8pPr marR="0" lvl="7"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8pPr>
              <a:lvl9pPr marR="0" lvl="8"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9pPr>
            </a:lstStyle>
            <a:p>
              <a:pPr algn="thaiDist"/>
              <a:r>
                <a:rPr lang="en-US" sz="1200" dirty="0"/>
                <a:t>@</a:t>
              </a:r>
              <a:r>
                <a:rPr lang="en-US" sz="1200" dirty="0" err="1"/>
                <a:t>AmericanAir</a:t>
              </a:r>
              <a:r>
                <a:rPr lang="en-US" sz="1200" dirty="0"/>
                <a:t> </a:t>
              </a:r>
              <a:r>
                <a:rPr lang="en-US" sz="1200" b="1" dirty="0">
                  <a:solidFill>
                    <a:schemeClr val="accent3">
                      <a:lumMod val="50000"/>
                    </a:schemeClr>
                  </a:solidFill>
                </a:rPr>
                <a:t>Love</a:t>
              </a:r>
              <a:r>
                <a:rPr lang="en-US" sz="1200" dirty="0"/>
                <a:t> the new planes for the JFK-LAX run. Maybe one day I will be on one where the amenities all function. #</a:t>
              </a:r>
              <a:r>
                <a:rPr lang="en-US" sz="1200" dirty="0" err="1"/>
                <a:t>NoCharge</a:t>
              </a:r>
              <a:r>
                <a:rPr lang="en-US" sz="1200" dirty="0"/>
                <a:t> #Ever</a:t>
              </a:r>
              <a:endParaRPr lang="en-US" sz="1200" b="1" dirty="0"/>
            </a:p>
          </p:txBody>
        </p:sp>
        <p:sp>
          <p:nvSpPr>
            <p:cNvPr id="30" name="Google Shape;7136;p64">
              <a:extLst>
                <a:ext uri="{FF2B5EF4-FFF2-40B4-BE49-F238E27FC236}">
                  <a16:creationId xmlns:a16="http://schemas.microsoft.com/office/drawing/2014/main" id="{2BA191BA-02FC-FE45-8322-597D8C2A6F83}"/>
                </a:ext>
              </a:extLst>
            </p:cNvPr>
            <p:cNvSpPr/>
            <p:nvPr/>
          </p:nvSpPr>
          <p:spPr>
            <a:xfrm>
              <a:off x="401342" y="1798770"/>
              <a:ext cx="680130" cy="680130"/>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chemeClr val="accent3">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grpSp>
        <p:nvGrpSpPr>
          <p:cNvPr id="14" name="Group 13">
            <a:extLst>
              <a:ext uri="{FF2B5EF4-FFF2-40B4-BE49-F238E27FC236}">
                <a16:creationId xmlns:a16="http://schemas.microsoft.com/office/drawing/2014/main" id="{AC8A8332-476A-DF45-ABA3-381FAD4E50A9}"/>
              </a:ext>
            </a:extLst>
          </p:cNvPr>
          <p:cNvGrpSpPr/>
          <p:nvPr/>
        </p:nvGrpSpPr>
        <p:grpSpPr>
          <a:xfrm>
            <a:off x="5647027" y="1124884"/>
            <a:ext cx="2660983" cy="2380902"/>
            <a:chOff x="5647027" y="1124884"/>
            <a:chExt cx="2660983" cy="2380902"/>
          </a:xfrm>
        </p:grpSpPr>
        <p:sp>
          <p:nvSpPr>
            <p:cNvPr id="24" name="Google Shape;2178;p39">
              <a:extLst>
                <a:ext uri="{FF2B5EF4-FFF2-40B4-BE49-F238E27FC236}">
                  <a16:creationId xmlns:a16="http://schemas.microsoft.com/office/drawing/2014/main" id="{80ADD266-2179-AD40-B96D-E7B5A109D33B}"/>
                </a:ext>
              </a:extLst>
            </p:cNvPr>
            <p:cNvSpPr txBox="1">
              <a:spLocks/>
            </p:cNvSpPr>
            <p:nvPr/>
          </p:nvSpPr>
          <p:spPr>
            <a:xfrm>
              <a:off x="5647027" y="1124884"/>
              <a:ext cx="2435788" cy="1230965"/>
            </a:xfrm>
            <a:prstGeom prst="wedgeRoundRectCallout">
              <a:avLst>
                <a:gd name="adj1" fmla="val 36180"/>
                <a:gd name="adj2" fmla="val 81510"/>
                <a:gd name="adj3" fmla="val 16667"/>
              </a:avLst>
            </a:prstGeom>
            <a:solidFill>
              <a:srgbClr val="FFA83F">
                <a:alpha val="48627"/>
              </a:srgbClr>
            </a:solidFill>
            <a:ln>
              <a:solidFill>
                <a:srgbClr val="FF9300"/>
              </a:solidFill>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1pPr>
              <a:lvl2pPr marR="0" lvl="1"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2pPr>
              <a:lvl3pPr marR="0" lvl="2"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3pPr>
              <a:lvl4pPr marR="0" lvl="3"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4pPr>
              <a:lvl5pPr marR="0" lvl="4"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5pPr>
              <a:lvl6pPr marR="0" lvl="5"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6pPr>
              <a:lvl7pPr marR="0" lvl="6"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7pPr>
              <a:lvl8pPr marR="0" lvl="7"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8pPr>
              <a:lvl9pPr marR="0" lvl="8"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9pPr>
            </a:lstStyle>
            <a:p>
              <a:pPr algn="thaiDist"/>
              <a:r>
                <a:rPr lang="en-US" sz="1200" dirty="0"/>
                <a:t>@</a:t>
              </a:r>
              <a:r>
                <a:rPr lang="en-US" sz="1200" dirty="0" err="1"/>
                <a:t>AmericanAir</a:t>
              </a:r>
              <a:r>
                <a:rPr lang="en-US" sz="1200" dirty="0"/>
                <a:t> leaving over 20 minutes </a:t>
              </a:r>
              <a:r>
                <a:rPr lang="en-US" sz="1200" b="1" dirty="0">
                  <a:solidFill>
                    <a:srgbClr val="FF9300"/>
                  </a:solidFill>
                </a:rPr>
                <a:t>Late Flight</a:t>
              </a:r>
              <a:r>
                <a:rPr lang="en-US" sz="1200" dirty="0"/>
                <a:t>. No warnings or communication until we were 15 minutes Late Flight. That's called </a:t>
              </a:r>
              <a:r>
                <a:rPr lang="en-US" sz="1200" b="1" dirty="0">
                  <a:solidFill>
                    <a:srgbClr val="FF9300"/>
                  </a:solidFill>
                </a:rPr>
                <a:t>shitty</a:t>
              </a:r>
              <a:r>
                <a:rPr lang="en-US" sz="1200" dirty="0"/>
                <a:t> customer svc</a:t>
              </a:r>
              <a:endParaRPr lang="en-US" sz="1200" b="1" dirty="0"/>
            </a:p>
          </p:txBody>
        </p:sp>
        <p:grpSp>
          <p:nvGrpSpPr>
            <p:cNvPr id="32" name="Google Shape;7129;p64">
              <a:extLst>
                <a:ext uri="{FF2B5EF4-FFF2-40B4-BE49-F238E27FC236}">
                  <a16:creationId xmlns:a16="http://schemas.microsoft.com/office/drawing/2014/main" id="{264F8DA9-C8ED-8640-813A-74ECCE22C491}"/>
                </a:ext>
              </a:extLst>
            </p:cNvPr>
            <p:cNvGrpSpPr/>
            <p:nvPr/>
          </p:nvGrpSpPr>
          <p:grpSpPr>
            <a:xfrm>
              <a:off x="7589876" y="2787652"/>
              <a:ext cx="718134" cy="718134"/>
              <a:chOff x="5049725" y="3806450"/>
              <a:chExt cx="481825" cy="481825"/>
            </a:xfrm>
            <a:solidFill>
              <a:srgbClr val="FFA445"/>
            </a:solidFill>
          </p:grpSpPr>
          <p:sp>
            <p:nvSpPr>
              <p:cNvPr id="33" name="Google Shape;7130;p64">
                <a:extLst>
                  <a:ext uri="{FF2B5EF4-FFF2-40B4-BE49-F238E27FC236}">
                    <a16:creationId xmlns:a16="http://schemas.microsoft.com/office/drawing/2014/main" id="{6759A862-3636-2548-A4C3-39ACA657AAC9}"/>
                  </a:ext>
                </a:extLst>
              </p:cNvPr>
              <p:cNvSpPr/>
              <p:nvPr/>
            </p:nvSpPr>
            <p:spPr>
              <a:xfrm>
                <a:off x="536115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4" name="Google Shape;7131;p64">
                <a:extLst>
                  <a:ext uri="{FF2B5EF4-FFF2-40B4-BE49-F238E27FC236}">
                    <a16:creationId xmlns:a16="http://schemas.microsoft.com/office/drawing/2014/main" id="{C2E801D5-3DF7-3943-8FC9-1811845829A8}"/>
                  </a:ext>
                </a:extLst>
              </p:cNvPr>
              <p:cNvSpPr/>
              <p:nvPr/>
            </p:nvSpPr>
            <p:spPr>
              <a:xfrm>
                <a:off x="519177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5" name="Google Shape;7132;p64">
                <a:extLst>
                  <a:ext uri="{FF2B5EF4-FFF2-40B4-BE49-F238E27FC236}">
                    <a16:creationId xmlns:a16="http://schemas.microsoft.com/office/drawing/2014/main" id="{20F79730-B8A4-524C-8209-2E36A5F377AE}"/>
                  </a:ext>
                </a:extLst>
              </p:cNvPr>
              <p:cNvSpPr/>
              <p:nvPr/>
            </p:nvSpPr>
            <p:spPr>
              <a:xfrm>
                <a:off x="504972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grpSp>
      <p:sp>
        <p:nvSpPr>
          <p:cNvPr id="13" name="TextBox 12">
            <a:extLst>
              <a:ext uri="{FF2B5EF4-FFF2-40B4-BE49-F238E27FC236}">
                <a16:creationId xmlns:a16="http://schemas.microsoft.com/office/drawing/2014/main" id="{BA251FC6-87E3-3E44-AD74-298B8197F27D}"/>
              </a:ext>
            </a:extLst>
          </p:cNvPr>
          <p:cNvSpPr txBox="1"/>
          <p:nvPr/>
        </p:nvSpPr>
        <p:spPr>
          <a:xfrm>
            <a:off x="7948943" y="3313568"/>
            <a:ext cx="184731" cy="307777"/>
          </a:xfrm>
          <a:prstGeom prst="rect">
            <a:avLst/>
          </a:prstGeom>
          <a:noFill/>
        </p:spPr>
        <p:txBody>
          <a:bodyPr wrap="none" rtlCol="0">
            <a:spAutoFit/>
          </a:bodyPr>
          <a:lstStyle/>
          <a:p>
            <a:endParaRPr lang="en-TH" dirty="0"/>
          </a:p>
        </p:txBody>
      </p:sp>
    </p:spTree>
    <p:extLst>
      <p:ext uri="{BB962C8B-B14F-4D97-AF65-F5344CB8AC3E}">
        <p14:creationId xmlns:p14="http://schemas.microsoft.com/office/powerpoint/2010/main" val="3822096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154"/>
        <p:cNvGrpSpPr/>
        <p:nvPr/>
      </p:nvGrpSpPr>
      <p:grpSpPr>
        <a:xfrm>
          <a:off x="0" y="0"/>
          <a:ext cx="0" cy="0"/>
          <a:chOff x="0" y="0"/>
          <a:chExt cx="0" cy="0"/>
        </a:xfrm>
      </p:grpSpPr>
      <p:sp>
        <p:nvSpPr>
          <p:cNvPr id="2155" name="Google Shape;2155;p38"/>
          <p:cNvSpPr txBox="1">
            <a:spLocks noGrp="1"/>
          </p:cNvSpPr>
          <p:nvPr>
            <p:ph type="title"/>
          </p:nvPr>
        </p:nvSpPr>
        <p:spPr>
          <a:xfrm>
            <a:off x="2971800" y="2231136"/>
            <a:ext cx="3200400" cy="804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700" dirty="0"/>
              <a:t>The Problem</a:t>
            </a:r>
            <a:endParaRPr sz="4700" dirty="0"/>
          </a:p>
        </p:txBody>
      </p:sp>
      <p:sp>
        <p:nvSpPr>
          <p:cNvPr id="2156" name="Google Shape;2156;p38"/>
          <p:cNvSpPr txBox="1">
            <a:spLocks noGrp="1"/>
          </p:cNvSpPr>
          <p:nvPr>
            <p:ph type="title" idx="2"/>
          </p:nvPr>
        </p:nvSpPr>
        <p:spPr>
          <a:xfrm>
            <a:off x="2971800" y="1161288"/>
            <a:ext cx="2967600" cy="106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
        <p:nvSpPr>
          <p:cNvPr id="2157" name="Google Shape;2157;p38"/>
          <p:cNvSpPr txBox="1">
            <a:spLocks noGrp="1"/>
          </p:cNvSpPr>
          <p:nvPr>
            <p:ph type="subTitle" idx="1"/>
          </p:nvPr>
        </p:nvSpPr>
        <p:spPr>
          <a:xfrm>
            <a:off x="2973225" y="2999232"/>
            <a:ext cx="3200400" cy="685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dirty="0">
              <a:latin typeface="Barlow Semi Condensed"/>
              <a:ea typeface="Barlow Semi Condensed"/>
              <a:cs typeface="Barlow Semi Condensed"/>
              <a:sym typeface="Barlow Semi Condensed"/>
            </a:endParaRPr>
          </a:p>
        </p:txBody>
      </p:sp>
    </p:spTree>
    <p:extLst>
      <p:ext uri="{BB962C8B-B14F-4D97-AF65-F5344CB8AC3E}">
        <p14:creationId xmlns:p14="http://schemas.microsoft.com/office/powerpoint/2010/main" val="36286338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325"/>
        <p:cNvGrpSpPr/>
        <p:nvPr/>
      </p:nvGrpSpPr>
      <p:grpSpPr>
        <a:xfrm>
          <a:off x="0" y="0"/>
          <a:ext cx="0" cy="0"/>
          <a:chOff x="0" y="0"/>
          <a:chExt cx="0" cy="0"/>
        </a:xfrm>
      </p:grpSpPr>
      <p:sp>
        <p:nvSpPr>
          <p:cNvPr id="2330" name="Google Shape;2330;p44"/>
          <p:cNvSpPr txBox="1">
            <a:spLocks noGrp="1"/>
          </p:cNvSpPr>
          <p:nvPr>
            <p:ph type="subTitle" idx="1"/>
          </p:nvPr>
        </p:nvSpPr>
        <p:spPr>
          <a:xfrm>
            <a:off x="1374607" y="988566"/>
            <a:ext cx="4231138" cy="3023008"/>
          </a:xfrm>
          <a:prstGeom prst="rect">
            <a:avLst/>
          </a:prstGeom>
        </p:spPr>
        <p:txBody>
          <a:bodyPr spcFirstLastPara="1" wrap="square" lIns="91425" tIns="91425" rIns="91425" bIns="91425" anchor="t" anchorCtr="0">
            <a:noAutofit/>
          </a:bodyPr>
          <a:lstStyle/>
          <a:p>
            <a:pPr lvl="0" algn="just"/>
            <a:r>
              <a:rPr lang="en" sz="1800" dirty="0">
                <a:solidFill>
                  <a:schemeClr val="tx1">
                    <a:lumMod val="60000"/>
                    <a:lumOff val="40000"/>
                  </a:schemeClr>
                </a:solidFill>
                <a:latin typeface="Barlow Semi Condensed"/>
                <a:ea typeface="Barlow Semi Condensed"/>
                <a:cs typeface="Barlow Semi Condensed"/>
                <a:sym typeface="Barlow Semi Condensed"/>
              </a:rPr>
              <a:t>"</a:t>
            </a:r>
            <a:r>
              <a:rPr lang="en-US" sz="1800" dirty="0">
                <a:solidFill>
                  <a:schemeClr val="bg1">
                    <a:lumMod val="65000"/>
                  </a:schemeClr>
                </a:solidFill>
              </a:rPr>
              <a:t>Although airline industry — one of the world most competitive market — have been employing multiple feedback channels to collect customer feedback, they are all arduous. Thus making a social media analysis a more compelling approach.</a:t>
            </a:r>
            <a:r>
              <a:rPr lang="en-US" sz="1800" dirty="0"/>
              <a:t> This project will identify</a:t>
            </a:r>
            <a:r>
              <a:rPr lang="en-US" b="1" dirty="0"/>
              <a:t> negative sentiment tweets</a:t>
            </a:r>
            <a:r>
              <a:rPr lang="en-US" sz="1800" dirty="0"/>
              <a:t> about the airline to categorize</a:t>
            </a:r>
            <a:r>
              <a:rPr lang="en-US" b="1" dirty="0"/>
              <a:t> them into subcategories and direct them to related departments to solve problems</a:t>
            </a:r>
            <a:r>
              <a:rPr lang="en-US" sz="1800" dirty="0"/>
              <a:t> and develop improvement strategies in the future."</a:t>
            </a:r>
            <a:endParaRPr sz="1800" dirty="0">
              <a:latin typeface="Barlow Semi Condensed"/>
              <a:ea typeface="Barlow Semi Condensed"/>
              <a:cs typeface="Barlow Semi Condensed"/>
              <a:sym typeface="Barlow Semi Condensed"/>
            </a:endParaRPr>
          </a:p>
        </p:txBody>
      </p:sp>
      <p:grpSp>
        <p:nvGrpSpPr>
          <p:cNvPr id="5" name="Group 4">
            <a:extLst>
              <a:ext uri="{FF2B5EF4-FFF2-40B4-BE49-F238E27FC236}">
                <a16:creationId xmlns:a16="http://schemas.microsoft.com/office/drawing/2014/main" id="{C083F43F-43AF-CF46-AAF9-1D604F9F9D5D}"/>
              </a:ext>
            </a:extLst>
          </p:cNvPr>
          <p:cNvGrpSpPr/>
          <p:nvPr/>
        </p:nvGrpSpPr>
        <p:grpSpPr>
          <a:xfrm>
            <a:off x="5946130" y="1205921"/>
            <a:ext cx="2727479" cy="2727479"/>
            <a:chOff x="4939697" y="632092"/>
            <a:chExt cx="3879489" cy="3879489"/>
          </a:xfrm>
        </p:grpSpPr>
        <p:grpSp>
          <p:nvGrpSpPr>
            <p:cNvPr id="2326" name="Google Shape;2326;p44"/>
            <p:cNvGrpSpPr/>
            <p:nvPr/>
          </p:nvGrpSpPr>
          <p:grpSpPr>
            <a:xfrm>
              <a:off x="4939697" y="632092"/>
              <a:ext cx="3879489" cy="3879489"/>
              <a:chOff x="4522050" y="622650"/>
              <a:chExt cx="3898200" cy="3898200"/>
            </a:xfrm>
          </p:grpSpPr>
          <p:sp>
            <p:nvSpPr>
              <p:cNvPr id="2327" name="Google Shape;2327;p44"/>
              <p:cNvSpPr/>
              <p:nvPr/>
            </p:nvSpPr>
            <p:spPr>
              <a:xfrm>
                <a:off x="4522050" y="622650"/>
                <a:ext cx="3898200" cy="3898200"/>
              </a:xfrm>
              <a:prstGeom prst="ellipse">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44"/>
              <p:cNvSpPr/>
              <p:nvPr/>
            </p:nvSpPr>
            <p:spPr>
              <a:xfrm>
                <a:off x="4698900" y="799500"/>
                <a:ext cx="3544500" cy="3544500"/>
              </a:xfrm>
              <a:prstGeom prst="ellipse">
                <a:avLst/>
              </a:prstGeom>
              <a:solidFill>
                <a:schemeClr val="lt1"/>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 name="Google Shape;7699;p66">
              <a:extLst>
                <a:ext uri="{FF2B5EF4-FFF2-40B4-BE49-F238E27FC236}">
                  <a16:creationId xmlns:a16="http://schemas.microsoft.com/office/drawing/2014/main" id="{DE62E24A-5DAB-D34C-B612-ED83FB30FE19}"/>
                </a:ext>
              </a:extLst>
            </p:cNvPr>
            <p:cNvGrpSpPr/>
            <p:nvPr/>
          </p:nvGrpSpPr>
          <p:grpSpPr>
            <a:xfrm>
              <a:off x="5827260" y="1609899"/>
              <a:ext cx="2023224" cy="1993122"/>
              <a:chOff x="-60991775" y="3376900"/>
              <a:chExt cx="315850" cy="311150"/>
            </a:xfrm>
            <a:solidFill>
              <a:schemeClr val="accent3">
                <a:lumMod val="75000"/>
              </a:schemeClr>
            </a:solidFill>
          </p:grpSpPr>
          <p:sp>
            <p:nvSpPr>
              <p:cNvPr id="13" name="Google Shape;7700;p66">
                <a:extLst>
                  <a:ext uri="{FF2B5EF4-FFF2-40B4-BE49-F238E27FC236}">
                    <a16:creationId xmlns:a16="http://schemas.microsoft.com/office/drawing/2014/main" id="{6F92E40D-9410-D644-9B29-4FCF26448797}"/>
                  </a:ext>
                </a:extLst>
              </p:cNvPr>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7701;p66">
                <a:extLst>
                  <a:ext uri="{FF2B5EF4-FFF2-40B4-BE49-F238E27FC236}">
                    <a16:creationId xmlns:a16="http://schemas.microsoft.com/office/drawing/2014/main" id="{E5EC0596-B316-1242-9E18-377955F53756}"/>
                  </a:ext>
                </a:extLst>
              </p:cNvPr>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7702;p66">
                <a:extLst>
                  <a:ext uri="{FF2B5EF4-FFF2-40B4-BE49-F238E27FC236}">
                    <a16:creationId xmlns:a16="http://schemas.microsoft.com/office/drawing/2014/main" id="{5ADEE23F-37E7-9D43-BED4-A2BA8E17C26E}"/>
                  </a:ext>
                </a:extLst>
              </p:cNvPr>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1344050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154"/>
        <p:cNvGrpSpPr/>
        <p:nvPr/>
      </p:nvGrpSpPr>
      <p:grpSpPr>
        <a:xfrm>
          <a:off x="0" y="0"/>
          <a:ext cx="0" cy="0"/>
          <a:chOff x="0" y="0"/>
          <a:chExt cx="0" cy="0"/>
        </a:xfrm>
      </p:grpSpPr>
      <p:sp>
        <p:nvSpPr>
          <p:cNvPr id="2155" name="Google Shape;2155;p38"/>
          <p:cNvSpPr txBox="1">
            <a:spLocks noGrp="1"/>
          </p:cNvSpPr>
          <p:nvPr>
            <p:ph type="title"/>
          </p:nvPr>
        </p:nvSpPr>
        <p:spPr>
          <a:xfrm>
            <a:off x="2971800" y="2231136"/>
            <a:ext cx="3200400" cy="804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700" dirty="0"/>
              <a:t>The Data</a:t>
            </a:r>
            <a:endParaRPr sz="4700" dirty="0"/>
          </a:p>
        </p:txBody>
      </p:sp>
      <p:sp>
        <p:nvSpPr>
          <p:cNvPr id="2156" name="Google Shape;2156;p38"/>
          <p:cNvSpPr txBox="1">
            <a:spLocks noGrp="1"/>
          </p:cNvSpPr>
          <p:nvPr>
            <p:ph type="title" idx="2"/>
          </p:nvPr>
        </p:nvSpPr>
        <p:spPr>
          <a:xfrm>
            <a:off x="2971800" y="1161288"/>
            <a:ext cx="2967600" cy="106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sp>
        <p:nvSpPr>
          <p:cNvPr id="2157" name="Google Shape;2157;p38"/>
          <p:cNvSpPr txBox="1">
            <a:spLocks noGrp="1"/>
          </p:cNvSpPr>
          <p:nvPr>
            <p:ph type="subTitle" idx="1"/>
          </p:nvPr>
        </p:nvSpPr>
        <p:spPr>
          <a:xfrm>
            <a:off x="2973225" y="2999232"/>
            <a:ext cx="3200400" cy="685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dirty="0">
              <a:latin typeface="Barlow Semi Condensed"/>
              <a:ea typeface="Barlow Semi Condensed"/>
              <a:cs typeface="Barlow Semi Condensed"/>
              <a:sym typeface="Barlow Semi Condensed"/>
            </a:endParaRPr>
          </a:p>
        </p:txBody>
      </p:sp>
    </p:spTree>
    <p:extLst>
      <p:ext uri="{BB962C8B-B14F-4D97-AF65-F5344CB8AC3E}">
        <p14:creationId xmlns:p14="http://schemas.microsoft.com/office/powerpoint/2010/main" val="3306287174"/>
      </p:ext>
    </p:extLst>
  </p:cSld>
  <p:clrMapOvr>
    <a:masterClrMapping/>
  </p:clrMapOvr>
</p:sld>
</file>

<file path=ppt/theme/theme1.xml><?xml version="1.0" encoding="utf-8"?>
<a:theme xmlns:a="http://schemas.openxmlformats.org/drawingml/2006/main" name="Technology Consulting by Slidesgo">
  <a:themeElements>
    <a:clrScheme name="Simple Light">
      <a:dk1>
        <a:srgbClr val="3D3D3D"/>
      </a:dk1>
      <a:lt1>
        <a:srgbClr val="FFFFFF"/>
      </a:lt1>
      <a:dk2>
        <a:srgbClr val="494949"/>
      </a:dk2>
      <a:lt2>
        <a:srgbClr val="EEEEEE"/>
      </a:lt2>
      <a:accent1>
        <a:srgbClr val="77C6FC"/>
      </a:accent1>
      <a:accent2>
        <a:srgbClr val="BBE3FE"/>
      </a:accent2>
      <a:accent3>
        <a:srgbClr val="D6EEFE"/>
      </a:accent3>
      <a:accent4>
        <a:srgbClr val="BEBEBE"/>
      </a:accent4>
      <a:accent5>
        <a:srgbClr val="477797"/>
      </a:accent5>
      <a:accent6>
        <a:srgbClr val="9E9E9E"/>
      </a:accent6>
      <a:hlink>
        <a:srgbClr val="77C6FC"/>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1327</TotalTime>
  <Words>1273</Words>
  <Application>Microsoft Macintosh PowerPoint</Application>
  <PresentationFormat>On-screen Show (16:9)</PresentationFormat>
  <Paragraphs>194</Paragraphs>
  <Slides>34</Slides>
  <Notes>22</Notes>
  <HiddenSlides>1</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34</vt:i4>
      </vt:variant>
    </vt:vector>
  </HeadingPairs>
  <TitlesOfParts>
    <vt:vector size="39" baseType="lpstr">
      <vt:lpstr>Arial</vt:lpstr>
      <vt:lpstr>Barlow Semi Condensed</vt:lpstr>
      <vt:lpstr>Fjalla One</vt:lpstr>
      <vt:lpstr>Barlow Semi Condensed Medium</vt:lpstr>
      <vt:lpstr>Technology Consulting by Slidesgo</vt:lpstr>
      <vt:lpstr>Airline tweets sentiment analysis</vt:lpstr>
      <vt:lpstr>Table of Contents</vt:lpstr>
      <vt:lpstr>A little bit of background</vt:lpstr>
      <vt:lpstr>Twitter</vt:lpstr>
      <vt:lpstr>PowerPoint Presentation</vt:lpstr>
      <vt:lpstr>Sentiment Analysis</vt:lpstr>
      <vt:lpstr>The Problem</vt:lpstr>
      <vt:lpstr>PowerPoint Presentation</vt:lpstr>
      <vt:lpstr>The Data</vt:lpstr>
      <vt:lpstr>Data: Twitter US Airline Sentiment dataset (Kaggle)</vt:lpstr>
      <vt:lpstr>PowerPoint Presentation</vt:lpstr>
      <vt:lpstr>Data Dictionary (in the scope of project)</vt:lpstr>
      <vt:lpstr>Exploratory Data Analysis</vt:lpstr>
      <vt:lpstr>PowerPoint Presentation</vt:lpstr>
      <vt:lpstr>Airlines Overview</vt:lpstr>
      <vt:lpstr>Tweet length (#characters) </vt:lpstr>
      <vt:lpstr>Tweet length (#words) </vt:lpstr>
      <vt:lpstr>Days of week</vt:lpstr>
      <vt:lpstr>Negative vs Positive Sentiment words</vt:lpstr>
      <vt:lpstr>The Approach</vt:lpstr>
      <vt:lpstr>Algorithm outline</vt:lpstr>
      <vt:lpstr>Text Data Preprocessing</vt:lpstr>
      <vt:lpstr>The Result</vt:lpstr>
      <vt:lpstr>The Conclusion</vt:lpstr>
      <vt:lpstr>Performance Summary</vt:lpstr>
      <vt:lpstr>Performance Summary</vt:lpstr>
      <vt:lpstr>What can be infered from the model?</vt:lpstr>
      <vt:lpstr>Limitation</vt:lpstr>
      <vt:lpstr>Conclusion</vt:lpstr>
      <vt:lpstr>Topic modeling</vt:lpstr>
      <vt:lpstr>Without topic modeling</vt:lpstr>
      <vt:lpstr>Ground truth and topic modeling result</vt:lpstr>
      <vt:lpstr>What can topic modeling do?</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Airline tweets sentiment analysis</dc:title>
  <cp:lastModifiedBy>Wirach Leelakiatiwong</cp:lastModifiedBy>
  <cp:revision>43</cp:revision>
  <dcterms:modified xsi:type="dcterms:W3CDTF">2021-04-28T07:46:35Z</dcterms:modified>
</cp:coreProperties>
</file>